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1"/>
  </p:notesMasterIdLst>
  <p:sldIdLst>
    <p:sldId id="330" r:id="rId5"/>
    <p:sldId id="516" r:id="rId6"/>
    <p:sldId id="508" r:id="rId7"/>
    <p:sldId id="512" r:id="rId8"/>
    <p:sldId id="517" r:id="rId9"/>
    <p:sldId id="51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 RoyChowdhury" initials="SR" lastIdx="1" clrIdx="0">
    <p:extLst>
      <p:ext uri="{19B8F6BF-5375-455C-9EA6-DF929625EA0E}">
        <p15:presenceInfo xmlns:p15="http://schemas.microsoft.com/office/powerpoint/2012/main" userId="S-1-5-21-1343024091-1078145449-682003330-120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2FC"/>
    <a:srgbClr val="0000A6"/>
    <a:srgbClr val="FF8A00"/>
    <a:srgbClr val="00AEEF"/>
    <a:srgbClr val="8CC600"/>
    <a:srgbClr val="8CBE00"/>
    <a:srgbClr val="910091"/>
    <a:srgbClr val="0071BC"/>
    <a:srgbClr val="FF0000"/>
    <a:srgbClr val="00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65135" autoAdjust="0"/>
  </p:normalViewPr>
  <p:slideViewPr>
    <p:cSldViewPr>
      <p:cViewPr varScale="1">
        <p:scale>
          <a:sx n="96" d="100"/>
          <a:sy n="96" d="100"/>
        </p:scale>
        <p:origin x="1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27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5C919-4A83-406B-9030-453AA9C1DF3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760E47-94C1-4407-B8D9-79100BBA00EC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pPr rtl="0"/>
          <a:r>
            <a:rPr lang="en-GB" sz="12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Create case</a:t>
          </a:r>
          <a:endParaRPr lang="en-US" sz="12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E54658-4BD0-4E1D-9170-29A3E2BE11DE}" type="parTrans" cxnId="{6F298E2D-07A7-49F7-BE7C-A9D8D7299A3E}">
      <dgm:prSet/>
      <dgm:spPr/>
      <dgm:t>
        <a:bodyPr/>
        <a:lstStyle/>
        <a:p>
          <a:endParaRPr lang="en-US"/>
        </a:p>
      </dgm:t>
    </dgm:pt>
    <dgm:pt modelId="{D12F35AE-E5EA-4578-BF74-EC15F00341F0}" type="sibTrans" cxnId="{6F298E2D-07A7-49F7-BE7C-A9D8D7299A3E}">
      <dgm:prSet/>
      <dgm:spPr/>
      <dgm:t>
        <a:bodyPr/>
        <a:lstStyle/>
        <a:p>
          <a:endParaRPr lang="en-US"/>
        </a:p>
      </dgm:t>
    </dgm:pt>
    <dgm:pt modelId="{82E74433-0A65-4C62-AA7E-EA724D511CAC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pPr rtl="0"/>
          <a:r>
            <a:rPr lang="en-GB" sz="12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Assign to engineer</a:t>
          </a:r>
          <a:endParaRPr lang="en-US" sz="12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6FBC68-FAD3-415C-B8F3-DC6115569FDE}" type="parTrans" cxnId="{F0573AD7-8402-4BB2-AA5F-359A0DF6C0C0}">
      <dgm:prSet/>
      <dgm:spPr/>
      <dgm:t>
        <a:bodyPr/>
        <a:lstStyle/>
        <a:p>
          <a:endParaRPr lang="en-US"/>
        </a:p>
      </dgm:t>
    </dgm:pt>
    <dgm:pt modelId="{860809F4-12C0-4061-BA76-5AA2D756E4F5}" type="sibTrans" cxnId="{F0573AD7-8402-4BB2-AA5F-359A0DF6C0C0}">
      <dgm:prSet/>
      <dgm:spPr/>
      <dgm:t>
        <a:bodyPr/>
        <a:lstStyle/>
        <a:p>
          <a:endParaRPr lang="en-US"/>
        </a:p>
      </dgm:t>
    </dgm:pt>
    <dgm:pt modelId="{14268827-A16D-461B-856B-4B302250AD7F}" type="pres">
      <dgm:prSet presAssocID="{D475C919-4A83-406B-9030-453AA9C1DF3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DF6596-3CAF-4030-BF57-22BC52F3B91F}" type="pres">
      <dgm:prSet presAssocID="{78760E47-94C1-4407-B8D9-79100BBA00EC}" presName="composite" presStyleCnt="0"/>
      <dgm:spPr/>
    </dgm:pt>
    <dgm:pt modelId="{F103820A-DCB7-4019-B3D9-6199FD980FEA}" type="pres">
      <dgm:prSet presAssocID="{78760E47-94C1-4407-B8D9-79100BBA00EC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49699-9062-4C15-B79F-60EA54B73234}" type="pres">
      <dgm:prSet presAssocID="{78760E47-94C1-4407-B8D9-79100BBA00EC}" presName="rect2" presStyleLbl="fgImgPlace1" presStyleIdx="0" presStyleCnt="2"/>
      <dgm:spPr>
        <a:solidFill>
          <a:schemeClr val="tx1"/>
        </a:solidFill>
      </dgm:spPr>
    </dgm:pt>
    <dgm:pt modelId="{D3A299F3-72F2-4FD3-9BA8-EBF89FF488B2}" type="pres">
      <dgm:prSet presAssocID="{D12F35AE-E5EA-4578-BF74-EC15F00341F0}" presName="sibTrans" presStyleCnt="0"/>
      <dgm:spPr/>
    </dgm:pt>
    <dgm:pt modelId="{A9807DF0-BA1A-467C-9F4C-15FC07D58666}" type="pres">
      <dgm:prSet presAssocID="{82E74433-0A65-4C62-AA7E-EA724D511CAC}" presName="composite" presStyleCnt="0"/>
      <dgm:spPr/>
    </dgm:pt>
    <dgm:pt modelId="{93DC6BFF-709F-4A7D-BE65-923D19D63CEE}" type="pres">
      <dgm:prSet presAssocID="{82E74433-0A65-4C62-AA7E-EA724D511CAC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D5FD3-E489-4CF6-B676-4EF372AA571C}" type="pres">
      <dgm:prSet presAssocID="{82E74433-0A65-4C62-AA7E-EA724D511CAC}" presName="rect2" presStyleLbl="fgImgPlace1" presStyleIdx="1" presStyleCnt="2"/>
      <dgm:spPr>
        <a:solidFill>
          <a:schemeClr val="tx1"/>
        </a:solidFill>
      </dgm:spPr>
    </dgm:pt>
  </dgm:ptLst>
  <dgm:cxnLst>
    <dgm:cxn modelId="{8F1F4A88-EEE1-46DD-84C1-3058690B7010}" type="presOf" srcId="{D475C919-4A83-406B-9030-453AA9C1DF3B}" destId="{14268827-A16D-461B-856B-4B302250AD7F}" srcOrd="0" destOrd="0" presId="urn:microsoft.com/office/officeart/2008/layout/PictureStrips"/>
    <dgm:cxn modelId="{6FF97670-1D0C-4C48-87EA-66B09B2D03DD}" type="presOf" srcId="{78760E47-94C1-4407-B8D9-79100BBA00EC}" destId="{F103820A-DCB7-4019-B3D9-6199FD980FEA}" srcOrd="0" destOrd="0" presId="urn:microsoft.com/office/officeart/2008/layout/PictureStrips"/>
    <dgm:cxn modelId="{76D772C6-05CE-4C64-822C-661D479FD6B9}" type="presOf" srcId="{82E74433-0A65-4C62-AA7E-EA724D511CAC}" destId="{93DC6BFF-709F-4A7D-BE65-923D19D63CEE}" srcOrd="0" destOrd="0" presId="urn:microsoft.com/office/officeart/2008/layout/PictureStrips"/>
    <dgm:cxn modelId="{F0573AD7-8402-4BB2-AA5F-359A0DF6C0C0}" srcId="{D475C919-4A83-406B-9030-453AA9C1DF3B}" destId="{82E74433-0A65-4C62-AA7E-EA724D511CAC}" srcOrd="1" destOrd="0" parTransId="{716FBC68-FAD3-415C-B8F3-DC6115569FDE}" sibTransId="{860809F4-12C0-4061-BA76-5AA2D756E4F5}"/>
    <dgm:cxn modelId="{6F298E2D-07A7-49F7-BE7C-A9D8D7299A3E}" srcId="{D475C919-4A83-406B-9030-453AA9C1DF3B}" destId="{78760E47-94C1-4407-B8D9-79100BBA00EC}" srcOrd="0" destOrd="0" parTransId="{FAE54658-4BD0-4E1D-9170-29A3E2BE11DE}" sibTransId="{D12F35AE-E5EA-4578-BF74-EC15F00341F0}"/>
    <dgm:cxn modelId="{8D90D999-F584-4795-89BB-94AECE534CCF}" type="presParOf" srcId="{14268827-A16D-461B-856B-4B302250AD7F}" destId="{48DF6596-3CAF-4030-BF57-22BC52F3B91F}" srcOrd="0" destOrd="0" presId="urn:microsoft.com/office/officeart/2008/layout/PictureStrips"/>
    <dgm:cxn modelId="{84F8444E-A391-43C9-B75D-B18BE8071822}" type="presParOf" srcId="{48DF6596-3CAF-4030-BF57-22BC52F3B91F}" destId="{F103820A-DCB7-4019-B3D9-6199FD980FEA}" srcOrd="0" destOrd="0" presId="urn:microsoft.com/office/officeart/2008/layout/PictureStrips"/>
    <dgm:cxn modelId="{3686EE5E-11FA-4B1F-AE0C-31480C307D2E}" type="presParOf" srcId="{48DF6596-3CAF-4030-BF57-22BC52F3B91F}" destId="{96B49699-9062-4C15-B79F-60EA54B73234}" srcOrd="1" destOrd="0" presId="urn:microsoft.com/office/officeart/2008/layout/PictureStrips"/>
    <dgm:cxn modelId="{EFA05B0E-82B3-4E68-8DE1-70C2D18C11CB}" type="presParOf" srcId="{14268827-A16D-461B-856B-4B302250AD7F}" destId="{D3A299F3-72F2-4FD3-9BA8-EBF89FF488B2}" srcOrd="1" destOrd="0" presId="urn:microsoft.com/office/officeart/2008/layout/PictureStrips"/>
    <dgm:cxn modelId="{FC1CF9DC-8EA8-4321-B445-5D208A931D43}" type="presParOf" srcId="{14268827-A16D-461B-856B-4B302250AD7F}" destId="{A9807DF0-BA1A-467C-9F4C-15FC07D58666}" srcOrd="2" destOrd="0" presId="urn:microsoft.com/office/officeart/2008/layout/PictureStrips"/>
    <dgm:cxn modelId="{591E7AF1-9820-4E2F-9974-C9D05209C28C}" type="presParOf" srcId="{A9807DF0-BA1A-467C-9F4C-15FC07D58666}" destId="{93DC6BFF-709F-4A7D-BE65-923D19D63CEE}" srcOrd="0" destOrd="0" presId="urn:microsoft.com/office/officeart/2008/layout/PictureStrips"/>
    <dgm:cxn modelId="{8857487D-781D-4515-804F-8E0090A5C74E}" type="presParOf" srcId="{A9807DF0-BA1A-467C-9F4C-15FC07D58666}" destId="{010D5FD3-E489-4CF6-B676-4EF372AA571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3820A-DCB7-4019-B3D9-6199FD980FEA}">
      <dsp:nvSpPr>
        <dsp:cNvPr id="0" name=""/>
        <dsp:cNvSpPr/>
      </dsp:nvSpPr>
      <dsp:spPr>
        <a:xfrm>
          <a:off x="52569" y="274001"/>
          <a:ext cx="1246431" cy="389509"/>
        </a:xfrm>
        <a:prstGeom prst="rect">
          <a:avLst/>
        </a:pr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828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Create case</a:t>
          </a:r>
          <a:endParaRPr lang="en-US" sz="12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569" y="274001"/>
        <a:ext cx="1246431" cy="389509"/>
      </dsp:txXfrm>
    </dsp:sp>
    <dsp:sp modelId="{96B49699-9062-4C15-B79F-60EA54B73234}">
      <dsp:nvSpPr>
        <dsp:cNvPr id="0" name=""/>
        <dsp:cNvSpPr/>
      </dsp:nvSpPr>
      <dsp:spPr>
        <a:xfrm>
          <a:off x="634" y="217739"/>
          <a:ext cx="272656" cy="408985"/>
        </a:xfrm>
        <a:prstGeom prst="rect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C6BFF-709F-4A7D-BE65-923D19D63CEE}">
      <dsp:nvSpPr>
        <dsp:cNvPr id="0" name=""/>
        <dsp:cNvSpPr/>
      </dsp:nvSpPr>
      <dsp:spPr>
        <a:xfrm>
          <a:off x="52569" y="764351"/>
          <a:ext cx="1246431" cy="389509"/>
        </a:xfrm>
        <a:prstGeom prst="rect">
          <a:avLst/>
        </a:prstGeom>
        <a:noFill/>
        <a:ln w="9525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828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Assign to engineer</a:t>
          </a:r>
          <a:endParaRPr lang="en-US" sz="12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569" y="764351"/>
        <a:ext cx="1246431" cy="389509"/>
      </dsp:txXfrm>
    </dsp:sp>
    <dsp:sp modelId="{010D5FD3-E489-4CF6-B676-4EF372AA571C}">
      <dsp:nvSpPr>
        <dsp:cNvPr id="0" name=""/>
        <dsp:cNvSpPr/>
      </dsp:nvSpPr>
      <dsp:spPr>
        <a:xfrm>
          <a:off x="634" y="708088"/>
          <a:ext cx="272656" cy="408985"/>
        </a:xfrm>
        <a:prstGeom prst="rect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1FB2-6D71-46E7-AFBB-121FAAFAE7D9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2DE5D-063B-4453-B17E-8558E4947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1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2DE5D-063B-4453-B17E-8558E4947E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2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643AF-5952-498B-BD4B-161F3B8641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98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4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643AF-5952-498B-BD4B-161F3B8641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2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2DE5D-063B-4453-B17E-8558E4947E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5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3103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4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5483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51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4106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53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39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19"/>
            <a:ext cx="1551466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9411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363938" cy="5678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78226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800" spc="-50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0370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707" r:id="rId7"/>
    <p:sldLayoutId id="2147483708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6800" y="2133600"/>
            <a:ext cx="7436597" cy="2225676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CPSC 597 Project Presentation</a:t>
            </a:r>
          </a:p>
          <a:p>
            <a:pPr algn="ctr"/>
            <a:r>
              <a:rPr lang="en-US" sz="4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- Alakananda Goswami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(AMSE, </a:t>
            </a:r>
            <a:r>
              <a:rPr 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806202685</a:t>
            </a:r>
            <a:r>
              <a:rPr lang="en-US" sz="4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29201" y="6019800"/>
            <a:ext cx="3886200" cy="6096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California State University, Fullerton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64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IRERUUERQTFBQUGRcaFRUUGRYXGBgVFxMZFhgYHBQYHCYeGBkvGRkZHy8hJCgpLS4vFh4zNjAqNiYuLCkBCQoKBQUFDQUFDSkYEhgpKSkpKSkpKSkpKSkpKSkpKSkpKSkpKSkpKSkpKSkpKSkpKSkpKSkpKSkpKSkpKSkpKf/AABEIAHABwgMBIgACEQEDEQH/xAAcAAEAAgMBAQEAAAAAAAAAAAAABgcEBQgDAQL/xABUEAACAQMBBgIFAwwMDQUAAAABAgMABBESBQYHITFBEyIIMlFhcRSBkRUjNUJSYnJzgqGxsxYzNFNUdIOSo7TD0SQlNkNEhJOUorLC0tMXVcHw8f/EABQBAQAAAAAAAAAAAAAAAAAAAAD/xAAUEQEAAAAAAAAAAAAAAAAAAAAA/9oADAMBAAIRAxEAPwC8aUpQKUpQK8EvFMrRAjUiI7DuFdnVTj4xt9Fe9Q3dja3j7Y2qvaBLKIH4LO7fDzuw+agmVKUoFKUoFKUoFKUoFKUoFKUoFKUoFKUoFKUoFKUoFKUoFKUoFKUoFKUoFKUoFKUoFKUoFKUoFKUoFKUoFKUoFKUoFKUoFKUoFKUoFKUoFKUoFK+E1Wu+HHexsyY7cG7lHI+GQsQPLrNg6uR+1BHLGRQWS7gAk8gBkn3Cqd4A7SNzc7WnOQZpIZMHtre4bH58VA94eOe07pHjVooI3DKREnmKMCpBdyxBweq6T7MVLvRl/wBP/wBW/t6C8qVR+/nFfaWytqTQjwpYMo8ayoM+G6KSA6FT62oZbPTvUi3R49WN2QlyDZyHu7BoifxuBp/KAHvNBZ1K+KwIyOYPQivtApSlApSlApSlApSlApSlApSlApSlApSlApSlApSlApSlApSlApSlApSlApSlApSlApSlApSlApSlApSlApSlApSlApSlApSlAr8SyqilmIVVBLMTgAAZJJPQYr91THpCb7tGiWELENKNdwR+95ISP5yCT7lHZjQQ/ilxglv3a3tGaOzGQSMq0/3zd1j9id+rc8Ba82dsyW4kWKCN5JG5KiAkn5h29/asjd/YE19cR29uuqSQ4GeQA6lmPZQMk/DvXVm4m4NvsqARwjVKwHjTkeaRv+lB2UdPeckhQW0eB+04LRrl1jJQAtAja5QuDqJAGk45clJ7+ypj6Mv+n/6t/b1eVaLYe59vZ3NzPbro+VeGZIx6oeMyZZR2zr5jpy99BA+MvCy52lLHc2fhs6RFHjZtLNpYsmnI058zDmR2qgNqbKmtpWiuI3ikXqrgg/H3j2EcjXbFRzfXcS12pD4dwuHXPhTL68bEdj3X2qeRx7QCAofhbxcl2c6wXLNJZsQOeWaDtqTvo9qfOOeQ3S9tcpIivGwdHAZWUghlYZBBHUEc6403l3cmsLmS3uFw6HqPVZT6rqe6kc/zHBBFXD6Pe/BYNs6Zs6QXtyfuc+eP8+sfl+wUF3UpSgx5doxKSrSRqw6gsoI5Z6E+yvx9V4P36L+ev99a7eLc2zvUcT28Ls6keIUXxFJXAIkxqB5Dv2Fc0cItnRXG2LWKdEkjbxdSOAynTbyMMqeR8wB+ag6o+q8H79F/PX++n1Xg/fov56/31rf2B7M/gFl/u8P/AG1pt6uEezry3eOO3htpcZjlhRUKv2yFADr2IPY8sHBATOGdXGUYMPapBH0iv3VW8BZZIoLuxnBWa0n5oftVkXlg9xqR2z99nuKtKgUpSgUpSgUpSgUpWPf2nixsgeSPUMa4iA6+9SQQD81B+pb2NXRGdFeTIRGYBnIBYhVJy3IE8uwNe1c27o7Pkt96khlkeZo5Zl8SRizsvyeQoWY99JGa6SoFKVpN79hPeWrxR3E9u+CVeFtJ1AeUMepTPUAjIzzoNql7GZGjDoZFAZkDAuqkkAlc5AJB5+417VQHo3OTd3ZJJJiUknmSTJ1q7d4tvxWNtLczk+HEMtpGWJJCqoHLmWIAyQOfMig2VKjW42/1ttaJ3tw6mNgrpIAGGRlT5SQQcHv2NSWgUpSgUpSgVj3u0IoVLzSRxKOrSMqKPnYgVV+/vFeY3S7N2QA9y7+G82NQRzyKqOmR1ZjkLg8upEn3Y4aW9viW6Jvbwga7i4zIQfZGHzoUZOMc/f2AbVN+dmscC+syTyAE8PMnsPNzrdRyBhlSCD0IOR9IrxudnRSIUkjjdCMFXVWUj2FSMEVW++fDJ7dWutiPJazp5mghYiOUAcwI/VDY6LjSemOeaC0KVXnBrfy42pby/KlTXAyL4i+XxNSk5KDkG5duR1dBjnYdApSlApSlApSlApSlApSlApSlApSlArjbfTbhvb+5uM5EkjaD0+tr5Y/+ALXU+8u+9lZgrdySwgjGvwLhk5jHKVYyhPuzVe7sbd3TsMGGRWkH+emhuJJM4xkExYQ/ggdaD19HrdDwbeS8lQiSfyxahgiAYbUM88M30hFq36g3/rbsX+F/0Nz/AOKpnaXSyorpq0uARqVkbB6ZRwGU+4gGg9qUpQKUryubgRoztqwoJOlWdsAZOEQFmPuAJoKt4/bmG5to7qGMvNAdL6FJZoGz2AJOl8H2AM5qiN1ttmyvILlc/WZFYgYyUzh15+1Cw+eulf8A1t2L/C/6G5/8VRjejePdTaAYzyKJG/z0UNwkucYBLCLzn3MGHuoLfBzzFfajO6u+9jdqsdpLLPoAUv4FwFyqj1pDGEDY54JHWpNQfH6GuXOBcOrbUB+5WY/0LL/1V1DMfKfgf0VylwkvriHaKva23yqURyYi8RYuRXBOtgRy9lB1hWNf7RjgTXKwRdSLk59Z3CKOXtZgPnqFfsy21/7Gf98g/wC2oLv3vptOa5sre7szZRG4hfGrxPEZZRgeKoCkDOdI55wfZQXVFsSFbl7lUxNIio7AsNSocrlc6Sw6asZxyzis7NQDjNf39vs957OdYUTSJQE+ukO4jysufJzZei576h0qD8J12ptCwmhhuBaxeK5ku8NLcSSOqkovnGkgcy+c+dcdCaC96VVm7PC19lXL7Qn2jLMkSSNKuhl8RRG3rkyNqAGWAx1ApuRt243gmnmmMkNhCQkUETtGZJCCSZJYyHbC4JQEL5164OQtOlU9xZ3Li2fbG/2aZLSaORPE8J3AkV2C5K5xq1EH35bIPLE54ebySbR2ZDcPhZXVlcjGNaMya8dOeA2OgzigkzyhcZIGTgZOMk9h7TX6rmjeK6v4N40jNwbqeOaNbdrjIjBnVdGUTAVRrGdAGSpOKuF+F0Vwh+qNzd3kjeuTK0UYOAMJbxkIi8s4we9BNqVzxvjYXu7N3DJZXMr2sudMchLL5CNcTr6pBBGGABwTjBGTfmyNpLcwRTpnTMiSLnrh1DAH386CjIP8tP5Rv6kav6qBt/8ALT+Ub+pGru2+8AtpTdNogC5kbW0eADnk6EMDnGMHOelBsK/L9DVR7o8M7m4me5urm+htWdzb2hnlEvhFsp4r6sp5ceX1vaRjnatnYpDEI49WlQQNTM59vN3JZj7yTQUR6Nf7quvxSfrKvTa+yIbuF4LhBJFIMOpzz55HMcwQQCCOYIBqi/Rr/dV1+KT9ZVkcWJdoxWUk9hcLEIV1SII1MjLnDkSsxCgKdWAufKfN2oN7uruba7NjaO0QoHbU5ZizMcYGSe2Ow5dfaa3dVT6PW0JZ7S6eaSSVjOMtIzOf2pe7En/8rI47x3aWBnguZYo1ZFliTChlYldXiAa+pUac4xmgsuKZWGVIYZIyCCMg4IyO4II+av3VN8ItgXV5syIS3Lw2aGQJFbExyynxWZjJOPMq6iQFTGR1Ptz98OC8YiefZ0tzFdRqzKPFdvEIGSupjqVjjkdWM9fcFq1EeKe9R2ds2WVDiV8RwnuJHz5h7woZvyai/AriBPfRy2105klgCskjHLvGSVIY9yDp8x5nXz6ZOt9Ja8Igs4ueHeVz7Mxqij9Yfz0Gs9G/d8NNcXbL+1hYoycY1PlpCO4IUKPg5q+6qn0cFH1MmPf5U/5oIf7zVrUClKUEe3X3TWymvGTTouphKqjOVJQawc/f6iMdAQKkNKq3fbiJcS7Qj2Tstgk7sFmuCA3h8tThVPIkICSfmGDzAWlSovbcN7AIBPGbtx1lu2aeRjgAnU5OnOOi4HuqK79/KthhL2wkke11qtxaTO0kYDZw0bOS0XPlyOMleRHKgtKlVXvvGu1Nknaez5biKVU14SWVMpESJY2jDadQGo5AydI5kGvDgDIlxbSTSyzS3MUpU+JNIwWNkGjEZbTg+fmRnIPPkKC26Vrd4NnQzQMLgusaAuWSSSJl0qfNrjYHpnl0qvuH0Q2bsn6p7QmnkkeMvh5ZHAicjwkVGbQXbCkE8/PjIGaC06VWm40U+2kN9fu4t3ZhbWcTskQRW0lpdJBmbUpGG5cm5YYBcnfLcpbS2kutk5s7i3UyaYSRFKiAl1eD1GOnODpzkKPZgLCpVYW14N49lGaF5be9hVl+syyRqJgA2CobDRtywSCVycHIOYFwVna9v3hvZ7qTTEzRoZ5lUusiZzpcEnBPLp1zQdGUrG2hs5J4mik1aGxnQ7xtyIIw6EMOYHQ1V/CndySS6u7mS4upIILiaG0R5pSrBHI8RgTiTykKO2dXcDAWzSlKDyu7cSIyNghgQc8+RGOlcTXNu0bsjjS6MVYHsynBH0iu3q5d437rGz2m8ijEV1mVD21n9tX46/N8HFBLOA3D61mT5fMwmeNyscRHlidcHW2fWfBBXsM55nGm9q5k4J7/AC7PumiuG021zgMzHyxyj1HPZVOSrH8Ek4Wum6BSlKBSlKCkOPHD+0jhO0IisMrOqvGPVmdzzIHaTAZjjrgk8+Zo2OMsQqgliQAAMkk8gAB1NWbxy39W+uRbQNqgticsOjzdGIPdQPKD726gitXwZ3XN7tSIlcxWxE0h54yh+trnpkyaeR6hW9lB0/s2zEMMcagARoqgDkPKoHSsmlKDyuj5G/BP6K5o4BfZhPxUv/KK6T2lKFhkYnAVHJPsAUmuaOA86rtmIE4LxyqvvPhlsfQp+ig6grSb3bti+hRMqGjmhlRmGcNFKGOPeU1L+VW7pQQbjb9g7v8AkP61FWu9H0f4o/lpf0LWw43H/El17/A/rUVa30fJAdk4BzieUH3HCHH0EH56Cy2xjn0759lQ233+tC5ttlwteOnrC1CJAmrmC07ERgHnzXVnB9lanj9tGaLZWISwEsqRylc/tRV2IyOgLKqn25x3r34D+D9R4vC069cvjacZ8TxDjV7/AA/D+bFBqOL7bRfZM7XAtIYsw5ijMk0hPjLjM7aFXnjkEPTrz5bfgR9hofw5v1pr5x3u0XY8qMyhpGiCKSAWKzIxwO+ACTX3gOf8TRfhzfrTQVzvx/ldD/GLD+xroiudd9pAd7ovvbmxB+OIT/8ANdFUFR+kiP8AALf+MD9TJU44b/Ymy/i8X/IKg/pIsPkFuO5uM/MInz+kVN+Grg7JssfvEY+cLg/noKZ2jfvBva8kcLzuJSFijxqZmtdI5nkBk5JPIAE9q244iyptkJt6ARxxn6wnMxQOSdE+Okxxy8T7XmVC8xWFbzD9mZORjxnHz/JCv6eVWvxB3Ag2tb6HwkyZMM2OaN7D7UPcfP1FBKI5AwBUgggEEcwQeYIPcV9foaoThvxGl2TcNszamVjRtCO3+ZbsCe8JyCD2yD0PK+XkGktkYxnPbGM5zQUF6Nf7quvxSfrKt7iL9ir7+LzfqzVP+jZKPll0ufMYVIHuEgBP/EPpq3+IzY2Ve5/g8v50IoIJ6Nv7iufx/wDZLW/46fYWf8KH9elR/wBG1h8iuR38cfniX+41v+OrgbFn97wgf7ZT+gUH3gV9hYPwpv1zVP6r7gQ4OxoQOzzA/HxWP6CKsGg539H1ANsXIHQW8oHwFzDUz9InY7S7OjmUZ+TyjV7kkGjP8/QPnqFej3MG2vcN91bykfPcQmugdpbOjuIZIZV1RyqyOvTKsMHmOYPvHSgqH0bNrKYLq2+2SRZR7w6BDj4GMZ/CFXPXNM+ybvdfaiT6WktmJUOOksLc2jJ6LIAAce1AeYrofYe3YL2FZ7ZxJG/QjqD3Vh1Vh3BoM+lKwNubdgs4HnuXEcaDmT1J7KB9sx7AUGRJeoG0al8TSXEeRrKKQCwXrpyQM9MkVztwFlM+2pJZTqcxTSFj3d5EDH/iP01YfCja0+0bu+2jLGyRSCKK11dPCjaQsoPfBIJPTUzY6YEJ2Bsw7C3kWOUaLe4LpDIc6THLzjGfaHCoc9OvTFB0HUS4r2qybHvFboI9Xzxurr+dRUtqvOOu3Ft9kyR6sSXJSNB3IDh5OXs0Agn74e2gjXo13xa3vICMqjxvz6EyoyEY+EQrT7pyHYW8Ulo2RbXLBFznGmQ6rds88kMfDJ97HtU/4JbpSWOzszArLct4pQjBRNIVFI9uAW7Y14IyKj/pEbsl4Ib6MeeBgkjDkfDdso2evKTkMfvtBOt/pDJDHZqSHv5BASMZEOkyXDf7FHHxZagvpG3nh2VrAnlV5ScDkMRR4A+HnBx7h7K33DjbTbVkW+cHFvAluvLANy4WS6dR7OUSj4N8/wB43bpyX2zswgtLbv4oQDJdNJV1A9uDq7k6MAZNB93Ik2omzrQQwWBj8CIoWnmViGjDZZRAQG55IBPPua3E0u2GUqbfZ2GBB/wmfoRj+D1F+Be/MdzZpZyOBcW4KqpwC8IOVKjvpHlI6+UE9atGgq7hFw2vtkzTm4e3aKZFGImkZvERvKcMijGln79xUA3/ALZtibwJdxA+HI4nAA6hyVnjBPLJ8/LsJF6V0NabVhleRIpFdoiBIFOdLEZCkjlnHbrUA487r/Ktm+MgzJaHxOmSYiMSjPYY0ufxdBKd695RBs2W6hIcmIG3KgtrklAWHAXmwLuvT2177nbvLYWMFsuPrSAMR3kPmkb53LH56qnhht/6oW9jayE6LB5Jp2bIGiHAtVJ6Y1y5AP8ABunergTb9sy6hPCVwjZDrjTK5SNs56M4Kqe5GBQZ9KUoFRbiNuQm1bNoeSyr54HOcLIAQASPtCOR69c4JAqU0oOJdpbNlt5XhnRo5IzpdG6gj9I7gjkQQRVn8NON72arbX2uW3GBHIOckS9NJB9dB27gdMjAFscQuGFttZAW+tXCDCTKATj7h1+3TPPsR2IyQec97OHl9s1j8piPh9po8tEfy8eXn2YA+6g6Zk4kbOFo92tzG8SDJCEeJk+qnhnDByeQBA+aorwe33n2rc7Qmm8qj5OIYgcrGmZ+Q+6Y8iW7n2AADmyrx9GX/T/9W/t6C4Ntbx2tmmu6njhXtrYAn8FerH3AGqM4kcdHula32dqihOQ8zcpJB0wgz9bQjv6xyPV5gw3ihvP9UNpzyq2qJT4cPQjw4+QII6gtqf8ALrF3U3BvtpMBbQkpnnM+ViX25cjn8FyfdQaXZ+z5J5UihRnkkIVEXqSf/vXtXV3DTcVdlWYjOlp5MNO47vjkoPXSo5D5zgZrH4d8LbfZK6gfGuWGHmYYwPuUX7Vfznv2AmtApSlBFd4Nx5L1ZI5doXiwyk5ij+TooQnOjUIdZXHLmTkdc1FrL0fbOGRZIrq9jkQ5V1aIEH2giOrTpQazY+ypYNXiXU9yDjHjLANOM5wYo0JznvnpWzpSgiW+HD8bTBSe8ulhLKwgj8BUBUY9bw9bDOThmIyfcMYu6fC9dmEi1vbtY2ZWeJvAZHI6jDRZXI5EqQcY58hU3pQYW2djQ3cDwXCB4pBhlPxyCD2IIBB7ECq12ZwHNrOXtdp3cEZxlYxpc4OQGkVgrD3FO9WvSgi1xw4tJbaWCYzSmdVWS4lkL3B0MHXErZ0gMAwQAJnPl5nOBu5ww+p8bR2l/exozaiuLVxqwBkCSE4OAOnsqcUoKxveA1tNO1xJeXzTM2syaog2vOQQRH5ccsYxjAxjFWDsmwkhQrJPLcHOQ8oiVgMAafrSICOWckZ5nnWbSgge9fCaPabq13eXbhC3hqPk6qgcgkALEM9AMnJ5DnWbsDh+9jAILa/u0iGdKlbV9JZtTYLwk8yTy6czUvpQVinAa1Fx8pF3e+P4nieJqh1eJq16v2vrq51YFtYSrCY2uJXchgJ2WEOuehCrGIyR2yvbnms6lBW23uB9vfTGe6u7ySUgAt/g68lGANKRAD6K2VhwzaC2a2i2jfrAwK6M27EKRgqrtCWQY7KRU3pQVvsDgjBYzeNaXl7FJgrqBgOVPUFWiII5A8x2FSHejck7Qh8Ca8uViKoJEjEC+IykHWx8LOSQDgELy6VJ6UEC3U4Sx7NdmtLy7TXp8RT8nZXCEkAhojjqRkYPmPOsve/hsu0xpuby68IOXSJBAqq2CBzEWpsAkDUT1qZUoIbufw2XZnltry68IvreF/AZGbAU8/C1LyA9UjoK3u8GxZLpNCXU9spDq/gCLLhgB67ozIRzwUKnzfDG1pQVtsLgdb2Uwntby9ilUEBgYDyIwQVaIqw9xB6A9qsW2jKoqsxdlABdgoLEDBYhQFBPXkAOfICvSlB43llHMjRyosiMMMjgMpHvU8jULj4SW8Epm2fPdWLn1lgcNG3XGqKQMGAycDoM8hU6pQR2LYu0ANLbQVvvvk0Yf4516M/kY91YR4ZWssomvnnv5F9X5UwMaZABCwRqsYHIcipqX0oPzHGFACgAAYAAwAB0AA6CtZvFuxa38XhXcSyJnIzkMp9quMFT8Dz6HlW1pQRm03ZvIFEcO0JGjHIfKYo5nAHYSKUJ+Laq/Fpw+h+ULc3ckl7cJjw3n06IsHP1uFFCJzGc4JzzzUppQKwts7KS6t5YJfUmRkb2gMMZHvHUfCs2lBpdzt2E2dZxWqNrEYOp8adbsxZmxk45npk4GBW6pSgr/ejgrY3kxnjMlrOTqLwEBS+QdZQjk2RnKleZJOTzr8bP4SyA4utq7SuI+8XjSIjD7lvMSR8CKsOlBi7M2VDbRLFbxpFGvqogAA9p95zzJ6mvW5iRkZZACjKQ4PQqRgg+7FfL28SGN5JWCRxqWdj0CqMk/RVXbT4pJtYts7ZSTNJcZR7l10xxQEYllAzqOFOBnTzI74BDP4G7sx21lJMmoi6lcxswwxt42KRZBA6+Z+g9cVKv2HQ6YgWkPgxJEDlfMsakLqGnBOSG+KKRjvttn2KQRRxRjSkSqiD2KqhQPoFZFApSlApSlAr4ygjBAIPUGvtKCI7W4T7JuTqktI1bnziLQ9epIjKgn4g1rNytwo7C82lBEHW3nitWjILZUEXCOokPPUGBPtAZasGvmKCI7K4SbJtzqS0jZuXOUtL0+9kJUfMKlscYUAKAAOgHIAfCv1SgUpSgUpSgUpSgUpSgUpSgUpSgUpSgUpSgUpSgUpSgUpSgUpSgUpSgUpSgUpSgUpSgUpSgUpSgUpSgUpSgUpSgUpSg8rm2SVGSRVdHBVlYZDKRggg9RisDYm7FpZBhawRQ6saiigFsZxlupAycAnlk1tKUClKUClKUH//Z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5800" y="2171053"/>
            <a:ext cx="4514850" cy="2781947"/>
          </a:xfrm>
        </p:spPr>
        <p:txBody>
          <a:bodyPr/>
          <a:lstStyle/>
          <a:p>
            <a:r>
              <a:rPr lang="en-US" spc="-7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pc="-75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the Service Industry</a:t>
            </a:r>
            <a:endParaRPr lang="en-US" spc="-75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58" y="3238500"/>
            <a:ext cx="952500" cy="9525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38" y="3238500"/>
            <a:ext cx="969962" cy="9525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61" y="3238500"/>
            <a:ext cx="952500" cy="952500"/>
          </a:xfrm>
          <a:prstGeom prst="rect">
            <a:avLst/>
          </a:prstGeom>
        </p:spPr>
      </p:pic>
      <p:sp>
        <p:nvSpPr>
          <p:cNvPr id="13" name="Title 2"/>
          <p:cNvSpPr txBox="1">
            <a:spLocks/>
          </p:cNvSpPr>
          <p:nvPr/>
        </p:nvSpPr>
        <p:spPr>
          <a:xfrm>
            <a:off x="76200" y="2148109"/>
            <a:ext cx="4572000" cy="2804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pc="-75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of IoT hub</a:t>
            </a:r>
            <a:endParaRPr lang="en-US" spc="-75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3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5715000" cy="443198"/>
          </a:xfrm>
        </p:spPr>
        <p:txBody>
          <a:bodyPr anchor="ctr">
            <a:noAutofit/>
          </a:bodyPr>
          <a:lstStyle/>
          <a:p>
            <a:pPr algn="ctr"/>
            <a:r>
              <a:rPr lang="en-GB" sz="3200" spc="-75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woes of the service industry</a:t>
            </a:r>
            <a:endParaRPr lang="en-GB" sz="3200" spc="-75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295400" y="2286000"/>
            <a:ext cx="7436597" cy="2225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4400" dirty="0"/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914400" y="1331512"/>
            <a:ext cx="8001000" cy="42310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7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Operates in a break fix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spc="-75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spc="-7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Non-preemptive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cause service </a:t>
            </a:r>
            <a:r>
              <a:rPr lang="en-US" sz="2400" spc="-7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disruption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customer satisfaction</a:t>
            </a:r>
          </a:p>
          <a:p>
            <a:endParaRPr lang="en-US" sz="2400" spc="-75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7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 of human intervention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spc="-75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spc="-7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Prone to errors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spc="-75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spc="-7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cost per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0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5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09" y="1080802"/>
            <a:ext cx="8229600" cy="595598"/>
          </a:xfrm>
        </p:spPr>
        <p:txBody>
          <a:bodyPr>
            <a:normAutofit fontScale="90000"/>
          </a:bodyPr>
          <a:lstStyle/>
          <a:p>
            <a:r>
              <a:rPr lang="en-GB" sz="4000" spc="-7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trail through components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009" y="4419601"/>
            <a:ext cx="261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+ Sensor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4419601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Hub</a:t>
            </a:r>
            <a:endParaRPr lang="en-GB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1700" y="4419601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system</a:t>
            </a:r>
            <a:endParaRPr lang="en-GB" sz="24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eedback"/>
          <p:cNvSpPr/>
          <p:nvPr/>
        </p:nvSpPr>
        <p:spPr>
          <a:xfrm flipH="1" flipV="1">
            <a:off x="1755456" y="4953000"/>
            <a:ext cx="5483543" cy="609600"/>
          </a:xfrm>
          <a:prstGeom prst="curvedDownArrow">
            <a:avLst/>
          </a:prstGeom>
          <a:solidFill>
            <a:srgbClr val="C00000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Live"/>
          <p:cNvSpPr/>
          <p:nvPr/>
        </p:nvSpPr>
        <p:spPr>
          <a:xfrm>
            <a:off x="6381750" y="2514600"/>
            <a:ext cx="1905000" cy="18288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Live Glow"/>
          <p:cNvSpPr/>
          <p:nvPr/>
        </p:nvSpPr>
        <p:spPr>
          <a:xfrm>
            <a:off x="6381750" y="2514600"/>
            <a:ext cx="1905000" cy="1828800"/>
          </a:xfrm>
          <a:prstGeom prst="can">
            <a:avLst/>
          </a:prstGeom>
          <a:solidFill>
            <a:srgbClr val="60B2FC"/>
          </a:solidFill>
          <a:ln>
            <a:solidFill>
              <a:schemeClr val="accent3">
                <a:lumMod val="75000"/>
              </a:schemeClr>
            </a:solidFill>
          </a:ln>
          <a:effectLst>
            <a:glow rad="190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UAT"/>
          <p:cNvSpPr/>
          <p:nvPr/>
        </p:nvSpPr>
        <p:spPr>
          <a:xfrm>
            <a:off x="3619500" y="2514600"/>
            <a:ext cx="1905000" cy="18288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UAT glow"/>
          <p:cNvSpPr/>
          <p:nvPr/>
        </p:nvSpPr>
        <p:spPr>
          <a:xfrm>
            <a:off x="3619500" y="2508250"/>
            <a:ext cx="1905000" cy="18288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glow rad="190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Dev"/>
          <p:cNvSpPr/>
          <p:nvPr/>
        </p:nvSpPr>
        <p:spPr>
          <a:xfrm>
            <a:off x="857250" y="2514600"/>
            <a:ext cx="1905000" cy="182880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Dev Glow"/>
          <p:cNvSpPr/>
          <p:nvPr/>
        </p:nvSpPr>
        <p:spPr>
          <a:xfrm>
            <a:off x="857250" y="2514600"/>
            <a:ext cx="1905000" cy="1828800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905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UAT &gt; Live"/>
          <p:cNvSpPr/>
          <p:nvPr/>
        </p:nvSpPr>
        <p:spPr>
          <a:xfrm>
            <a:off x="4497229" y="2114550"/>
            <a:ext cx="2968943" cy="609600"/>
          </a:xfrm>
          <a:prstGeom prst="curvedDownArrow">
            <a:avLst/>
          </a:prstGeom>
          <a:solidFill>
            <a:srgbClr val="FFC000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Dev &gt; UAT"/>
          <p:cNvSpPr/>
          <p:nvPr/>
        </p:nvSpPr>
        <p:spPr>
          <a:xfrm>
            <a:off x="1755457" y="2114550"/>
            <a:ext cx="2968943" cy="609600"/>
          </a:xfrm>
          <a:prstGeom prst="curvedDownArrow">
            <a:avLst/>
          </a:prstGeom>
          <a:solidFill>
            <a:schemeClr val="accent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Signoff"/>
          <p:cNvSpPr txBox="1"/>
          <p:nvPr/>
        </p:nvSpPr>
        <p:spPr>
          <a:xfrm>
            <a:off x="3962400" y="2709208"/>
            <a:ext cx="1478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0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120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04952309"/>
              </p:ext>
            </p:extLst>
          </p:nvPr>
        </p:nvGraphicFramePr>
        <p:xfrm>
          <a:off x="6705600" y="2971800"/>
          <a:ext cx="1299635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" name="Title 1"/>
          <p:cNvSpPr txBox="1">
            <a:spLocks/>
          </p:cNvSpPr>
          <p:nvPr/>
        </p:nvSpPr>
        <p:spPr>
          <a:xfrm>
            <a:off x="1371600" y="5638800"/>
            <a:ext cx="6534150" cy="5955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spc="-75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Engineer attends device</a:t>
            </a:r>
            <a:endParaRPr lang="en-GB" sz="4000" spc="-75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57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23" grpId="0" animBg="1"/>
      <p:bldP spid="22" grpId="0" animBg="1"/>
      <p:bldP spid="24" grpId="0" animBg="1"/>
      <p:bldP spid="14" grpId="0" animBg="1"/>
      <p:bldP spid="13" grpId="0" animBg="1"/>
      <p:bldP spid="25" grpId="0"/>
      <p:bldGraphic spid="3" grpId="0">
        <p:bldAsOne/>
      </p:bldGraphic>
      <p:bldGraphic spid="3" grpId="1">
        <p:bldAsOne/>
      </p:bldGraphic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IRERUUERQTFBQUGRcaFRUUGRYXGBgVFxMZFhgYHBQYHCYeGBkvGRkZHy8hJCgpLS4vFh4zNjAqNiYuLCkBCQoKBQUFDQUFDSkYEhgpKSkpKSkpKSkpKSkpKSkpKSkpKSkpKSkpKSkpKSkpKSkpKSkpKSkpKSkpKSkpKSkpKf/AABEIAHABwgMBIgACEQEDEQH/xAAcAAEAAgMBAQEAAAAAAAAAAAAABgcEBQgDAQL/xABUEAACAQMBBgIFAwwMDQUAAAABAgMABBESBQYHITFBEyIIMlFhcRSBkRUjNUJSYnJzgqGxsxYzNFNUdIOSo7TD0SQlNkNEhJOUorLC0tMXVcHw8f/EABQBAQAAAAAAAAAAAAAAAAAAAAD/xAAUEQEAAAAAAAAAAAAAAAAAAAAA/9oADAMBAAIRAxEAPwC8aUpQKUpQK8EvFMrRAjUiI7DuFdnVTj4xt9Fe9Q3dja3j7Y2qvaBLKIH4LO7fDzuw+agmVKUoFKUoFKUoFKUoFKUoFKUoFKUoFKUoFKUoFKUoFKUoFKUoFKUoFKUoFKUoFKUoFKUoFKUoFKUoFKUoFKUoFKUoFKUoFKUoFKUoFKUoFKUoFK+E1Wu+HHexsyY7cG7lHI+GQsQPLrNg6uR+1BHLGRQWS7gAk8gBkn3Cqd4A7SNzc7WnOQZpIZMHtre4bH58VA94eOe07pHjVooI3DKREnmKMCpBdyxBweq6T7MVLvRl/wBP/wBW/t6C8qVR+/nFfaWytqTQjwpYMo8ayoM+G6KSA6FT62oZbPTvUi3R49WN2QlyDZyHu7BoifxuBp/KAHvNBZ1K+KwIyOYPQivtApSlApSlApSlApSlApSlApSlApSlApSlApSlApSlApSlApSlApSlApSlApSlApSlApSlApSlApSlApSlApSlApSlApSlApSlAr8SyqilmIVVBLMTgAAZJJPQYr91THpCb7tGiWELENKNdwR+95ISP5yCT7lHZjQQ/ilxglv3a3tGaOzGQSMq0/3zd1j9id+rc8Ba82dsyW4kWKCN5JG5KiAkn5h29/asjd/YE19cR29uuqSQ4GeQA6lmPZQMk/DvXVm4m4NvsqARwjVKwHjTkeaRv+lB2UdPeckhQW0eB+04LRrl1jJQAtAja5QuDqJAGk45clJ7+ypj6Mv+n/6t/b1eVaLYe59vZ3NzPbro+VeGZIx6oeMyZZR2zr5jpy99BA+MvCy52lLHc2fhs6RFHjZtLNpYsmnI058zDmR2qgNqbKmtpWiuI3ikXqrgg/H3j2EcjXbFRzfXcS12pD4dwuHXPhTL68bEdj3X2qeRx7QCAofhbxcl2c6wXLNJZsQOeWaDtqTvo9qfOOeQ3S9tcpIivGwdHAZWUghlYZBBHUEc6403l3cmsLmS3uFw6HqPVZT6rqe6kc/zHBBFXD6Pe/BYNs6Zs6QXtyfuc+eP8+sfl+wUF3UpSgx5doxKSrSRqw6gsoI5Z6E+yvx9V4P36L+ev99a7eLc2zvUcT28Ls6keIUXxFJXAIkxqB5Dv2Fc0cItnRXG2LWKdEkjbxdSOAynTbyMMqeR8wB+ag6o+q8H79F/PX++n1Xg/fov56/31rf2B7M/gFl/u8P/AG1pt6uEezry3eOO3htpcZjlhRUKv2yFADr2IPY8sHBATOGdXGUYMPapBH0iv3VW8BZZIoLuxnBWa0n5oftVkXlg9xqR2z99nuKtKgUpSgUpSgUpSgUpWPf2nixsgeSPUMa4iA6+9SQQD81B+pb2NXRGdFeTIRGYBnIBYhVJy3IE8uwNe1c27o7Pkt96khlkeZo5Zl8SRizsvyeQoWY99JGa6SoFKVpN79hPeWrxR3E9u+CVeFtJ1AeUMepTPUAjIzzoNql7GZGjDoZFAZkDAuqkkAlc5AJB5+417VQHo3OTd3ZJJJiUknmSTJ1q7d4tvxWNtLczk+HEMtpGWJJCqoHLmWIAyQOfMig2VKjW42/1ttaJ3tw6mNgrpIAGGRlT5SQQcHv2NSWgUpSgUpSgVj3u0IoVLzSRxKOrSMqKPnYgVV+/vFeY3S7N2QA9y7+G82NQRzyKqOmR1ZjkLg8upEn3Y4aW9viW6Jvbwga7i4zIQfZGHzoUZOMc/f2AbVN+dmscC+syTyAE8PMnsPNzrdRyBhlSCD0IOR9IrxudnRSIUkjjdCMFXVWUj2FSMEVW++fDJ7dWutiPJazp5mghYiOUAcwI/VDY6LjSemOeaC0KVXnBrfy42pby/KlTXAyL4i+XxNSk5KDkG5duR1dBjnYdApSlApSlApSlApSlApSlApSlApSlArjbfTbhvb+5uM5EkjaD0+tr5Y/+ALXU+8u+9lZgrdySwgjGvwLhk5jHKVYyhPuzVe7sbd3TsMGGRWkH+emhuJJM4xkExYQ/ggdaD19HrdDwbeS8lQiSfyxahgiAYbUM88M30hFq36g3/rbsX+F/0Nz/AOKpnaXSyorpq0uARqVkbB6ZRwGU+4gGg9qUpQKUryubgRoztqwoJOlWdsAZOEQFmPuAJoKt4/bmG5to7qGMvNAdL6FJZoGz2AJOl8H2AM5qiN1ttmyvILlc/WZFYgYyUzh15+1Cw+eulf8A1t2L/C/6G5/8VRjejePdTaAYzyKJG/z0UNwkucYBLCLzn3MGHuoLfBzzFfajO6u+9jdqsdpLLPoAUv4FwFyqj1pDGEDY54JHWpNQfH6GuXOBcOrbUB+5WY/0LL/1V1DMfKfgf0VylwkvriHaKva23yqURyYi8RYuRXBOtgRy9lB1hWNf7RjgTXKwRdSLk59Z3CKOXtZgPnqFfsy21/7Gf98g/wC2oLv3vptOa5sre7szZRG4hfGrxPEZZRgeKoCkDOdI55wfZQXVFsSFbl7lUxNIio7AsNSocrlc6Sw6asZxyzis7NQDjNf39vs957OdYUTSJQE+ukO4jysufJzZei576h0qD8J12ptCwmhhuBaxeK5ku8NLcSSOqkovnGkgcy+c+dcdCaC96VVm7PC19lXL7Qn2jLMkSSNKuhl8RRG3rkyNqAGWAx1ApuRt243gmnmmMkNhCQkUETtGZJCCSZJYyHbC4JQEL5164OQtOlU9xZ3Li2fbG/2aZLSaORPE8J3AkV2C5K5xq1EH35bIPLE54ebySbR2ZDcPhZXVlcjGNaMya8dOeA2OgzigkzyhcZIGTgZOMk9h7TX6rmjeK6v4N40jNwbqeOaNbdrjIjBnVdGUTAVRrGdAGSpOKuF+F0Vwh+qNzd3kjeuTK0UYOAMJbxkIi8s4we9BNqVzxvjYXu7N3DJZXMr2sudMchLL5CNcTr6pBBGGABwTjBGTfmyNpLcwRTpnTMiSLnrh1DAH386CjIP8tP5Rv6kav6qBt/8ALT+Ub+pGru2+8AtpTdNogC5kbW0eADnk6EMDnGMHOelBsK/L9DVR7o8M7m4me5urm+htWdzb2hnlEvhFsp4r6sp5ceX1vaRjnatnYpDEI49WlQQNTM59vN3JZj7yTQUR6Nf7quvxSfrKvTa+yIbuF4LhBJFIMOpzz55HMcwQQCCOYIBqi/Rr/dV1+KT9ZVkcWJdoxWUk9hcLEIV1SII1MjLnDkSsxCgKdWAufKfN2oN7uruba7NjaO0QoHbU5ZizMcYGSe2Ow5dfaa3dVT6PW0JZ7S6eaSSVjOMtIzOf2pe7En/8rI47x3aWBnguZYo1ZFliTChlYldXiAa+pUac4xmgsuKZWGVIYZIyCCMg4IyO4II+av3VN8ItgXV5syIS3Lw2aGQJFbExyynxWZjJOPMq6iQFTGR1Ptz98OC8YiefZ0tzFdRqzKPFdvEIGSupjqVjjkdWM9fcFq1EeKe9R2ds2WVDiV8RwnuJHz5h7woZvyai/AriBPfRy2105klgCskjHLvGSVIY9yDp8x5nXz6ZOt9Ja8Igs4ueHeVz7Mxqij9Yfz0Gs9G/d8NNcXbL+1hYoycY1PlpCO4IUKPg5q+6qn0cFH1MmPf5U/5oIf7zVrUClKUEe3X3TWymvGTTouphKqjOVJQawc/f6iMdAQKkNKq3fbiJcS7Qj2Tstgk7sFmuCA3h8tThVPIkICSfmGDzAWlSovbcN7AIBPGbtx1lu2aeRjgAnU5OnOOi4HuqK79/KthhL2wkke11qtxaTO0kYDZw0bOS0XPlyOMleRHKgtKlVXvvGu1Nknaez5biKVU14SWVMpESJY2jDadQGo5AydI5kGvDgDIlxbSTSyzS3MUpU+JNIwWNkGjEZbTg+fmRnIPPkKC26Vrd4NnQzQMLgusaAuWSSSJl0qfNrjYHpnl0qvuH0Q2bsn6p7QmnkkeMvh5ZHAicjwkVGbQXbCkE8/PjIGaC06VWm40U+2kN9fu4t3ZhbWcTskQRW0lpdJBmbUpGG5cm5YYBcnfLcpbS2kutk5s7i3UyaYSRFKiAl1eD1GOnODpzkKPZgLCpVYW14N49lGaF5be9hVl+syyRqJgA2CobDRtywSCVycHIOYFwVna9v3hvZ7qTTEzRoZ5lUusiZzpcEnBPLp1zQdGUrG2hs5J4mik1aGxnQ7xtyIIw6EMOYHQ1V/CndySS6u7mS4upIILiaG0R5pSrBHI8RgTiTykKO2dXcDAWzSlKDyu7cSIyNghgQc8+RGOlcTXNu0bsjjS6MVYHsynBH0iu3q5d437rGz2m8ijEV1mVD21n9tX46/N8HFBLOA3D61mT5fMwmeNyscRHlidcHW2fWfBBXsM55nGm9q5k4J7/AC7PumiuG021zgMzHyxyj1HPZVOSrH8Ek4Wum6BSlKBSlKCkOPHD+0jhO0IisMrOqvGPVmdzzIHaTAZjjrgk8+Zo2OMsQqgliQAAMkk8gAB1NWbxy39W+uRbQNqgticsOjzdGIPdQPKD726gitXwZ3XN7tSIlcxWxE0h54yh+trnpkyaeR6hW9lB0/s2zEMMcagARoqgDkPKoHSsmlKDyuj5G/BP6K5o4BfZhPxUv/KK6T2lKFhkYnAVHJPsAUmuaOA86rtmIE4LxyqvvPhlsfQp+ig6grSb3bti+hRMqGjmhlRmGcNFKGOPeU1L+VW7pQQbjb9g7v8AkP61FWu9H0f4o/lpf0LWw43H/El17/A/rUVa30fJAdk4BzieUH3HCHH0EH56Cy2xjn0759lQ233+tC5ttlwteOnrC1CJAmrmC07ERgHnzXVnB9lanj9tGaLZWISwEsqRylc/tRV2IyOgLKqn25x3r34D+D9R4vC069cvjacZ8TxDjV7/AA/D+bFBqOL7bRfZM7XAtIYsw5ijMk0hPjLjM7aFXnjkEPTrz5bfgR9hofw5v1pr5x3u0XY8qMyhpGiCKSAWKzIxwO+ACTX3gOf8TRfhzfrTQVzvx/ldD/GLD+xroiudd9pAd7ovvbmxB+OIT/8ANdFUFR+kiP8AALf+MD9TJU44b/Ymy/i8X/IKg/pIsPkFuO5uM/MInz+kVN+Grg7JssfvEY+cLg/noKZ2jfvBva8kcLzuJSFijxqZmtdI5nkBk5JPIAE9q244iyptkJt6ARxxn6wnMxQOSdE+Okxxy8T7XmVC8xWFbzD9mZORjxnHz/JCv6eVWvxB3Ag2tb6HwkyZMM2OaN7D7UPcfP1FBKI5AwBUgggEEcwQeYIPcV9foaoThvxGl2TcNszamVjRtCO3+ZbsCe8JyCD2yD0PK+XkGktkYxnPbGM5zQUF6Nf7quvxSfrKt7iL9ir7+LzfqzVP+jZKPll0ufMYVIHuEgBP/EPpq3+IzY2Ve5/g8v50IoIJ6Nv7iufx/wDZLW/46fYWf8KH9elR/wBG1h8iuR38cfniX+41v+OrgbFn97wgf7ZT+gUH3gV9hYPwpv1zVP6r7gQ4OxoQOzzA/HxWP6CKsGg539H1ANsXIHQW8oHwFzDUz9InY7S7OjmUZ+TyjV7kkGjP8/QPnqFej3MG2vcN91bykfPcQmugdpbOjuIZIZV1RyqyOvTKsMHmOYPvHSgqH0bNrKYLq2+2SRZR7w6BDj4GMZ/CFXPXNM+ybvdfaiT6WktmJUOOksLc2jJ6LIAAce1AeYrofYe3YL2FZ7ZxJG/QjqD3Vh1Vh3BoM+lKwNubdgs4HnuXEcaDmT1J7KB9sx7AUGRJeoG0al8TSXEeRrKKQCwXrpyQM9MkVztwFlM+2pJZTqcxTSFj3d5EDH/iP01YfCja0+0bu+2jLGyRSCKK11dPCjaQsoPfBIJPTUzY6YEJ2Bsw7C3kWOUaLe4LpDIc6THLzjGfaHCoc9OvTFB0HUS4r2qybHvFboI9Xzxurr+dRUtqvOOu3Ft9kyR6sSXJSNB3IDh5OXs0Agn74e2gjXo13xa3vICMqjxvz6EyoyEY+EQrT7pyHYW8Ulo2RbXLBFznGmQ6rds88kMfDJ97HtU/4JbpSWOzszArLct4pQjBRNIVFI9uAW7Y14IyKj/pEbsl4Ib6MeeBgkjDkfDdso2evKTkMfvtBOt/pDJDHZqSHv5BASMZEOkyXDf7FHHxZagvpG3nh2VrAnlV5ScDkMRR4A+HnBx7h7K33DjbTbVkW+cHFvAluvLANy4WS6dR7OUSj4N8/wB43bpyX2zswgtLbv4oQDJdNJV1A9uDq7k6MAZNB93Ik2omzrQQwWBj8CIoWnmViGjDZZRAQG55IBPPua3E0u2GUqbfZ2GBB/wmfoRj+D1F+Be/MdzZpZyOBcW4KqpwC8IOVKjvpHlI6+UE9atGgq7hFw2vtkzTm4e3aKZFGImkZvERvKcMijGln79xUA3/ALZtibwJdxA+HI4nAA6hyVnjBPLJ8/LsJF6V0NabVhleRIpFdoiBIFOdLEZCkjlnHbrUA487r/Ktm+MgzJaHxOmSYiMSjPYY0ufxdBKd695RBs2W6hIcmIG3KgtrklAWHAXmwLuvT2177nbvLYWMFsuPrSAMR3kPmkb53LH56qnhht/6oW9jayE6LB5Jp2bIGiHAtVJ6Y1y5AP8ABunergTb9sy6hPCVwjZDrjTK5SNs56M4Kqe5GBQZ9KUoFRbiNuQm1bNoeSyr54HOcLIAQASPtCOR69c4JAqU0oOJdpbNlt5XhnRo5IzpdG6gj9I7gjkQQRVn8NON72arbX2uW3GBHIOckS9NJB9dB27gdMjAFscQuGFttZAW+tXCDCTKATj7h1+3TPPsR2IyQec97OHl9s1j8piPh9po8tEfy8eXn2YA+6g6Zk4kbOFo92tzG8SDJCEeJk+qnhnDByeQBA+aorwe33n2rc7Qmm8qj5OIYgcrGmZ+Q+6Y8iW7n2AADmyrx9GX/T/9W/t6C4Ntbx2tmmu6njhXtrYAn8FerH3AGqM4kcdHula32dqihOQ8zcpJB0wgz9bQjv6xyPV5gw3ihvP9UNpzyq2qJT4cPQjw4+QII6gtqf8ALrF3U3BvtpMBbQkpnnM+ViX25cjn8FyfdQaXZ+z5J5UihRnkkIVEXqSf/vXtXV3DTcVdlWYjOlp5MNO47vjkoPXSo5D5zgZrH4d8LbfZK6gfGuWGHmYYwPuUX7Vfznv2AmtApSlBFd4Nx5L1ZI5doXiwyk5ij+TooQnOjUIdZXHLmTkdc1FrL0fbOGRZIrq9jkQ5V1aIEH2giOrTpQazY+ypYNXiXU9yDjHjLANOM5wYo0JznvnpWzpSgiW+HD8bTBSe8ulhLKwgj8BUBUY9bw9bDOThmIyfcMYu6fC9dmEi1vbtY2ZWeJvAZHI6jDRZXI5EqQcY58hU3pQYW2djQ3cDwXCB4pBhlPxyCD2IIBB7ECq12ZwHNrOXtdp3cEZxlYxpc4OQGkVgrD3FO9WvSgi1xw4tJbaWCYzSmdVWS4lkL3B0MHXErZ0gMAwQAJnPl5nOBu5ww+p8bR2l/exozaiuLVxqwBkCSE4OAOnsqcUoKxveA1tNO1xJeXzTM2syaog2vOQQRH5ccsYxjAxjFWDsmwkhQrJPLcHOQ8oiVgMAafrSICOWckZ5nnWbSgge9fCaPabq13eXbhC3hqPk6qgcgkALEM9AMnJ5DnWbsDh+9jAILa/u0iGdKlbV9JZtTYLwk8yTy6czUvpQVinAa1Fx8pF3e+P4nieJqh1eJq16v2vrq51YFtYSrCY2uJXchgJ2WEOuehCrGIyR2yvbnms6lBW23uB9vfTGe6u7ySUgAt/g68lGANKRAD6K2VhwzaC2a2i2jfrAwK6M27EKRgqrtCWQY7KRU3pQVvsDgjBYzeNaXl7FJgrqBgOVPUFWiII5A8x2FSHejck7Qh8Ca8uViKoJEjEC+IykHWx8LOSQDgELy6VJ6UEC3U4Sx7NdmtLy7TXp8RT8nZXCEkAhojjqRkYPmPOsve/hsu0xpuby68IOXSJBAqq2CBzEWpsAkDUT1qZUoIbufw2XZnltry68IvreF/AZGbAU8/C1LyA9UjoK3u8GxZLpNCXU9spDq/gCLLhgB67ozIRzwUKnzfDG1pQVtsLgdb2Uwntby9ilUEBgYDyIwQVaIqw9xB6A9qsW2jKoqsxdlABdgoLEDBYhQFBPXkAOfICvSlB43llHMjRyosiMMMjgMpHvU8jULj4SW8Epm2fPdWLn1lgcNG3XGqKQMGAycDoM8hU6pQR2LYu0ANLbQVvvvk0Yf4516M/kY91YR4ZWssomvnnv5F9X5UwMaZABCwRqsYHIcipqX0oPzHGFACgAAYAAwAB0AA6CtZvFuxa38XhXcSyJnIzkMp9quMFT8Dz6HlW1pQRm03ZvIFEcO0JGjHIfKYo5nAHYSKUJ+Laq/Fpw+h+ULc3ckl7cJjw3n06IsHP1uFFCJzGc4JzzzUppQKwts7KS6t5YJfUmRkb2gMMZHvHUfCs2lBpdzt2E2dZxWqNrEYOp8adbsxZmxk45npk4GBW6pSgr/ejgrY3kxnjMlrOTqLwEBS+QdZQjk2RnKleZJOTzr8bP4SyA4utq7SuI+8XjSIjD7lvMSR8CKsOlBi7M2VDbRLFbxpFGvqogAA9p95zzJ6mvW5iRkZZACjKQ4PQqRgg+7FfL28SGN5JWCRxqWdj0CqMk/RVXbT4pJtYts7ZSTNJcZR7l10xxQEYllAzqOFOBnTzI74BDP4G7sx21lJMmoi6lcxswwxt42KRZBA6+Z+g9cVKv2HQ6YgWkPgxJEDlfMsakLqGnBOSG+KKRjvttn2KQRRxRjSkSqiD2KqhQPoFZFApSlApSlAr4ygjBAIPUGvtKCI7W4T7JuTqktI1bnziLQ9epIjKgn4g1rNytwo7C82lBEHW3nitWjILZUEXCOokPPUGBPtAZasGvmKCI7K4SbJtzqS0jZuXOUtL0+9kJUfMKlscYUAKAAOgHIAfCv1SgUpSgUpSgUpSgUpSgUpSgUpSgUpSgUpSgUpSgUpSgUpSgUpSgUpSgUpSgUpSgUpSgUpSgUpSgUpSgUpSgUpSgUpSg8rm2SVGSRVdHBVlYZDKRggg9RisDYm7FpZBhawRQ6saiigFsZxlupAycAnlk1tKUClKUClKUH//Z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3097"/>
            <a:ext cx="8686800" cy="596503"/>
          </a:xfrm>
        </p:spPr>
        <p:txBody>
          <a:bodyPr>
            <a:noAutofit/>
          </a:bodyPr>
          <a:lstStyle/>
          <a:p>
            <a:r>
              <a:rPr lang="en-US" spc="-75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extensibility &amp; other applicable areas</a:t>
            </a:r>
            <a:endParaRPr lang="en-US" spc="-75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304800" y="685800"/>
            <a:ext cx="8686800" cy="6019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1" indent="-34290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Smart hotel &amp; smart hospital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checks you in, which avoids the check-in line and the check-in time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Smart office</a:t>
            </a:r>
          </a:p>
          <a:p>
            <a:pPr marL="800100" lvl="1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walk into a room in which you have a meeting booked, you are "checked in" to the room. 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Smart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parking</a:t>
            </a:r>
          </a:p>
          <a:p>
            <a:pPr marL="800100" lvl="1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wirelessly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parking sensor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to know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parking spaces are in use and which are free. 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lvl="1" indent="-34290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Smart car</a:t>
            </a:r>
          </a:p>
          <a:p>
            <a:pPr marL="800100" lvl="1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 range of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car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created with wind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rain, temperature and traffic sensors along the side of the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road.</a:t>
            </a:r>
          </a:p>
          <a:p>
            <a:pPr marL="800100" lvl="1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Secure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ATM</a:t>
            </a:r>
          </a:p>
          <a:p>
            <a:pPr marL="800100" lvl="1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regular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augmented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series of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9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6800" y="2438400"/>
            <a:ext cx="7436597" cy="222567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demonstration….</a:t>
            </a:r>
          </a:p>
          <a:p>
            <a:pPr algn="ctr"/>
            <a:r>
              <a:rPr lang="en-US" sz="4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DA88D6CA758A4FAEEB588ECED9B714" ma:contentTypeVersion="0" ma:contentTypeDescription="Create a new document." ma:contentTypeScope="" ma:versionID="05db7962b58104efa4b7dd02f7e2d4e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E95D5-26C3-4D4D-BB33-22114030E7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8B406D-0CC0-4EBD-AED6-E0F42D31E537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1B08B17-1BEB-46A8-B332-74608E630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28010</TotalTime>
  <Words>207</Words>
  <Application>Microsoft Office PowerPoint</Application>
  <PresentationFormat>On-screen Show (4:3)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Wingdings</vt:lpstr>
      <vt:lpstr>Wingdings 3</vt:lpstr>
      <vt:lpstr>Wisp</vt:lpstr>
      <vt:lpstr>PowerPoint Presentation</vt:lpstr>
      <vt:lpstr>in the Service Industry</vt:lpstr>
      <vt:lpstr>The woes of the service industry</vt:lpstr>
      <vt:lpstr>Communication trail through components</vt:lpstr>
      <vt:lpstr>Future extensibility &amp; other applicable areas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Capability &amp; Cloud Principles Review</dc:title>
  <dc:creator>Mark Norah</dc:creator>
  <cp:lastModifiedBy>Sid RoyChowdhury</cp:lastModifiedBy>
  <cp:revision>658</cp:revision>
  <dcterms:created xsi:type="dcterms:W3CDTF">2011-10-23T17:43:30Z</dcterms:created>
  <dcterms:modified xsi:type="dcterms:W3CDTF">2017-04-24T02:33:07Z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0x01010030DA88D6CA758A4FAEEB588ECED9B714</vt:lpwstr>
  </property>
</Properties>
</file>