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3"/>
    <p:sldMasterId id="2147483676" r:id="rId4"/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 Imag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3429318"/>
            <a:ext cx="7772400" cy="903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4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685800" y="4425316"/>
            <a:ext cx="7772400" cy="1244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100000"/>
              <a:buFont typeface="Noto Sans Symbols"/>
              <a:buNone/>
              <a:defRPr b="1" i="1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84587"/>
            <a:ext cx="1823679" cy="182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074510"/>
            <a:ext cx="1825874" cy="182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1084587"/>
            <a:ext cx="1825874" cy="182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1084587"/>
            <a:ext cx="1825874" cy="182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5200" y="1084587"/>
            <a:ext cx="1825874" cy="18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Place in Image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5800" y="3429318"/>
            <a:ext cx="7772400" cy="903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5800" y="4425316"/>
            <a:ext cx="7772400" cy="1244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100000"/>
              <a:buFont typeface="Noto Sans Symbols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ivider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685800" y="2273452"/>
            <a:ext cx="7772400" cy="903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4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3269450"/>
            <a:ext cx="7772400" cy="1244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OneColumn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396815" y="1825625"/>
            <a:ext cx="841938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woColumnBulle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73986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woColumnBulletsGraphic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621213" y="1825625"/>
            <a:ext cx="4195762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woColumnBullets2Graphic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4621213" y="1825625"/>
            <a:ext cx="4195762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4" type="body"/>
          </p:nvPr>
        </p:nvSpPr>
        <p:spPr>
          <a:xfrm>
            <a:off x="4621213" y="3976866"/>
            <a:ext cx="4195762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Text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4621213" y="3286898"/>
            <a:ext cx="4195762" cy="26825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4621213" y="1825625"/>
            <a:ext cx="4195762" cy="1312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ObjectTextBulle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621213" y="1825625"/>
            <a:ext cx="4195762" cy="1312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4621602" y="3286898"/>
            <a:ext cx="4194983" cy="2682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396815" y="1825625"/>
            <a:ext cx="407633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3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396816" y="1825625"/>
            <a:ext cx="4076330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4621213" y="1825625"/>
            <a:ext cx="4195762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621213" y="3976866"/>
            <a:ext cx="4195762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5" type="body"/>
          </p:nvPr>
        </p:nvSpPr>
        <p:spPr>
          <a:xfrm>
            <a:off x="396815" y="3976866"/>
            <a:ext cx="4076331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SmallObjectLarg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96816" y="1825625"/>
            <a:ext cx="289008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3459892" y="1825626"/>
            <a:ext cx="5357083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TextObjectRigh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10743" y="4656488"/>
            <a:ext cx="4062403" cy="1312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396815" y="1825625"/>
            <a:ext cx="4076331" cy="2659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4" type="body"/>
          </p:nvPr>
        </p:nvSpPr>
        <p:spPr>
          <a:xfrm>
            <a:off x="4606505" y="1825625"/>
            <a:ext cx="420969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extA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10743" y="1839148"/>
            <a:ext cx="8405453" cy="792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396815" y="2706131"/>
            <a:ext cx="8419381" cy="2545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4" type="body"/>
          </p:nvPr>
        </p:nvSpPr>
        <p:spPr>
          <a:xfrm>
            <a:off x="396815" y="5348467"/>
            <a:ext cx="8419381" cy="59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100000"/>
              <a:buFont typeface="Arial"/>
              <a:buChar char="●"/>
              <a:defRPr b="1" i="1" sz="1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extTwoColum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10743" y="1825625"/>
            <a:ext cx="8405453" cy="22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3" type="body"/>
          </p:nvPr>
        </p:nvSpPr>
        <p:spPr>
          <a:xfrm>
            <a:off x="396815" y="4213653"/>
            <a:ext cx="4076331" cy="175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4" type="body"/>
          </p:nvPr>
        </p:nvSpPr>
        <p:spPr>
          <a:xfrm>
            <a:off x="4606505" y="4213653"/>
            <a:ext cx="4209691" cy="1755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TextBelow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396815" y="1825625"/>
            <a:ext cx="4063973" cy="3166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8001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25730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6850" lvl="3" marL="16573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6850" lvl="4" marL="2114550" marR="0" rtl="0" algn="l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396816" y="5078627"/>
            <a:ext cx="4063972" cy="8908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100000"/>
              <a:buFont typeface="Arial"/>
              <a:buChar char="●"/>
              <a:defRPr b="1" i="1" sz="1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4" type="body"/>
          </p:nvPr>
        </p:nvSpPr>
        <p:spPr>
          <a:xfrm>
            <a:off x="4606505" y="1825625"/>
            <a:ext cx="420969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4.gif"/><Relationship Id="rId3" Type="http://schemas.openxmlformats.org/officeDocument/2006/relationships/image" Target="../media/image7.gif"/><Relationship Id="rId4" Type="http://schemas.openxmlformats.org/officeDocument/2006/relationships/image" Target="../media/image5.gif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10.gif"/><Relationship Id="rId3" Type="http://schemas.openxmlformats.org/officeDocument/2006/relationships/image" Target="../media/image11.gif"/><Relationship Id="rId4" Type="http://schemas.openxmlformats.org/officeDocument/2006/relationships/image" Target="../media/image12.gif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0.gif"/><Relationship Id="rId2" Type="http://schemas.openxmlformats.org/officeDocument/2006/relationships/image" Target="../media/image11.gif"/><Relationship Id="rId3" Type="http://schemas.openxmlformats.org/officeDocument/2006/relationships/image" Target="../media/image12.gi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750" y="-13772"/>
            <a:ext cx="9144002" cy="68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750" y="5021485"/>
            <a:ext cx="9143998" cy="184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50" y="-13775"/>
            <a:ext cx="9144000" cy="92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4">
            <a:alphaModFix/>
          </a:blip>
          <a:srcRect b="0" l="0" r="2161" t="0"/>
          <a:stretch/>
        </p:blipFill>
        <p:spPr>
          <a:xfrm>
            <a:off x="7676211" y="6080769"/>
            <a:ext cx="1143673" cy="6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85257" y="61945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750" y="-8675"/>
            <a:ext cx="9165666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050" y="5939575"/>
            <a:ext cx="9166052" cy="9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85257" y="61945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50" y="-9950"/>
            <a:ext cx="9165674" cy="92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096" y="6078746"/>
            <a:ext cx="1145704" cy="3555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941775"/>
            <a:ext cx="9144220" cy="9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85257" y="61945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950"/>
            <a:ext cx="9143998" cy="92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096" y="6078746"/>
            <a:ext cx="1145704" cy="3555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685800" y="3429318"/>
            <a:ext cx="7772400" cy="903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685800" y="4425316"/>
            <a:ext cx="7772400" cy="1244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Noto Sans Symbols"/>
              <a:buNone/>
            </a:pPr>
            <a:r>
              <a:t/>
            </a:r>
            <a:endParaRPr b="1" i="1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396816" y="1825625"/>
            <a:ext cx="4076330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3" type="body"/>
          </p:nvPr>
        </p:nvSpPr>
        <p:spPr>
          <a:xfrm>
            <a:off x="4621213" y="1825625"/>
            <a:ext cx="4195762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>
            <p:ph idx="4" type="body"/>
          </p:nvPr>
        </p:nvSpPr>
        <p:spPr>
          <a:xfrm>
            <a:off x="4621213" y="3976866"/>
            <a:ext cx="4195762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>
            <p:ph idx="5" type="body"/>
          </p:nvPr>
        </p:nvSpPr>
        <p:spPr>
          <a:xfrm>
            <a:off x="396815" y="3976866"/>
            <a:ext cx="4076331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396816" y="1825625"/>
            <a:ext cx="289008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3" type="body"/>
          </p:nvPr>
        </p:nvSpPr>
        <p:spPr>
          <a:xfrm>
            <a:off x="3459892" y="1825626"/>
            <a:ext cx="5357083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10743" y="4656488"/>
            <a:ext cx="4062403" cy="1312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396815" y="1825625"/>
            <a:ext cx="4076331" cy="2659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4" type="body"/>
          </p:nvPr>
        </p:nvSpPr>
        <p:spPr>
          <a:xfrm>
            <a:off x="4606505" y="1825625"/>
            <a:ext cx="420969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410743" y="1839148"/>
            <a:ext cx="8405453" cy="792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3" type="body"/>
          </p:nvPr>
        </p:nvSpPr>
        <p:spPr>
          <a:xfrm>
            <a:off x="396815" y="2706131"/>
            <a:ext cx="8419381" cy="2545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>
            <p:ph idx="4" type="body"/>
          </p:nvPr>
        </p:nvSpPr>
        <p:spPr>
          <a:xfrm>
            <a:off x="396815" y="5348467"/>
            <a:ext cx="8419381" cy="595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410743" y="1825625"/>
            <a:ext cx="8405453" cy="22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idx="3" type="body"/>
          </p:nvPr>
        </p:nvSpPr>
        <p:spPr>
          <a:xfrm>
            <a:off x="396815" y="4213653"/>
            <a:ext cx="4076331" cy="175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4" type="body"/>
          </p:nvPr>
        </p:nvSpPr>
        <p:spPr>
          <a:xfrm>
            <a:off x="4606505" y="4213653"/>
            <a:ext cx="4209691" cy="175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396815" y="1825625"/>
            <a:ext cx="4063973" cy="3166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396816" y="5078627"/>
            <a:ext cx="4063972" cy="890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idx="4" type="body"/>
          </p:nvPr>
        </p:nvSpPr>
        <p:spPr>
          <a:xfrm>
            <a:off x="4606505" y="1825625"/>
            <a:ext cx="420969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685800" y="3429318"/>
            <a:ext cx="7772400" cy="903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685800" y="4425316"/>
            <a:ext cx="7772400" cy="1244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Noto Sans Symbols"/>
              <a:buNone/>
            </a:pPr>
            <a:r>
              <a:t/>
            </a:r>
            <a:endParaRPr b="1" i="1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685800" y="2273452"/>
            <a:ext cx="7772400" cy="903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685800" y="3269450"/>
            <a:ext cx="7772400" cy="1244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3" type="body"/>
          </p:nvPr>
        </p:nvSpPr>
        <p:spPr>
          <a:xfrm>
            <a:off x="473986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396815" y="1825625"/>
            <a:ext cx="841938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3" type="body"/>
          </p:nvPr>
        </p:nvSpPr>
        <p:spPr>
          <a:xfrm>
            <a:off x="4621213" y="1825625"/>
            <a:ext cx="4195762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3" type="body"/>
          </p:nvPr>
        </p:nvSpPr>
        <p:spPr>
          <a:xfrm>
            <a:off x="4621213" y="1825625"/>
            <a:ext cx="4195762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4" type="body"/>
          </p:nvPr>
        </p:nvSpPr>
        <p:spPr>
          <a:xfrm>
            <a:off x="4621213" y="3976866"/>
            <a:ext cx="4195762" cy="19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4621213" y="3286898"/>
            <a:ext cx="4195762" cy="2682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4621213" y="1825625"/>
            <a:ext cx="4195762" cy="1312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621213" y="1825625"/>
            <a:ext cx="4195762" cy="1312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3" type="body"/>
          </p:nvPr>
        </p:nvSpPr>
        <p:spPr>
          <a:xfrm>
            <a:off x="4621602" y="3286898"/>
            <a:ext cx="4194983" cy="268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4" type="body"/>
          </p:nvPr>
        </p:nvSpPr>
        <p:spPr>
          <a:xfrm>
            <a:off x="396815" y="1825625"/>
            <a:ext cx="4076331" cy="414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s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r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