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7" autoAdjust="0"/>
    <p:restoredTop sz="94660"/>
  </p:normalViewPr>
  <p:slideViewPr>
    <p:cSldViewPr snapToGrid="0">
      <p:cViewPr>
        <p:scale>
          <a:sx n="66" d="100"/>
          <a:sy n="66" d="100"/>
        </p:scale>
        <p:origin x="21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28D1-EFAD-4A1A-BE0A-F11C33340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493BE-3C6F-45DD-A9A6-E5554111B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502E-066D-4AA1-8070-F64CB7E4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7038E-F294-4880-9A58-F5BDE316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8965-32DA-4DB5-B8DC-45C710B3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0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A109-4887-4442-B3C2-A6CAD52D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8EEBA-3D3B-4296-823A-DA7631DF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2441-0DE5-404E-AA44-B741B5C9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C0C5-0EE9-41D1-A14E-53EFAC44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A7FF-DDD2-4B85-91C1-0C4F80A2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6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5F800-12CB-4649-B053-EE88F3EAE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4E2B6-D13C-4982-9BA9-4E7348AB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A78A4-DCA8-49D5-9E76-3CE810EF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00BE-FFFA-46CB-95DD-E4277819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8752-7268-417F-A055-983AD890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D1E5-BE99-4DF3-8421-497E797B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0E16-303D-45E3-BCA3-2F90DBD3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3537B-CC22-4C46-99EC-DBD0717D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7D150-7E59-46FD-82CB-3487308E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6115-6974-409D-AE00-D3384D87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1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A458-D875-42F4-8F5C-72484FFE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968B8-DD4C-46A2-8DB0-E2058AB7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09E0-7AE1-4047-AD97-4D013E87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C435A-1976-4ADE-8E62-37E94890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2374-699D-4CF1-80DF-38C127BA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DFEC-B8BA-45F5-8467-B187BDD4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E3F2-342F-407A-B1F9-757D4488C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23A23-7772-49AB-9C7E-5A85EEE82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97F7E-5EFC-4054-9B5D-A3DD6489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69D4F-DD61-40B2-A6D4-1ACDE648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FA22-1E69-472C-A3E0-49CA7BF5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B9C7-6C51-443F-9805-423136F6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DEEBA-B5F3-4A1B-A2AC-75C64B8B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BD65B-F35C-4324-AEC7-494C18127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F697C-B1B0-40E2-A4E4-E26789D4D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4BF91-0D34-4056-8599-C9D27BFF1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F98A0-619A-46E0-A1F1-69468BC1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33CAE-C849-4571-8839-E68B5F93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A2E23-0D2C-43AF-8293-B394865F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5A7B-4DC0-4288-BCDB-01A81417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FD1DB-4230-4C24-8A1A-F94A3D7F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14677-9A6E-4837-BC31-43CF1D50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C244-710A-41F8-ADB8-1128DCAD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8EA37-7B0E-462C-8937-99FB41EC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48255-058B-411A-B291-E16EA3F2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CFBE2-BE1B-4A91-AEA4-BF032185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6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8DBC-8CE9-4DDB-A534-AA6BF449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3300-FA3A-4B07-B929-F19F11D6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463E0-09FE-4DD2-AF9A-3B49956D9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C9D50-5C5D-43D8-9B01-595C2D25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44CFB-8A10-4472-98F8-0395835D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B1557-2BD2-48E4-95A5-E4DE379F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1834-7D99-4FE3-AD4D-29C47E91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12CD1-7B1E-470C-A959-DA8C1A6C3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6B6D6-D463-45EC-A00C-F7584AB03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6E06F-FDD3-49BA-9832-84E4CC8D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8DE7F-2A95-4A8C-AE4F-3FFF2FBC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54980-051B-4C28-8CA2-96CA9417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6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1E7B3-E82C-4AE4-93DC-E501272B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73D7-3C61-4AFC-ABDF-89FD62A36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38A6-9CDF-4FCE-8416-08C90EBEB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AE38-963E-4FB4-AD5A-4C614329C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4103-A488-4A58-BF92-88CAB3B0D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50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A934DD-ACE1-46C1-A295-BDE2A1098B2D}"/>
              </a:ext>
            </a:extLst>
          </p:cNvPr>
          <p:cNvSpPr/>
          <p:nvPr/>
        </p:nvSpPr>
        <p:spPr>
          <a:xfrm>
            <a:off x="4298418" y="693058"/>
            <a:ext cx="3017158" cy="26307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45518-5EAD-4C74-94FA-1591AB384BD1}"/>
              </a:ext>
            </a:extLst>
          </p:cNvPr>
          <p:cNvSpPr/>
          <p:nvPr/>
        </p:nvSpPr>
        <p:spPr>
          <a:xfrm>
            <a:off x="8436803" y="693058"/>
            <a:ext cx="1770748" cy="2630714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981ED-276B-4DE0-9B02-9F250DD1BCF4}"/>
              </a:ext>
            </a:extLst>
          </p:cNvPr>
          <p:cNvSpPr/>
          <p:nvPr/>
        </p:nvSpPr>
        <p:spPr>
          <a:xfrm>
            <a:off x="1401003" y="689812"/>
            <a:ext cx="1689100" cy="2630713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2938A-6CEE-41DB-A05B-A5276E748FD2}"/>
              </a:ext>
            </a:extLst>
          </p:cNvPr>
          <p:cNvSpPr txBox="1"/>
          <p:nvPr/>
        </p:nvSpPr>
        <p:spPr>
          <a:xfrm>
            <a:off x="5113033" y="228148"/>
            <a:ext cx="138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Hololens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E5074-7370-4103-8A46-8C9EDF8F4CB8}"/>
              </a:ext>
            </a:extLst>
          </p:cNvPr>
          <p:cNvSpPr txBox="1"/>
          <p:nvPr/>
        </p:nvSpPr>
        <p:spPr>
          <a:xfrm>
            <a:off x="8477626" y="228147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+mj-lt"/>
              </a:rPr>
              <a:t>HDD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006C3-CFBF-4927-9035-674C690359D0}"/>
              </a:ext>
            </a:extLst>
          </p:cNvPr>
          <p:cNvSpPr txBox="1"/>
          <p:nvPr/>
        </p:nvSpPr>
        <p:spPr>
          <a:xfrm>
            <a:off x="1863650" y="228148"/>
            <a:ext cx="845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+mj-lt"/>
              </a:rPr>
              <a:t>ARTA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50814-593C-4E5F-9719-5EDE818EA12F}"/>
              </a:ext>
            </a:extLst>
          </p:cNvPr>
          <p:cNvSpPr/>
          <p:nvPr/>
        </p:nvSpPr>
        <p:spPr>
          <a:xfrm>
            <a:off x="4621359" y="943466"/>
            <a:ext cx="1037772" cy="584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World Camera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FBBB2E-9791-436D-A7C3-1E37E07BF5EC}"/>
              </a:ext>
            </a:extLst>
          </p:cNvPr>
          <p:cNvSpPr/>
          <p:nvPr/>
        </p:nvSpPr>
        <p:spPr>
          <a:xfrm>
            <a:off x="6052832" y="1726654"/>
            <a:ext cx="1037772" cy="584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Hologram Manager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9C1503-5144-49DE-AF37-D392235E9A97}"/>
              </a:ext>
            </a:extLst>
          </p:cNvPr>
          <p:cNvSpPr/>
          <p:nvPr/>
        </p:nvSpPr>
        <p:spPr>
          <a:xfrm>
            <a:off x="6052832" y="943466"/>
            <a:ext cx="1037772" cy="584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Camera Stream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DD9E4A-782A-4209-857F-728F21A505B5}"/>
              </a:ext>
            </a:extLst>
          </p:cNvPr>
          <p:cNvSpPr/>
          <p:nvPr/>
        </p:nvSpPr>
        <p:spPr>
          <a:xfrm>
            <a:off x="4621359" y="2583580"/>
            <a:ext cx="1037772" cy="584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ARTA Alignment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E88082-BEEE-4BD2-87F4-1E86DC3AEFFE}"/>
              </a:ext>
            </a:extLst>
          </p:cNvPr>
          <p:cNvSpPr/>
          <p:nvPr/>
        </p:nvSpPr>
        <p:spPr>
          <a:xfrm>
            <a:off x="8699873" y="943466"/>
            <a:ext cx="1037772" cy="584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YOLO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19301A-23E6-4C53-9821-E27001D059E4}"/>
              </a:ext>
            </a:extLst>
          </p:cNvPr>
          <p:cNvSpPr/>
          <p:nvPr/>
        </p:nvSpPr>
        <p:spPr>
          <a:xfrm>
            <a:off x="8699873" y="1726654"/>
            <a:ext cx="1037772" cy="584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YACT Tracker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9A006-175F-48B3-91DB-152989690279}"/>
              </a:ext>
            </a:extLst>
          </p:cNvPr>
          <p:cNvSpPr/>
          <p:nvPr/>
        </p:nvSpPr>
        <p:spPr>
          <a:xfrm>
            <a:off x="8699873" y="2561262"/>
            <a:ext cx="1037772" cy="584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YACT Direction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F6247E-4A57-472E-8F89-485767E0F44E}"/>
              </a:ext>
            </a:extLst>
          </p:cNvPr>
          <p:cNvSpPr/>
          <p:nvPr/>
        </p:nvSpPr>
        <p:spPr>
          <a:xfrm>
            <a:off x="1726667" y="943467"/>
            <a:ext cx="1037772" cy="584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Manual Control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1C91AF-0EE6-4121-A691-D2B45A7D372C}"/>
              </a:ext>
            </a:extLst>
          </p:cNvPr>
          <p:cNvSpPr/>
          <p:nvPr/>
        </p:nvSpPr>
        <p:spPr>
          <a:xfrm>
            <a:off x="1726667" y="2583581"/>
            <a:ext cx="1037772" cy="584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Reactive Control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AA599F-4067-46AA-893F-4860946A6D06}"/>
              </a:ext>
            </a:extLst>
          </p:cNvPr>
          <p:cNvSpPr/>
          <p:nvPr/>
        </p:nvSpPr>
        <p:spPr>
          <a:xfrm>
            <a:off x="1727572" y="1752365"/>
            <a:ext cx="1037772" cy="584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Navigation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051EAF-B6BC-4BFD-B24E-2DBF952FDFEF}"/>
              </a:ext>
            </a:extLst>
          </p:cNvPr>
          <p:cNvSpPr/>
          <p:nvPr/>
        </p:nvSpPr>
        <p:spPr>
          <a:xfrm>
            <a:off x="6052832" y="2564168"/>
            <a:ext cx="1037772" cy="584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Visuals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8F969C-FDD0-4950-B879-976F3D32658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659131" y="1235566"/>
            <a:ext cx="3937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FA468E-F655-44DE-B7F8-D4875AED3A3E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6571718" y="2310854"/>
            <a:ext cx="0" cy="253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E8FBEFA-66A3-4F21-BCEE-63C25CCFBBAF}"/>
              </a:ext>
            </a:extLst>
          </p:cNvPr>
          <p:cNvCxnSpPr>
            <a:cxnSpLocks/>
            <a:stCxn id="16" idx="3"/>
            <a:endCxn id="18" idx="3"/>
          </p:cNvCxnSpPr>
          <p:nvPr/>
        </p:nvCxnSpPr>
        <p:spPr>
          <a:xfrm>
            <a:off x="9737645" y="1235566"/>
            <a:ext cx="12700" cy="1617796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541580A-978A-4708-B098-CA7430BA4230}"/>
              </a:ext>
            </a:extLst>
          </p:cNvPr>
          <p:cNvCxnSpPr>
            <a:cxnSpLocks/>
            <a:stCxn id="16" idx="3"/>
            <a:endCxn id="17" idx="3"/>
          </p:cNvCxnSpPr>
          <p:nvPr/>
        </p:nvCxnSpPr>
        <p:spPr>
          <a:xfrm>
            <a:off x="9737645" y="1235566"/>
            <a:ext cx="12700" cy="783188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433B028-3CA4-4F40-9651-D72C0E0484AF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5369509" y="1900256"/>
            <a:ext cx="454060" cy="91258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E46CF8-31E0-4627-9F95-F21C3F96298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7090604" y="1235566"/>
            <a:ext cx="16092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0463677-DE39-40AF-8060-9630BD1D83CE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7090605" y="1854192"/>
            <a:ext cx="1609269" cy="164563"/>
          </a:xfrm>
          <a:prstGeom prst="bentConnector3">
            <a:avLst>
              <a:gd name="adj1" fmla="val 39741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2F6ED36-09E2-4CF9-AFE5-F7FBDC5B6645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7090605" y="2129520"/>
            <a:ext cx="1609269" cy="723842"/>
          </a:xfrm>
          <a:prstGeom prst="bentConnector3">
            <a:avLst>
              <a:gd name="adj1" fmla="val 75254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11E1F56-8EE0-4F2A-8CF0-35BA93331C91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2245553" y="1527667"/>
            <a:ext cx="905" cy="2246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E2D55D8-C705-40E2-897F-5FCDBDA1D68C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245553" y="2336565"/>
            <a:ext cx="905" cy="24701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ADD7B12-D17A-441A-B61A-D3BC67431BED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 flipV="1">
            <a:off x="2764439" y="1922113"/>
            <a:ext cx="3288392" cy="953568"/>
          </a:xfrm>
          <a:prstGeom prst="bentConnector3">
            <a:avLst>
              <a:gd name="adj1" fmla="val 5926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158">
            <a:extLst>
              <a:ext uri="{FF2B5EF4-FFF2-40B4-BE49-F238E27FC236}">
                <a16:creationId xmlns:a16="http://schemas.microsoft.com/office/drawing/2014/main" id="{74723289-61E1-4A27-B142-1B3D82038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08" y="3490273"/>
            <a:ext cx="8876545" cy="3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9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65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Laksana, Aufar P</dc:creator>
  <cp:lastModifiedBy>Laksana, Aufar P</cp:lastModifiedBy>
  <cp:revision>8</cp:revision>
  <dcterms:created xsi:type="dcterms:W3CDTF">2019-06-09T17:47:38Z</dcterms:created>
  <dcterms:modified xsi:type="dcterms:W3CDTF">2019-06-09T18:59:15Z</dcterms:modified>
</cp:coreProperties>
</file>