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>
        <p:scale>
          <a:sx n="50" d="100"/>
          <a:sy n="50" d="100"/>
        </p:scale>
        <p:origin x="81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C979624E-0833-4850-BC49-0884821A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DFDD2-7755-4957-AD69-9DEFD92292E7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B6CDF3-953E-4A6D-8E3F-0AB224E60C8A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3CDA83-A5F7-4FA2-8E23-831C7C0A8284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0D444-6DC0-49C4-ABF4-048130B2BEE5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7709-2AB1-4B25-A24E-41934F7E7ACA}"/>
              </a:ext>
            </a:extLst>
          </p:cNvPr>
          <p:cNvSpPr/>
          <p:nvPr/>
        </p:nvSpPr>
        <p:spPr>
          <a:xfrm>
            <a:off x="6761359" y="2540154"/>
            <a:ext cx="3058143" cy="3162137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DB8C3A81-FE57-4B5F-9EDC-A9D3DDC8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62A24D-D1FF-4643-8A3E-D82387B9B71E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CD5D5-8D93-4065-9E7C-0028E243E26A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31861-420D-469D-9C1A-2113C4B0DF78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A9ABB-F41D-451E-B8FB-53864EAF6ED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56935" y="3631561"/>
            <a:ext cx="108334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67B66C-6D1B-4CD0-BC1D-C1A85E2489C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66FEA2-A1F6-4B3C-B1D5-8D4E62A0460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BE118B-314A-41C9-9934-B531C4DA906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361C509-D743-400E-8F71-7147EDDA0C0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124918" y="4099524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F5A75-C57C-4186-A01C-48BD12F88775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5A00E9-3DFE-4E75-BDE2-D9685842F3A3}"/>
              </a:ext>
            </a:extLst>
          </p:cNvPr>
          <p:cNvSpPr/>
          <p:nvPr/>
        </p:nvSpPr>
        <p:spPr>
          <a:xfrm>
            <a:off x="7601367" y="4608516"/>
            <a:ext cx="1523164" cy="857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HeadPose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8AB174-C9F0-4EF7-BA34-9470145FE31B}"/>
              </a:ext>
            </a:extLst>
          </p:cNvPr>
          <p:cNvCxnSpPr>
            <a:cxnSpLocks/>
          </p:cNvCxnSpPr>
          <p:nvPr/>
        </p:nvCxnSpPr>
        <p:spPr>
          <a:xfrm flipV="1">
            <a:off x="9124531" y="310547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BD0819A-8C18-4073-979D-C09DFF4F440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096562" y="3631756"/>
            <a:ext cx="504805" cy="14054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00CBA5-D67D-4D95-81EE-CB9D4D5E71BD}"/>
              </a:ext>
            </a:extLst>
          </p:cNvPr>
          <p:cNvCxnSpPr>
            <a:cxnSpLocks/>
          </p:cNvCxnSpPr>
          <p:nvPr/>
        </p:nvCxnSpPr>
        <p:spPr>
          <a:xfrm flipV="1">
            <a:off x="9117432" y="503723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3FCA26-DD6E-4978-8809-E55A81486211}"/>
              </a:ext>
            </a:extLst>
          </p:cNvPr>
          <p:cNvSpPr txBox="1"/>
          <p:nvPr/>
        </p:nvSpPr>
        <p:spPr>
          <a:xfrm>
            <a:off x="10068441" y="2922709"/>
            <a:ext cx="15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BAA14-1ED4-4FFF-B6C9-B35FB231BADD}"/>
              </a:ext>
            </a:extLst>
          </p:cNvPr>
          <p:cNvSpPr txBox="1"/>
          <p:nvPr/>
        </p:nvSpPr>
        <p:spPr>
          <a:xfrm>
            <a:off x="10068442" y="3899469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Body Direction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3E8C58-3A5E-4BAA-ACEE-E9B7F3189185}"/>
              </a:ext>
            </a:extLst>
          </p:cNvPr>
          <p:cNvSpPr txBox="1"/>
          <p:nvPr/>
        </p:nvSpPr>
        <p:spPr>
          <a:xfrm>
            <a:off x="10068441" y="4837183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Head Direction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421DC-AD25-4E48-AB9E-62506166085A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959714-704F-43B3-815D-1DDE065B06C1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599CD0-AE85-4CC4-8526-BABED6228ECE}"/>
              </a:ext>
            </a:extLst>
          </p:cNvPr>
          <p:cNvSpPr/>
          <p:nvPr/>
        </p:nvSpPr>
        <p:spPr>
          <a:xfrm>
            <a:off x="4820148" y="1998230"/>
            <a:ext cx="239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Head and Body Detections</a:t>
            </a:r>
          </a:p>
        </p:txBody>
      </p:sp>
    </p:spTree>
    <p:extLst>
      <p:ext uri="{BB962C8B-B14F-4D97-AF65-F5344CB8AC3E}">
        <p14:creationId xmlns:p14="http://schemas.microsoft.com/office/powerpoint/2010/main" val="33927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D9FE8-B726-4794-A6CC-B23C7137C73D}"/>
              </a:ext>
            </a:extLst>
          </p:cNvPr>
          <p:cNvGrpSpPr/>
          <p:nvPr/>
        </p:nvGrpSpPr>
        <p:grpSpPr>
          <a:xfrm>
            <a:off x="2876550" y="2286000"/>
            <a:ext cx="6410326" cy="2124075"/>
            <a:chOff x="2876550" y="2286000"/>
            <a:chExt cx="6410326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EE5AA-911E-4577-8BFF-7BB4306E5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0" t="1417" r="4607" b="8299"/>
            <a:stretch/>
          </p:blipFill>
          <p:spPr>
            <a:xfrm>
              <a:off x="2876550" y="2286000"/>
              <a:ext cx="6410326" cy="212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D3BF08-EC43-45D6-8C6D-CEF51373FBDC}"/>
                </a:ext>
              </a:extLst>
            </p:cNvPr>
            <p:cNvSpPr/>
            <p:nvPr/>
          </p:nvSpPr>
          <p:spPr>
            <a:xfrm>
              <a:off x="4248150" y="2286000"/>
              <a:ext cx="89535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0DC52-DF99-4196-9B1B-DFC6EE9C8345}"/>
                </a:ext>
              </a:extLst>
            </p:cNvPr>
            <p:cNvSpPr/>
            <p:nvPr/>
          </p:nvSpPr>
          <p:spPr>
            <a:xfrm>
              <a:off x="3000374" y="4238625"/>
              <a:ext cx="2676525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A person standing in a room&#10;&#10;Description automatically generated">
            <a:extLst>
              <a:ext uri="{FF2B5EF4-FFF2-40B4-BE49-F238E27FC236}">
                <a16:creationId xmlns:a16="http://schemas.microsoft.com/office/drawing/2014/main" id="{3343EE9E-7D94-4FAE-B509-EDB49DC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2462548"/>
            <a:ext cx="1857821" cy="10450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4359554-2917-49A2-9D84-322600C4E2BF}"/>
              </a:ext>
            </a:extLst>
          </p:cNvPr>
          <p:cNvSpPr/>
          <p:nvPr/>
        </p:nvSpPr>
        <p:spPr>
          <a:xfrm>
            <a:off x="3257550" y="1950224"/>
            <a:ext cx="6393997" cy="3777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7A542-3986-46FE-AFA0-4D4309097AB5}"/>
              </a:ext>
            </a:extLst>
          </p:cNvPr>
          <p:cNvSpPr/>
          <p:nvPr/>
        </p:nvSpPr>
        <p:spPr>
          <a:xfrm>
            <a:off x="3549634" y="2358930"/>
            <a:ext cx="5827583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FB399-FAB4-4192-9610-D2ABD9EFD9D5}"/>
              </a:ext>
            </a:extLst>
          </p:cNvPr>
          <p:cNvSpPr/>
          <p:nvPr/>
        </p:nvSpPr>
        <p:spPr>
          <a:xfrm>
            <a:off x="3778448" y="2562973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17007-25E5-4458-978E-19D755D03DC4}"/>
              </a:ext>
            </a:extLst>
          </p:cNvPr>
          <p:cNvSpPr/>
          <p:nvPr/>
        </p:nvSpPr>
        <p:spPr>
          <a:xfrm>
            <a:off x="5657474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Vulcan </a:t>
            </a:r>
            <a:r>
              <a:rPr lang="en-US" sz="1600" dirty="0" err="1">
                <a:solidFill>
                  <a:schemeClr val="tx1"/>
                </a:solidFill>
              </a:rPr>
              <a:t>CameraStream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7FC2-427F-439A-97C7-55AF311C4096}"/>
              </a:ext>
            </a:extLst>
          </p:cNvPr>
          <p:cNvSpPr/>
          <p:nvPr/>
        </p:nvSpPr>
        <p:spPr>
          <a:xfrm>
            <a:off x="7548746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JPG Encoding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D2413-0201-4371-9243-E06D25808A52}"/>
              </a:ext>
            </a:extLst>
          </p:cNvPr>
          <p:cNvSpPr txBox="1"/>
          <p:nvPr/>
        </p:nvSpPr>
        <p:spPr>
          <a:xfrm>
            <a:off x="4640864" y="1466304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Hololens Unity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5D282-D33A-423E-9753-99C36620A8F0}"/>
              </a:ext>
            </a:extLst>
          </p:cNvPr>
          <p:cNvSpPr/>
          <p:nvPr/>
        </p:nvSpPr>
        <p:spPr>
          <a:xfrm>
            <a:off x="3611915" y="4033166"/>
            <a:ext cx="5761764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3DCC1-19BC-4ABB-9D78-4A0CAF74EAB6}"/>
              </a:ext>
            </a:extLst>
          </p:cNvPr>
          <p:cNvSpPr/>
          <p:nvPr/>
        </p:nvSpPr>
        <p:spPr>
          <a:xfrm>
            <a:off x="5663597" y="4237664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7F09B3-AED5-426B-A704-FC5ACE18F70C}"/>
              </a:ext>
            </a:extLst>
          </p:cNvPr>
          <p:cNvSpPr/>
          <p:nvPr/>
        </p:nvSpPr>
        <p:spPr>
          <a:xfrm>
            <a:off x="3778448" y="4234578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Arta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A74798-17FD-4C17-8C6E-4BCC2D7FDA9A}"/>
              </a:ext>
            </a:extLst>
          </p:cNvPr>
          <p:cNvSpPr/>
          <p:nvPr/>
        </p:nvSpPr>
        <p:spPr>
          <a:xfrm>
            <a:off x="7548746" y="4234579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Holograms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A67EE-3CC1-4DFE-A8CE-DCAF74B2C2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07531" y="2991695"/>
            <a:ext cx="77091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28637-4DD9-4546-9432-175031F0C6E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301612" y="2985060"/>
            <a:ext cx="355862" cy="6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50942C-3BD0-47FF-8853-430676B3017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180638" y="2985060"/>
            <a:ext cx="3681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D360B2-474D-48C1-B905-EEB9F4A42884}"/>
              </a:ext>
            </a:extLst>
          </p:cNvPr>
          <p:cNvCxnSpPr>
            <a:cxnSpLocks/>
            <a:stCxn id="28" idx="3"/>
            <a:endCxn id="98" idx="1"/>
          </p:cNvCxnSpPr>
          <p:nvPr/>
        </p:nvCxnSpPr>
        <p:spPr>
          <a:xfrm>
            <a:off x="9071910" y="2985060"/>
            <a:ext cx="7833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C2015C-8160-472A-A7F7-7F5F1A40A2DF}"/>
              </a:ext>
            </a:extLst>
          </p:cNvPr>
          <p:cNvSpPr txBox="1"/>
          <p:nvPr/>
        </p:nvSpPr>
        <p:spPr>
          <a:xfrm>
            <a:off x="1228729" y="1741818"/>
            <a:ext cx="168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Hololens World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7EC48-D3B5-42F9-B3A6-3D05C026A85A}"/>
              </a:ext>
            </a:extLst>
          </p:cNvPr>
          <p:cNvSpPr txBox="1"/>
          <p:nvPr/>
        </p:nvSpPr>
        <p:spPr>
          <a:xfrm>
            <a:off x="9943631" y="2062438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B4E785-3C00-47DC-91E1-10B7F1FD960F}"/>
              </a:ext>
            </a:extLst>
          </p:cNvPr>
          <p:cNvSpPr txBox="1"/>
          <p:nvPr/>
        </p:nvSpPr>
        <p:spPr>
          <a:xfrm>
            <a:off x="9833008" y="5186687"/>
            <a:ext cx="189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Displayed Holograms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EC738-CAE3-4179-875D-D85AC3BF7C76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186761" y="4663302"/>
            <a:ext cx="361985" cy="3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3D8A839-4742-4661-A605-A38E0EEF3E21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6425180" y="3866306"/>
            <a:ext cx="3650015" cy="37135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6CA9C4-E0E7-4486-A1A4-F9BE39FB8BC6}"/>
              </a:ext>
            </a:extLst>
          </p:cNvPr>
          <p:cNvCxnSpPr>
            <a:cxnSpLocks/>
          </p:cNvCxnSpPr>
          <p:nvPr/>
        </p:nvCxnSpPr>
        <p:spPr>
          <a:xfrm>
            <a:off x="5301612" y="4807611"/>
            <a:ext cx="361985" cy="30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C15332-351C-41BC-9A33-57C92A903FDF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278774" y="3356788"/>
            <a:ext cx="408085" cy="388472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2FDE6C9-62D7-4D47-828F-ECE41E5DEBB5}"/>
              </a:ext>
            </a:extLst>
          </p:cNvPr>
          <p:cNvSpPr txBox="1"/>
          <p:nvPr/>
        </p:nvSpPr>
        <p:spPr>
          <a:xfrm>
            <a:off x="1010416" y="5069419"/>
            <a:ext cx="182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World Positions of People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EF09CB-CC5D-43A6-A9B5-00A836421886}"/>
              </a:ext>
            </a:extLst>
          </p:cNvPr>
          <p:cNvCxnSpPr>
            <a:cxnSpLocks/>
          </p:cNvCxnSpPr>
          <p:nvPr/>
        </p:nvCxnSpPr>
        <p:spPr>
          <a:xfrm flipH="1">
            <a:off x="5301612" y="4533500"/>
            <a:ext cx="3619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3" name="Picture 5142" descr="A couple of people that are standing in a room&#10;&#10;Description automatically generated">
            <a:extLst>
              <a:ext uri="{FF2B5EF4-FFF2-40B4-BE49-F238E27FC236}">
                <a16:creationId xmlns:a16="http://schemas.microsoft.com/office/drawing/2014/main" id="{F31D4485-78A2-46DC-A566-44D69BDF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4143001"/>
            <a:ext cx="1855441" cy="1043686"/>
          </a:xfrm>
          <a:prstGeom prst="rect">
            <a:avLst/>
          </a:prstGeom>
        </p:spPr>
      </p:pic>
      <p:pic>
        <p:nvPicPr>
          <p:cNvPr id="99" name="Picture 98" descr="A person standing in a room&#10;&#10;Description automatically generated">
            <a:extLst>
              <a:ext uri="{FF2B5EF4-FFF2-40B4-BE49-F238E27FC236}">
                <a16:creationId xmlns:a16="http://schemas.microsoft.com/office/drawing/2014/main" id="{9500E419-159A-4480-AA89-DAA9022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70" y="2462548"/>
            <a:ext cx="1857821" cy="1045024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B91A13-30D8-4F73-A22C-1A7873356A42}"/>
              </a:ext>
            </a:extLst>
          </p:cNvPr>
          <p:cNvCxnSpPr>
            <a:cxnSpLocks/>
            <a:stCxn id="34" idx="3"/>
            <a:endCxn id="5143" idx="1"/>
          </p:cNvCxnSpPr>
          <p:nvPr/>
        </p:nvCxnSpPr>
        <p:spPr>
          <a:xfrm>
            <a:off x="9071910" y="4663302"/>
            <a:ext cx="783321" cy="1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41D158-8BEB-462D-AFE0-1AF34BFF5D16}"/>
              </a:ext>
            </a:extLst>
          </p:cNvPr>
          <p:cNvSpPr txBox="1"/>
          <p:nvPr/>
        </p:nvSpPr>
        <p:spPr>
          <a:xfrm>
            <a:off x="9833008" y="3651875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HDD Data</a:t>
            </a:r>
          </a:p>
        </p:txBody>
      </p:sp>
    </p:spTree>
    <p:extLst>
      <p:ext uri="{BB962C8B-B14F-4D97-AF65-F5344CB8AC3E}">
        <p14:creationId xmlns:p14="http://schemas.microsoft.com/office/powerpoint/2010/main" val="310892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146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30</cp:revision>
  <dcterms:created xsi:type="dcterms:W3CDTF">2019-06-09T17:47:38Z</dcterms:created>
  <dcterms:modified xsi:type="dcterms:W3CDTF">2019-06-11T10:43:49Z</dcterms:modified>
</cp:coreProperties>
</file>