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660"/>
  </p:normalViewPr>
  <p:slideViewPr>
    <p:cSldViewPr snapToGrid="0">
      <p:cViewPr>
        <p:scale>
          <a:sx n="50" d="100"/>
          <a:sy n="50" d="100"/>
        </p:scale>
        <p:origin x="15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4FF80-30EA-4D05-B214-884E08AEDD5A}"/>
              </a:ext>
            </a:extLst>
          </p:cNvPr>
          <p:cNvSpPr/>
          <p:nvPr/>
        </p:nvSpPr>
        <p:spPr>
          <a:xfrm>
            <a:off x="863881" y="2015505"/>
            <a:ext cx="3069791" cy="1867380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Manual control through Joystick.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Navigation &amp;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Reactive control responding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70152-3FC8-4E2F-A69D-7665A205039C}"/>
              </a:ext>
            </a:extLst>
          </p:cNvPr>
          <p:cNvSpPr/>
          <p:nvPr/>
        </p:nvSpPr>
        <p:spPr>
          <a:xfrm>
            <a:off x="4561104" y="2015504"/>
            <a:ext cx="3069791" cy="1867381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Hololens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Mapping object detections.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Manages hologram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Communicates objects in surroundings to ARTA.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609AA-341F-44DA-9979-A24C903A08C4}"/>
              </a:ext>
            </a:extLst>
          </p:cNvPr>
          <p:cNvSpPr/>
          <p:nvPr/>
        </p:nvSpPr>
        <p:spPr>
          <a:xfrm>
            <a:off x="8258329" y="2015504"/>
            <a:ext cx="3069790" cy="186738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Detection &amp;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Receives image frames from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Object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Infers direction of walking.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Sends detection/direction pairs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6ABA8-15A9-477A-B2CE-4C4E8FC7DB9C}"/>
              </a:ext>
            </a:extLst>
          </p:cNvPr>
          <p:cNvCxnSpPr>
            <a:cxnSpLocks/>
          </p:cNvCxnSpPr>
          <p:nvPr/>
        </p:nvCxnSpPr>
        <p:spPr>
          <a:xfrm flipV="1">
            <a:off x="7630895" y="2539735"/>
            <a:ext cx="6274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6FDB7-9E13-4109-90A9-B552915F2522}"/>
              </a:ext>
            </a:extLst>
          </p:cNvPr>
          <p:cNvCxnSpPr>
            <a:cxnSpLocks/>
          </p:cNvCxnSpPr>
          <p:nvPr/>
        </p:nvCxnSpPr>
        <p:spPr>
          <a:xfrm flipH="1">
            <a:off x="7630895" y="3216767"/>
            <a:ext cx="6274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94C1BA-3829-4852-97FE-283F8F8B3C2F}"/>
              </a:ext>
            </a:extLst>
          </p:cNvPr>
          <p:cNvCxnSpPr>
            <a:cxnSpLocks/>
          </p:cNvCxnSpPr>
          <p:nvPr/>
        </p:nvCxnSpPr>
        <p:spPr>
          <a:xfrm flipH="1" flipV="1">
            <a:off x="3933670" y="3216767"/>
            <a:ext cx="64226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56EF5-4A93-4F2F-850A-0656BF955218}"/>
              </a:ext>
            </a:extLst>
          </p:cNvPr>
          <p:cNvCxnSpPr>
            <a:cxnSpLocks/>
          </p:cNvCxnSpPr>
          <p:nvPr/>
        </p:nvCxnSpPr>
        <p:spPr>
          <a:xfrm flipV="1">
            <a:off x="3948504" y="2616136"/>
            <a:ext cx="61260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89376" y="1921807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382720" y="1876825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6ED2-D57D-4CC2-9393-AAC5E2232CED}"/>
              </a:ext>
            </a:extLst>
          </p:cNvPr>
          <p:cNvCxnSpPr>
            <a:stCxn id="21" idx="3"/>
          </p:cNvCxnSpPr>
          <p:nvPr/>
        </p:nvCxnSpPr>
        <p:spPr>
          <a:xfrm flipV="1">
            <a:off x="3383625" y="2041217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4634E2-F378-4C00-96B4-E1D3F2149C45}"/>
              </a:ext>
            </a:extLst>
          </p:cNvPr>
          <p:cNvSpPr/>
          <p:nvPr/>
        </p:nvSpPr>
        <p:spPr>
          <a:xfrm>
            <a:off x="2019301" y="1714500"/>
            <a:ext cx="8248650" cy="38862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637F8-29CE-498F-B507-6DFFF01DFE70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450098F7-3869-4CBC-A891-8205F2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9" y="277450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37D4B-4BC7-494F-A083-9975929D61DA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9A2DE9-00BC-4511-B1CD-26435FA7DD0B}"/>
              </a:ext>
            </a:extLst>
          </p:cNvPr>
          <p:cNvSpPr/>
          <p:nvPr/>
        </p:nvSpPr>
        <p:spPr>
          <a:xfrm>
            <a:off x="6761359" y="2540154"/>
            <a:ext cx="3058143" cy="213551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7A93A3-9E9A-48D5-9517-2774A978C8B0}"/>
              </a:ext>
            </a:extLst>
          </p:cNvPr>
          <p:cNvGrpSpPr/>
          <p:nvPr/>
        </p:nvGrpSpPr>
        <p:grpSpPr>
          <a:xfrm>
            <a:off x="4810562" y="2774506"/>
            <a:ext cx="2286000" cy="1714500"/>
            <a:chOff x="3810000" y="-857250"/>
            <a:chExt cx="2286000" cy="1714500"/>
          </a:xfrm>
        </p:grpSpPr>
        <p:pic>
          <p:nvPicPr>
            <p:cNvPr id="6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C979624E-0833-4850-BC49-0884821AD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-857250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2DFDD2-7755-4957-AD69-9DEFD92292E7}"/>
                </a:ext>
              </a:extLst>
            </p:cNvPr>
            <p:cNvSpPr/>
            <p:nvPr/>
          </p:nvSpPr>
          <p:spPr>
            <a:xfrm>
              <a:off x="5182626" y="-518320"/>
              <a:ext cx="771816" cy="1202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0DF99-2E8E-437C-85D6-1F5291200D43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01F8B-4259-4E9D-8B77-20B713986C01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F9312-67A1-4259-BEC1-BF3EE7FD6528}"/>
              </a:ext>
            </a:extLst>
          </p:cNvPr>
          <p:cNvGrpSpPr/>
          <p:nvPr/>
        </p:nvGrpSpPr>
        <p:grpSpPr>
          <a:xfrm>
            <a:off x="9630110" y="4254654"/>
            <a:ext cx="2286000" cy="1714500"/>
            <a:chOff x="5903805" y="4776761"/>
            <a:chExt cx="2286000" cy="1714500"/>
          </a:xfrm>
        </p:grpSpPr>
        <p:pic>
          <p:nvPicPr>
            <p:cNvPr id="14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1DA906D9-80C0-4D35-A3B1-2E3CA3154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805" y="477676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BF53B9-B0D1-4C9A-9714-3F29460D802B}"/>
                </a:ext>
              </a:extLst>
            </p:cNvPr>
            <p:cNvSpPr/>
            <p:nvPr/>
          </p:nvSpPr>
          <p:spPr>
            <a:xfrm>
              <a:off x="7573730" y="5461675"/>
              <a:ext cx="225083" cy="211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16F0-AF1C-4F07-B636-F348546771D3}"/>
              </a:ext>
            </a:extLst>
          </p:cNvPr>
          <p:cNvGrpSpPr/>
          <p:nvPr/>
        </p:nvGrpSpPr>
        <p:grpSpPr>
          <a:xfrm>
            <a:off x="9630110" y="1482849"/>
            <a:ext cx="2286000" cy="1714500"/>
            <a:chOff x="2982642" y="4815441"/>
            <a:chExt cx="2286000" cy="1714500"/>
          </a:xfrm>
        </p:grpSpPr>
        <p:pic>
          <p:nvPicPr>
            <p:cNvPr id="10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C6DCDFF4-FC84-4D3A-8043-D73650FF4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642" y="481544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712C87-0748-4636-850F-8654FD59006C}"/>
                </a:ext>
              </a:extLst>
            </p:cNvPr>
            <p:cNvSpPr/>
            <p:nvPr/>
          </p:nvSpPr>
          <p:spPr>
            <a:xfrm>
              <a:off x="4410810" y="5071217"/>
              <a:ext cx="771816" cy="12029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5B123-4D76-4E0B-855B-637E794CB91F}"/>
                </a:ext>
              </a:extLst>
            </p:cNvPr>
            <p:cNvSpPr txBox="1"/>
            <p:nvPr/>
          </p:nvSpPr>
          <p:spPr>
            <a:xfrm>
              <a:off x="4173951" y="4886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D10678-F98D-4F8A-878D-76F49A80871E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2593159" y="3631561"/>
            <a:ext cx="347119" cy="19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648F3-486F-4249-8738-494A79D570A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E2FB7E-A037-45AF-B29F-C329A0AC7C43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DBD1D4-2646-4E16-84F3-3DA9B9DCF74F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DCE7156-8592-48AC-B1B4-CB788427CF61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9124918" y="4099525"/>
            <a:ext cx="505192" cy="10123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99BE77D-5486-4AED-8FD0-B8432E88710B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9128582" y="2340099"/>
            <a:ext cx="501528" cy="7826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EB1AC3-CB80-4608-BF8E-F4F8DC31D13D}"/>
              </a:ext>
            </a:extLst>
          </p:cNvPr>
          <p:cNvSpPr txBox="1"/>
          <p:nvPr/>
        </p:nvSpPr>
        <p:spPr>
          <a:xfrm>
            <a:off x="5251449" y="1124194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11C038-CBDF-4BD5-8986-9B5D0A51A0AF}"/>
              </a:ext>
            </a:extLst>
          </p:cNvPr>
          <p:cNvSpPr txBox="1"/>
          <p:nvPr/>
        </p:nvSpPr>
        <p:spPr>
          <a:xfrm>
            <a:off x="519592" y="2140044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75E139-DFCD-4AA9-8267-3F187905AE9D}"/>
              </a:ext>
            </a:extLst>
          </p:cNvPr>
          <p:cNvSpPr txBox="1"/>
          <p:nvPr/>
        </p:nvSpPr>
        <p:spPr>
          <a:xfrm>
            <a:off x="4776577" y="1986156"/>
            <a:ext cx="235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Bounding Box Detections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31A72-C4EA-4F7D-8471-2E7463B0459A}"/>
              </a:ext>
            </a:extLst>
          </p:cNvPr>
          <p:cNvSpPr txBox="1"/>
          <p:nvPr/>
        </p:nvSpPr>
        <p:spPr>
          <a:xfrm>
            <a:off x="9881293" y="6085559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Towards/Away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01372-1330-417D-B271-F779DFB03FF4}"/>
              </a:ext>
            </a:extLst>
          </p:cNvPr>
          <p:cNvSpPr txBox="1"/>
          <p:nvPr/>
        </p:nvSpPr>
        <p:spPr>
          <a:xfrm>
            <a:off x="9881293" y="3226377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E0E8EE-0B05-4299-ABE7-0247BC41833C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FA872-B58A-46E1-AE7D-0B4559944996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102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20</cp:revision>
  <dcterms:created xsi:type="dcterms:W3CDTF">2019-06-09T17:47:38Z</dcterms:created>
  <dcterms:modified xsi:type="dcterms:W3CDTF">2019-06-10T13:41:19Z</dcterms:modified>
</cp:coreProperties>
</file>