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2" autoAdjust="0"/>
    <p:restoredTop sz="92764" autoAdjust="0"/>
  </p:normalViewPr>
  <p:slideViewPr>
    <p:cSldViewPr snapToGrid="0">
      <p:cViewPr>
        <p:scale>
          <a:sx n="75" d="100"/>
          <a:sy n="75" d="100"/>
        </p:scale>
        <p:origin x="54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28D1-EFAD-4A1A-BE0A-F11C3334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493BE-3C6F-45DD-A9A6-E5554111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502E-066D-4AA1-8070-F64CB7E4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038E-F294-4880-9A58-F5BDE316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8965-32DA-4DB5-B8DC-45C710B3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A109-4887-4442-B3C2-A6CAD52D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8EEBA-3D3B-4296-823A-DA7631DF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2441-0DE5-404E-AA44-B741B5C9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C0C5-0EE9-41D1-A14E-53EFAC44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A7FF-DDD2-4B85-91C1-0C4F80A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5F800-12CB-4649-B053-EE88F3EAE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E2B6-D13C-4982-9BA9-4E7348AB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78A4-DCA8-49D5-9E76-3CE810EF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00BE-FFFA-46CB-95DD-E4277819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8752-7268-417F-A055-983AD890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D1E5-BE99-4DF3-8421-497E797B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0E16-303D-45E3-BCA3-2F90DBD3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537B-CC22-4C46-99EC-DBD0717D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D150-7E59-46FD-82CB-3487308E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6115-6974-409D-AE00-D3384D87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A458-D875-42F4-8F5C-72484FFE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968B8-DD4C-46A2-8DB0-E2058AB7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09E0-7AE1-4047-AD97-4D013E87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C435A-1976-4ADE-8E62-37E9489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2374-699D-4CF1-80DF-38C127BA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DFEC-B8BA-45F5-8467-B187BDD4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E3F2-342F-407A-B1F9-757D4488C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3A23-7772-49AB-9C7E-5A85EEE82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7F7E-5EFC-4054-9B5D-A3DD648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9D4F-DD61-40B2-A6D4-1ACDE648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FA22-1E69-472C-A3E0-49CA7BF5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9C7-6C51-443F-9805-423136F6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EEBA-B5F3-4A1B-A2AC-75C64B8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BD65B-F35C-4324-AEC7-494C1812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F697C-B1B0-40E2-A4E4-E26789D4D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BF91-0D34-4056-8599-C9D27BFF1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F98A0-619A-46E0-A1F1-69468BC1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33CAE-C849-4571-8839-E68B5F93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A2E23-0D2C-43AF-8293-B394865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5A7B-4DC0-4288-BCDB-01A81417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FD1DB-4230-4C24-8A1A-F94A3D7F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4677-9A6E-4837-BC31-43CF1D50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C244-710A-41F8-ADB8-1128DCAD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8EA37-7B0E-462C-8937-99FB41EC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48255-058B-411A-B291-E16EA3F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FBE2-BE1B-4A91-AEA4-BF032185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8DBC-8CE9-4DDB-A534-AA6BF449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3300-FA3A-4B07-B929-F19F11D6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63E0-09FE-4DD2-AF9A-3B49956D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9D50-5C5D-43D8-9B01-595C2D25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4CFB-8A10-4472-98F8-0395835D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1557-2BD2-48E4-95A5-E4DE379F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1834-7D99-4FE3-AD4D-29C47E91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12CD1-7B1E-470C-A959-DA8C1A6C3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B6D6-D463-45EC-A00C-F7584AB0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E06F-FDD3-49BA-9832-84E4CC8D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DE7F-2A95-4A8C-AE4F-3FFF2FBC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4980-051B-4C28-8CA2-96CA9417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1E7B3-E82C-4AE4-93DC-E501272B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73D7-3C61-4AFC-ABDF-89FD62A3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38A6-9CDF-4FCE-8416-08C90EBEB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AE38-963E-4FB4-AD5A-4C614329C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4103-A488-4A58-BF92-88CAB3B0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24FF80-30EA-4D05-B214-884E08AEDD5A}"/>
              </a:ext>
            </a:extLst>
          </p:cNvPr>
          <p:cNvSpPr/>
          <p:nvPr/>
        </p:nvSpPr>
        <p:spPr>
          <a:xfrm>
            <a:off x="863881" y="2015505"/>
            <a:ext cx="3069791" cy="1867380"/>
          </a:xfrm>
          <a:prstGeom prst="rect">
            <a:avLst/>
          </a:prstGeom>
          <a:solidFill>
            <a:srgbClr val="0070C0">
              <a:alpha val="30000"/>
            </a:srgbClr>
          </a:solidFill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Manual control through Joystick.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Navigation &amp; Localization.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Reactive control responding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70152-3FC8-4E2F-A69D-7665A205039C}"/>
              </a:ext>
            </a:extLst>
          </p:cNvPr>
          <p:cNvSpPr/>
          <p:nvPr/>
        </p:nvSpPr>
        <p:spPr>
          <a:xfrm>
            <a:off x="4561104" y="2015504"/>
            <a:ext cx="3069791" cy="1867381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Hololens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Visual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Mapping object detections.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Manages hologram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Communicates objects in surroundings to ARTA.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609AA-341F-44DA-9979-A24C903A08C4}"/>
              </a:ext>
            </a:extLst>
          </p:cNvPr>
          <p:cNvSpPr/>
          <p:nvPr/>
        </p:nvSpPr>
        <p:spPr>
          <a:xfrm>
            <a:off x="8258329" y="2015504"/>
            <a:ext cx="3069790" cy="1867381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Detection &amp;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Receives image frames from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Object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Infers direction of walking.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Sends detection/direction pairs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E6ABA8-15A9-477A-B2CE-4C4E8FC7DB9C}"/>
              </a:ext>
            </a:extLst>
          </p:cNvPr>
          <p:cNvCxnSpPr>
            <a:cxnSpLocks/>
          </p:cNvCxnSpPr>
          <p:nvPr/>
        </p:nvCxnSpPr>
        <p:spPr>
          <a:xfrm flipV="1">
            <a:off x="7630895" y="2539735"/>
            <a:ext cx="62743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46FDB7-9E13-4109-90A9-B552915F2522}"/>
              </a:ext>
            </a:extLst>
          </p:cNvPr>
          <p:cNvCxnSpPr>
            <a:cxnSpLocks/>
          </p:cNvCxnSpPr>
          <p:nvPr/>
        </p:nvCxnSpPr>
        <p:spPr>
          <a:xfrm flipH="1">
            <a:off x="7630895" y="3216767"/>
            <a:ext cx="62743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94C1BA-3829-4852-97FE-283F8F8B3C2F}"/>
              </a:ext>
            </a:extLst>
          </p:cNvPr>
          <p:cNvCxnSpPr>
            <a:cxnSpLocks/>
          </p:cNvCxnSpPr>
          <p:nvPr/>
        </p:nvCxnSpPr>
        <p:spPr>
          <a:xfrm flipH="1" flipV="1">
            <a:off x="3933670" y="3216767"/>
            <a:ext cx="64226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856EF5-4A93-4F2F-850A-0656BF955218}"/>
              </a:ext>
            </a:extLst>
          </p:cNvPr>
          <p:cNvCxnSpPr>
            <a:cxnSpLocks/>
          </p:cNvCxnSpPr>
          <p:nvPr/>
        </p:nvCxnSpPr>
        <p:spPr>
          <a:xfrm flipV="1">
            <a:off x="3948504" y="2616136"/>
            <a:ext cx="612600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934DD-ACE1-46C1-A295-BDE2A1098B2D}"/>
              </a:ext>
            </a:extLst>
          </p:cNvPr>
          <p:cNvSpPr/>
          <p:nvPr/>
        </p:nvSpPr>
        <p:spPr>
          <a:xfrm>
            <a:off x="4298418" y="693058"/>
            <a:ext cx="3017158" cy="2630714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45518-5EAD-4C74-94FA-1591AB384BD1}"/>
              </a:ext>
            </a:extLst>
          </p:cNvPr>
          <p:cNvSpPr/>
          <p:nvPr/>
        </p:nvSpPr>
        <p:spPr>
          <a:xfrm>
            <a:off x="7881720" y="689811"/>
            <a:ext cx="1770748" cy="2630714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981ED-276B-4DE0-9B02-9F250DD1BCF4}"/>
              </a:ext>
            </a:extLst>
          </p:cNvPr>
          <p:cNvSpPr/>
          <p:nvPr/>
        </p:nvSpPr>
        <p:spPr>
          <a:xfrm>
            <a:off x="2019284" y="700150"/>
            <a:ext cx="1689100" cy="2630713"/>
          </a:xfrm>
          <a:prstGeom prst="rect">
            <a:avLst/>
          </a:prstGeom>
          <a:solidFill>
            <a:srgbClr val="0070C0">
              <a:alpha val="30000"/>
            </a:srgb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2938A-6CEE-41DB-A05B-A5276E748FD2}"/>
              </a:ext>
            </a:extLst>
          </p:cNvPr>
          <p:cNvSpPr txBox="1"/>
          <p:nvPr/>
        </p:nvSpPr>
        <p:spPr>
          <a:xfrm>
            <a:off x="5113033" y="228148"/>
            <a:ext cx="138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Hololens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E5074-7370-4103-8A46-8C9EDF8F4CB8}"/>
              </a:ext>
            </a:extLst>
          </p:cNvPr>
          <p:cNvSpPr txBox="1"/>
          <p:nvPr/>
        </p:nvSpPr>
        <p:spPr>
          <a:xfrm>
            <a:off x="7922543" y="22490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+mj-lt"/>
              </a:rPr>
              <a:t>HDD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006C3-CFBF-4927-9035-674C690359D0}"/>
              </a:ext>
            </a:extLst>
          </p:cNvPr>
          <p:cNvSpPr txBox="1"/>
          <p:nvPr/>
        </p:nvSpPr>
        <p:spPr>
          <a:xfrm>
            <a:off x="2481931" y="238486"/>
            <a:ext cx="84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ARTA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50814-593C-4E5F-9719-5EDE818EA12F}"/>
              </a:ext>
            </a:extLst>
          </p:cNvPr>
          <p:cNvSpPr/>
          <p:nvPr/>
        </p:nvSpPr>
        <p:spPr>
          <a:xfrm>
            <a:off x="4621359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BBB2E-9791-436D-A7C3-1E37E07BF5EC}"/>
              </a:ext>
            </a:extLst>
          </p:cNvPr>
          <p:cNvSpPr/>
          <p:nvPr/>
        </p:nvSpPr>
        <p:spPr>
          <a:xfrm>
            <a:off x="6052832" y="1726654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C1503-5144-49DE-AF37-D392235E9A97}"/>
              </a:ext>
            </a:extLst>
          </p:cNvPr>
          <p:cNvSpPr/>
          <p:nvPr/>
        </p:nvSpPr>
        <p:spPr>
          <a:xfrm>
            <a:off x="6052832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 Stream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DD9E4A-782A-4209-857F-728F21A505B5}"/>
              </a:ext>
            </a:extLst>
          </p:cNvPr>
          <p:cNvSpPr/>
          <p:nvPr/>
        </p:nvSpPr>
        <p:spPr>
          <a:xfrm>
            <a:off x="4621359" y="2583580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ARTA Alignment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E88082-BEEE-4BD2-87F4-1E86DC3AEFFE}"/>
              </a:ext>
            </a:extLst>
          </p:cNvPr>
          <p:cNvSpPr/>
          <p:nvPr/>
        </p:nvSpPr>
        <p:spPr>
          <a:xfrm>
            <a:off x="8144790" y="940219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9301A-23E6-4C53-9821-E27001D059E4}"/>
              </a:ext>
            </a:extLst>
          </p:cNvPr>
          <p:cNvSpPr/>
          <p:nvPr/>
        </p:nvSpPr>
        <p:spPr>
          <a:xfrm>
            <a:off x="8144790" y="1723407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YACHT Tracker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9A006-175F-48B3-91DB-152989690279}"/>
              </a:ext>
            </a:extLst>
          </p:cNvPr>
          <p:cNvSpPr/>
          <p:nvPr/>
        </p:nvSpPr>
        <p:spPr>
          <a:xfrm>
            <a:off x="8144790" y="2558015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YACHT Direction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F6247E-4A57-472E-8F89-485767E0F44E}"/>
              </a:ext>
            </a:extLst>
          </p:cNvPr>
          <p:cNvSpPr/>
          <p:nvPr/>
        </p:nvSpPr>
        <p:spPr>
          <a:xfrm>
            <a:off x="2344948" y="953805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Manual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1C91AF-0EE6-4121-A691-D2B45A7D372C}"/>
              </a:ext>
            </a:extLst>
          </p:cNvPr>
          <p:cNvSpPr/>
          <p:nvPr/>
        </p:nvSpPr>
        <p:spPr>
          <a:xfrm>
            <a:off x="2344948" y="2593919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Reactive Control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AA599F-4067-46AA-893F-4860946A6D06}"/>
              </a:ext>
            </a:extLst>
          </p:cNvPr>
          <p:cNvSpPr/>
          <p:nvPr/>
        </p:nvSpPr>
        <p:spPr>
          <a:xfrm>
            <a:off x="2345853" y="1762703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051EAF-B6BC-4BFD-B24E-2DBF952FDFEF}"/>
              </a:ext>
            </a:extLst>
          </p:cNvPr>
          <p:cNvSpPr/>
          <p:nvPr/>
        </p:nvSpPr>
        <p:spPr>
          <a:xfrm>
            <a:off x="6052832" y="2564168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Visuals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8F969C-FDD0-4950-B879-976F3D32658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659131" y="1235566"/>
            <a:ext cx="393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FA468E-F655-44DE-B7F8-D4875AED3A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6571718" y="2310854"/>
            <a:ext cx="0" cy="253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8FBEFA-66A3-4F21-BCEE-63C25CCFBBAF}"/>
              </a:ext>
            </a:extLst>
          </p:cNvPr>
          <p:cNvCxnSpPr>
            <a:cxnSpLocks/>
            <a:stCxn id="16" idx="3"/>
            <a:endCxn id="18" idx="3"/>
          </p:cNvCxnSpPr>
          <p:nvPr/>
        </p:nvCxnSpPr>
        <p:spPr>
          <a:xfrm>
            <a:off x="9182562" y="1232319"/>
            <a:ext cx="12700" cy="1617796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541580A-978A-4708-B098-CA7430BA4230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>
            <a:off x="9182562" y="1232319"/>
            <a:ext cx="12700" cy="783188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433B028-3CA4-4F40-9651-D72C0E0484AF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389376" y="1921807"/>
            <a:ext cx="412642" cy="9109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E46CF8-31E0-4627-9F95-F21C3F96298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090604" y="1232319"/>
            <a:ext cx="1054186" cy="3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0463677-DE39-40AF-8060-9630BD1D83CE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7104266" y="1842559"/>
            <a:ext cx="1040525" cy="172949"/>
          </a:xfrm>
          <a:prstGeom prst="bentConnector3">
            <a:avLst>
              <a:gd name="adj1" fmla="val 423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2F6ED36-09E2-4CF9-AFE5-F7FBDC5B664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7104266" y="2091735"/>
            <a:ext cx="1040524" cy="758380"/>
          </a:xfrm>
          <a:prstGeom prst="bentConnector3">
            <a:avLst>
              <a:gd name="adj1" fmla="val 6018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11E1F56-8EE0-4F2A-8CF0-35BA93331C91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2863834" y="1538005"/>
            <a:ext cx="905" cy="2246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E2D55D8-C705-40E2-897F-5FCDBDA1D68C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863834" y="2346903"/>
            <a:ext cx="905" cy="2470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ADD7B12-D17A-441A-B61A-D3BC67431BED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3382720" y="1876825"/>
            <a:ext cx="2656450" cy="1009193"/>
          </a:xfrm>
          <a:prstGeom prst="bentConnector3">
            <a:avLst>
              <a:gd name="adj1" fmla="val 778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EE6ED2-D57D-4CC2-9393-AAC5E2232CED}"/>
              </a:ext>
            </a:extLst>
          </p:cNvPr>
          <p:cNvCxnSpPr>
            <a:stCxn id="21" idx="3"/>
          </p:cNvCxnSpPr>
          <p:nvPr/>
        </p:nvCxnSpPr>
        <p:spPr>
          <a:xfrm flipV="1">
            <a:off x="3383625" y="2041217"/>
            <a:ext cx="2667525" cy="1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9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4634E2-F378-4C00-96B4-E1D3F2149C45}"/>
              </a:ext>
            </a:extLst>
          </p:cNvPr>
          <p:cNvSpPr/>
          <p:nvPr/>
        </p:nvSpPr>
        <p:spPr>
          <a:xfrm>
            <a:off x="2019301" y="1714500"/>
            <a:ext cx="8248650" cy="3886200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6637F8-29CE-498F-B507-6DFFF01DFE70}"/>
              </a:ext>
            </a:extLst>
          </p:cNvPr>
          <p:cNvSpPr/>
          <p:nvPr/>
        </p:nvSpPr>
        <p:spPr>
          <a:xfrm>
            <a:off x="2294709" y="2549012"/>
            <a:ext cx="2831496" cy="2126653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450098F7-3869-4CBC-A891-8205F2B8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9" y="2774505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F37D4B-4BC7-494F-A083-9975929D61DA}"/>
              </a:ext>
            </a:extLst>
          </p:cNvPr>
          <p:cNvSpPr/>
          <p:nvPr/>
        </p:nvSpPr>
        <p:spPr>
          <a:xfrm>
            <a:off x="2940278" y="3202838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9A2DE9-00BC-4511-B1CD-26435FA7DD0B}"/>
              </a:ext>
            </a:extLst>
          </p:cNvPr>
          <p:cNvSpPr/>
          <p:nvPr/>
        </p:nvSpPr>
        <p:spPr>
          <a:xfrm>
            <a:off x="6761359" y="2540154"/>
            <a:ext cx="3058143" cy="2135511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C979624E-0833-4850-BC49-0884821A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62" y="2774506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DFDD2-7755-4957-AD69-9DEFD92292E7}"/>
              </a:ext>
            </a:extLst>
          </p:cNvPr>
          <p:cNvSpPr/>
          <p:nvPr/>
        </p:nvSpPr>
        <p:spPr>
          <a:xfrm>
            <a:off x="6183188" y="3113436"/>
            <a:ext cx="771816" cy="1202948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0DF99-2E8E-437C-85D6-1F5291200D43}"/>
              </a:ext>
            </a:extLst>
          </p:cNvPr>
          <p:cNvSpPr/>
          <p:nvPr/>
        </p:nvSpPr>
        <p:spPr>
          <a:xfrm>
            <a:off x="7605418" y="269404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DeepSort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Tracker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501F8B-4259-4E9D-8B77-20B713986C01}"/>
              </a:ext>
            </a:extLst>
          </p:cNvPr>
          <p:cNvSpPr/>
          <p:nvPr/>
        </p:nvSpPr>
        <p:spPr>
          <a:xfrm>
            <a:off x="7601754" y="367080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OpenPose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7F9312-67A1-4259-BEC1-BF3EE7FD6528}"/>
              </a:ext>
            </a:extLst>
          </p:cNvPr>
          <p:cNvGrpSpPr/>
          <p:nvPr/>
        </p:nvGrpSpPr>
        <p:grpSpPr>
          <a:xfrm>
            <a:off x="9630110" y="4254654"/>
            <a:ext cx="2286000" cy="1714500"/>
            <a:chOff x="5903805" y="4776761"/>
            <a:chExt cx="2286000" cy="1714500"/>
          </a:xfrm>
        </p:grpSpPr>
        <p:pic>
          <p:nvPicPr>
            <p:cNvPr id="14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1DA906D9-80C0-4D35-A3B1-2E3CA3154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805" y="4776761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BF53B9-B0D1-4C9A-9714-3F29460D802B}"/>
                </a:ext>
              </a:extLst>
            </p:cNvPr>
            <p:cNvSpPr/>
            <p:nvPr/>
          </p:nvSpPr>
          <p:spPr>
            <a:xfrm>
              <a:off x="7573730" y="5461675"/>
              <a:ext cx="225083" cy="21101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7916F0-AF1C-4F07-B636-F348546771D3}"/>
              </a:ext>
            </a:extLst>
          </p:cNvPr>
          <p:cNvGrpSpPr/>
          <p:nvPr/>
        </p:nvGrpSpPr>
        <p:grpSpPr>
          <a:xfrm>
            <a:off x="9630110" y="1482849"/>
            <a:ext cx="2286000" cy="1714500"/>
            <a:chOff x="2982642" y="4815441"/>
            <a:chExt cx="2286000" cy="1714500"/>
          </a:xfrm>
        </p:grpSpPr>
        <p:pic>
          <p:nvPicPr>
            <p:cNvPr id="10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C6DCDFF4-FC84-4D3A-8043-D73650FF4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642" y="4815441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712C87-0748-4636-850F-8654FD59006C}"/>
                </a:ext>
              </a:extLst>
            </p:cNvPr>
            <p:cNvSpPr/>
            <p:nvPr/>
          </p:nvSpPr>
          <p:spPr>
            <a:xfrm>
              <a:off x="4410810" y="5071217"/>
              <a:ext cx="771816" cy="1202948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olid"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35B123-4D76-4E0B-855B-637E794CB91F}"/>
                </a:ext>
              </a:extLst>
            </p:cNvPr>
            <p:cNvSpPr txBox="1"/>
            <p:nvPr/>
          </p:nvSpPr>
          <p:spPr>
            <a:xfrm>
              <a:off x="4173951" y="4886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1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D10678-F98D-4F8A-878D-76F49A80871E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2593159" y="3631561"/>
            <a:ext cx="347119" cy="19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648F3-486F-4249-8738-494A79D570A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63442" y="3631561"/>
            <a:ext cx="347120" cy="19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E2FB7E-A037-45AF-B29F-C329A0AC7C43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7096562" y="3631756"/>
            <a:ext cx="505192" cy="467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DBD1D4-2646-4E16-84F3-3DA9B9DCF74F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096562" y="3122765"/>
            <a:ext cx="508856" cy="508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DCE7156-8592-48AC-B1B4-CB788427CF61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9124918" y="4099525"/>
            <a:ext cx="505192" cy="10123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99BE77D-5486-4AED-8FD0-B8432E88710B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9128582" y="2340099"/>
            <a:ext cx="501528" cy="7826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EB1AC3-CB80-4608-BF8E-F4F8DC31D13D}"/>
              </a:ext>
            </a:extLst>
          </p:cNvPr>
          <p:cNvSpPr txBox="1"/>
          <p:nvPr/>
        </p:nvSpPr>
        <p:spPr>
          <a:xfrm>
            <a:off x="5251449" y="1124194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HDD System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11C038-CBDF-4BD5-8986-9B5D0A51A0AF}"/>
              </a:ext>
            </a:extLst>
          </p:cNvPr>
          <p:cNvSpPr txBox="1"/>
          <p:nvPr/>
        </p:nvSpPr>
        <p:spPr>
          <a:xfrm>
            <a:off x="519592" y="2140044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JPG 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75E139-DFCD-4AA9-8267-3F187905AE9D}"/>
              </a:ext>
            </a:extLst>
          </p:cNvPr>
          <p:cNvSpPr txBox="1"/>
          <p:nvPr/>
        </p:nvSpPr>
        <p:spPr>
          <a:xfrm>
            <a:off x="4776577" y="1986156"/>
            <a:ext cx="2353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Bounding Box Detections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C31A72-C4EA-4F7D-8471-2E7463B0459A}"/>
              </a:ext>
            </a:extLst>
          </p:cNvPr>
          <p:cNvSpPr txBox="1"/>
          <p:nvPr/>
        </p:nvSpPr>
        <p:spPr>
          <a:xfrm>
            <a:off x="9881293" y="6085559"/>
            <a:ext cx="235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Towards/Away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901372-1330-417D-B271-F779DFB03FF4}"/>
              </a:ext>
            </a:extLst>
          </p:cNvPr>
          <p:cNvSpPr txBox="1"/>
          <p:nvPr/>
        </p:nvSpPr>
        <p:spPr>
          <a:xfrm>
            <a:off x="9881293" y="3226377"/>
            <a:ext cx="235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Tracking 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E0E8EE-0B05-4299-ABE7-0247BC41833C}"/>
              </a:ext>
            </a:extLst>
          </p:cNvPr>
          <p:cNvSpPr txBox="1"/>
          <p:nvPr/>
        </p:nvSpPr>
        <p:spPr>
          <a:xfrm>
            <a:off x="7452131" y="199823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YACHT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FA872-B58A-46E1-AE7D-0B4559944996}"/>
              </a:ext>
            </a:extLst>
          </p:cNvPr>
          <p:cNvSpPr txBox="1"/>
          <p:nvPr/>
        </p:nvSpPr>
        <p:spPr>
          <a:xfrm>
            <a:off x="2863851" y="2023026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YOLO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B6CDF3-953E-4A6D-8E3F-0AB224E60C8A}"/>
              </a:ext>
            </a:extLst>
          </p:cNvPr>
          <p:cNvSpPr/>
          <p:nvPr/>
        </p:nvSpPr>
        <p:spPr>
          <a:xfrm>
            <a:off x="6480175" y="3248041"/>
            <a:ext cx="281184" cy="271656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5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3CDA83-A5F7-4FA2-8E23-831C7C0A8284}"/>
              </a:ext>
            </a:extLst>
          </p:cNvPr>
          <p:cNvSpPr/>
          <p:nvPr/>
        </p:nvSpPr>
        <p:spPr>
          <a:xfrm>
            <a:off x="2294709" y="2549012"/>
            <a:ext cx="2831496" cy="2126653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0D444-6DC0-49C4-ABF4-048130B2BEE5}"/>
              </a:ext>
            </a:extLst>
          </p:cNvPr>
          <p:cNvSpPr/>
          <p:nvPr/>
        </p:nvSpPr>
        <p:spPr>
          <a:xfrm>
            <a:off x="2940278" y="3202838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B7709-2AB1-4B25-A24E-41934F7E7ACA}"/>
              </a:ext>
            </a:extLst>
          </p:cNvPr>
          <p:cNvSpPr/>
          <p:nvPr/>
        </p:nvSpPr>
        <p:spPr>
          <a:xfrm>
            <a:off x="6761359" y="2540154"/>
            <a:ext cx="3058143" cy="3162137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DB8C3A81-FE57-4B5F-9EDC-A9D3DDC8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62" y="2774506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E62A24D-D1FF-4643-8A3E-D82387B9B71E}"/>
              </a:ext>
            </a:extLst>
          </p:cNvPr>
          <p:cNvSpPr/>
          <p:nvPr/>
        </p:nvSpPr>
        <p:spPr>
          <a:xfrm>
            <a:off x="6183188" y="3113436"/>
            <a:ext cx="771816" cy="1202948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0CD5D5-8D93-4065-9E7C-0028E243E26A}"/>
              </a:ext>
            </a:extLst>
          </p:cNvPr>
          <p:cNvSpPr/>
          <p:nvPr/>
        </p:nvSpPr>
        <p:spPr>
          <a:xfrm>
            <a:off x="7605418" y="269404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DeepSort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Tracker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431861-420D-469D-9C1A-2113C4B0DF78}"/>
              </a:ext>
            </a:extLst>
          </p:cNvPr>
          <p:cNvSpPr/>
          <p:nvPr/>
        </p:nvSpPr>
        <p:spPr>
          <a:xfrm>
            <a:off x="7601754" y="367080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OpenPose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2A9ABB-F41D-451E-B8FB-53864EAF6ED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78634" y="3631561"/>
            <a:ext cx="156164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67B66C-6D1B-4CD0-BC1D-C1A85E2489C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463442" y="3631561"/>
            <a:ext cx="347120" cy="19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166FEA2-A1F6-4B3C-B1D5-8D4E62A0460F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096562" y="3631756"/>
            <a:ext cx="505192" cy="467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BE118B-314A-41C9-9934-B531C4DA906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096562" y="3122765"/>
            <a:ext cx="508856" cy="508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361C509-D743-400E-8F71-7147EDDA0C0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9124918" y="4099524"/>
            <a:ext cx="9757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F6F5A75-C57C-4186-A01C-48BD12F88775}"/>
              </a:ext>
            </a:extLst>
          </p:cNvPr>
          <p:cNvSpPr/>
          <p:nvPr/>
        </p:nvSpPr>
        <p:spPr>
          <a:xfrm>
            <a:off x="6480175" y="3248041"/>
            <a:ext cx="281184" cy="271656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5A00E9-3DFE-4E75-BDE2-D9685842F3A3}"/>
              </a:ext>
            </a:extLst>
          </p:cNvPr>
          <p:cNvSpPr/>
          <p:nvPr/>
        </p:nvSpPr>
        <p:spPr>
          <a:xfrm>
            <a:off x="7601367" y="4608516"/>
            <a:ext cx="1523164" cy="857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HeadPose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D8AB174-C9F0-4EF7-BA34-9470145FE31B}"/>
              </a:ext>
            </a:extLst>
          </p:cNvPr>
          <p:cNvCxnSpPr>
            <a:cxnSpLocks/>
          </p:cNvCxnSpPr>
          <p:nvPr/>
        </p:nvCxnSpPr>
        <p:spPr>
          <a:xfrm flipV="1">
            <a:off x="9124531" y="3105478"/>
            <a:ext cx="9757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BD0819A-8C18-4073-979D-C09DFF4F440D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7096562" y="3631756"/>
            <a:ext cx="504805" cy="140548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000CBA5-D67D-4D95-81EE-CB9D4D5E71BD}"/>
              </a:ext>
            </a:extLst>
          </p:cNvPr>
          <p:cNvCxnSpPr>
            <a:cxnSpLocks/>
          </p:cNvCxnSpPr>
          <p:nvPr/>
        </p:nvCxnSpPr>
        <p:spPr>
          <a:xfrm flipV="1">
            <a:off x="9117432" y="5037238"/>
            <a:ext cx="9757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C3FCA26-DD6E-4978-8809-E55A81486211}"/>
              </a:ext>
            </a:extLst>
          </p:cNvPr>
          <p:cNvSpPr txBox="1"/>
          <p:nvPr/>
        </p:nvSpPr>
        <p:spPr>
          <a:xfrm>
            <a:off x="10068441" y="2922709"/>
            <a:ext cx="152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Tracking 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4BAA14-1ED4-4FFF-B6C9-B35FB231BADD}"/>
              </a:ext>
            </a:extLst>
          </p:cNvPr>
          <p:cNvSpPr txBox="1"/>
          <p:nvPr/>
        </p:nvSpPr>
        <p:spPr>
          <a:xfrm>
            <a:off x="10068442" y="3899469"/>
            <a:ext cx="168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Body Direction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3E8C58-3A5E-4BAA-ACEE-E9B7F3189185}"/>
              </a:ext>
            </a:extLst>
          </p:cNvPr>
          <p:cNvSpPr txBox="1"/>
          <p:nvPr/>
        </p:nvSpPr>
        <p:spPr>
          <a:xfrm>
            <a:off x="10068441" y="4837183"/>
            <a:ext cx="168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Head Direction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1421DC-AD25-4E48-AB9E-62506166085A}"/>
              </a:ext>
            </a:extLst>
          </p:cNvPr>
          <p:cNvSpPr txBox="1"/>
          <p:nvPr/>
        </p:nvSpPr>
        <p:spPr>
          <a:xfrm>
            <a:off x="7452131" y="199823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YACHT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959714-704F-43B3-815D-1DDE065B06C1}"/>
              </a:ext>
            </a:extLst>
          </p:cNvPr>
          <p:cNvSpPr txBox="1"/>
          <p:nvPr/>
        </p:nvSpPr>
        <p:spPr>
          <a:xfrm>
            <a:off x="2863851" y="2023026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YOLO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599CD0-AE85-4CC4-8526-BABED6228ECE}"/>
              </a:ext>
            </a:extLst>
          </p:cNvPr>
          <p:cNvSpPr/>
          <p:nvPr/>
        </p:nvSpPr>
        <p:spPr>
          <a:xfrm>
            <a:off x="4820148" y="1998230"/>
            <a:ext cx="2395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Head and Body Detections</a:t>
            </a:r>
          </a:p>
        </p:txBody>
      </p:sp>
    </p:spTree>
    <p:extLst>
      <p:ext uri="{BB962C8B-B14F-4D97-AF65-F5344CB8AC3E}">
        <p14:creationId xmlns:p14="http://schemas.microsoft.com/office/powerpoint/2010/main" val="339274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DD9FE8-B726-4794-A6CC-B23C7137C73D}"/>
              </a:ext>
            </a:extLst>
          </p:cNvPr>
          <p:cNvGrpSpPr/>
          <p:nvPr/>
        </p:nvGrpSpPr>
        <p:grpSpPr>
          <a:xfrm>
            <a:off x="2876550" y="2286000"/>
            <a:ext cx="6410326" cy="2124075"/>
            <a:chOff x="2876550" y="2286000"/>
            <a:chExt cx="6410326" cy="21240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BEE5AA-911E-4577-8BFF-7BB4306E5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00" t="1417" r="4607" b="8299"/>
            <a:stretch/>
          </p:blipFill>
          <p:spPr>
            <a:xfrm>
              <a:off x="2876550" y="2286000"/>
              <a:ext cx="6410326" cy="212407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D3BF08-EC43-45D6-8C6D-CEF51373FBDC}"/>
                </a:ext>
              </a:extLst>
            </p:cNvPr>
            <p:cNvSpPr/>
            <p:nvPr/>
          </p:nvSpPr>
          <p:spPr>
            <a:xfrm>
              <a:off x="4248150" y="2286000"/>
              <a:ext cx="89535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20DC52-DF99-4196-9B1B-DFC6EE9C8345}"/>
                </a:ext>
              </a:extLst>
            </p:cNvPr>
            <p:cNvSpPr/>
            <p:nvPr/>
          </p:nvSpPr>
          <p:spPr>
            <a:xfrm>
              <a:off x="3000374" y="4238625"/>
              <a:ext cx="2676525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41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 descr="A person standing in a room&#10;&#10;Description automatically generated">
            <a:extLst>
              <a:ext uri="{FF2B5EF4-FFF2-40B4-BE49-F238E27FC236}">
                <a16:creationId xmlns:a16="http://schemas.microsoft.com/office/drawing/2014/main" id="{3343EE9E-7D94-4FAE-B509-EDB49DC4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31" y="2462548"/>
            <a:ext cx="1857821" cy="104502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4359554-2917-49A2-9D84-322600C4E2BF}"/>
              </a:ext>
            </a:extLst>
          </p:cNvPr>
          <p:cNvSpPr/>
          <p:nvPr/>
        </p:nvSpPr>
        <p:spPr>
          <a:xfrm>
            <a:off x="3257550" y="1856940"/>
            <a:ext cx="6393997" cy="403763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57A542-3986-46FE-AFA0-4D4309097AB5}"/>
              </a:ext>
            </a:extLst>
          </p:cNvPr>
          <p:cNvSpPr/>
          <p:nvPr/>
        </p:nvSpPr>
        <p:spPr>
          <a:xfrm>
            <a:off x="3549634" y="2358930"/>
            <a:ext cx="5827583" cy="126553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8FB399-FAB4-4192-9610-D2ABD9EFD9D5}"/>
              </a:ext>
            </a:extLst>
          </p:cNvPr>
          <p:cNvSpPr/>
          <p:nvPr/>
        </p:nvSpPr>
        <p:spPr>
          <a:xfrm>
            <a:off x="3778448" y="2562973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World Camera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17007-25E5-4458-978E-19D755D03DC4}"/>
              </a:ext>
            </a:extLst>
          </p:cNvPr>
          <p:cNvSpPr/>
          <p:nvPr/>
        </p:nvSpPr>
        <p:spPr>
          <a:xfrm>
            <a:off x="5657474" y="2556337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Vulcan </a:t>
            </a:r>
            <a:r>
              <a:rPr lang="en-US" sz="1600" dirty="0" err="1">
                <a:solidFill>
                  <a:schemeClr val="tx1"/>
                </a:solidFill>
              </a:rPr>
              <a:t>CameraStream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B67FC2-427F-439A-97C7-55AF311C4096}"/>
              </a:ext>
            </a:extLst>
          </p:cNvPr>
          <p:cNvSpPr/>
          <p:nvPr/>
        </p:nvSpPr>
        <p:spPr>
          <a:xfrm>
            <a:off x="7548746" y="2556337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JPG Encoding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BD2413-0201-4371-9243-E06D25808A52}"/>
              </a:ext>
            </a:extLst>
          </p:cNvPr>
          <p:cNvSpPr txBox="1"/>
          <p:nvPr/>
        </p:nvSpPr>
        <p:spPr>
          <a:xfrm>
            <a:off x="4640864" y="1294568"/>
            <a:ext cx="370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Hololens Unity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35D282-D33A-423E-9753-99C36620A8F0}"/>
              </a:ext>
            </a:extLst>
          </p:cNvPr>
          <p:cNvSpPr/>
          <p:nvPr/>
        </p:nvSpPr>
        <p:spPr>
          <a:xfrm>
            <a:off x="3611915" y="4033166"/>
            <a:ext cx="5761764" cy="126553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53DCC1-19BC-4ABB-9D78-4A0CAF74EAB6}"/>
              </a:ext>
            </a:extLst>
          </p:cNvPr>
          <p:cNvSpPr/>
          <p:nvPr/>
        </p:nvSpPr>
        <p:spPr>
          <a:xfrm>
            <a:off x="5663597" y="4237664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World Manager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7F09B3-AED5-426B-A704-FC5ACE18F70C}"/>
              </a:ext>
            </a:extLst>
          </p:cNvPr>
          <p:cNvSpPr/>
          <p:nvPr/>
        </p:nvSpPr>
        <p:spPr>
          <a:xfrm>
            <a:off x="3778448" y="4234578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ARTA Alignment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A74798-17FD-4C17-8C6E-4BCC2D7FDA9A}"/>
              </a:ext>
            </a:extLst>
          </p:cNvPr>
          <p:cNvSpPr/>
          <p:nvPr/>
        </p:nvSpPr>
        <p:spPr>
          <a:xfrm>
            <a:off x="7548746" y="4234579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Holograms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7A67EE-3CC1-4DFE-A8CE-DCAF74B2C2B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007531" y="2991695"/>
            <a:ext cx="77091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628637-4DD9-4546-9432-175031F0C6E6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5301612" y="2985060"/>
            <a:ext cx="355862" cy="66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50942C-3BD0-47FF-8853-430676B30179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7180638" y="2985060"/>
            <a:ext cx="36810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D360B2-474D-48C1-B905-EEB9F4A42884}"/>
              </a:ext>
            </a:extLst>
          </p:cNvPr>
          <p:cNvCxnSpPr>
            <a:cxnSpLocks/>
            <a:stCxn id="28" idx="3"/>
            <a:endCxn id="98" idx="1"/>
          </p:cNvCxnSpPr>
          <p:nvPr/>
        </p:nvCxnSpPr>
        <p:spPr>
          <a:xfrm>
            <a:off x="9071910" y="2985060"/>
            <a:ext cx="7833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0C2015C-8160-472A-A7F7-7F5F1A40A2DF}"/>
              </a:ext>
            </a:extLst>
          </p:cNvPr>
          <p:cNvSpPr txBox="1"/>
          <p:nvPr/>
        </p:nvSpPr>
        <p:spPr>
          <a:xfrm>
            <a:off x="1228729" y="1741818"/>
            <a:ext cx="1689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Hololens World View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B7EC48-D3B5-42F9-B3A6-3D05C026A85A}"/>
              </a:ext>
            </a:extLst>
          </p:cNvPr>
          <p:cNvSpPr txBox="1"/>
          <p:nvPr/>
        </p:nvSpPr>
        <p:spPr>
          <a:xfrm>
            <a:off x="9943631" y="2062438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JPG Image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B4E785-3C00-47DC-91E1-10B7F1FD960F}"/>
              </a:ext>
            </a:extLst>
          </p:cNvPr>
          <p:cNvSpPr txBox="1"/>
          <p:nvPr/>
        </p:nvSpPr>
        <p:spPr>
          <a:xfrm>
            <a:off x="9833008" y="5186687"/>
            <a:ext cx="189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Displayed Holograms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4EC738-CAE3-4179-875D-D85AC3BF7C76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flipH="1">
            <a:off x="7186761" y="4663302"/>
            <a:ext cx="361985" cy="30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3D8A839-4742-4661-A605-A38E0EEF3E21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6425180" y="3866306"/>
            <a:ext cx="3650015" cy="371358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6CA9C4-E0E7-4486-A1A4-F9BE39FB8BC6}"/>
              </a:ext>
            </a:extLst>
          </p:cNvPr>
          <p:cNvCxnSpPr>
            <a:cxnSpLocks/>
          </p:cNvCxnSpPr>
          <p:nvPr/>
        </p:nvCxnSpPr>
        <p:spPr>
          <a:xfrm>
            <a:off x="5301612" y="4807611"/>
            <a:ext cx="361985" cy="30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1C15332-351C-41BC-9A33-57C92A903FDF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4278774" y="3356788"/>
            <a:ext cx="408085" cy="3884726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2FDE6C9-62D7-4D47-828F-ECE41E5DEBB5}"/>
              </a:ext>
            </a:extLst>
          </p:cNvPr>
          <p:cNvSpPr txBox="1"/>
          <p:nvPr/>
        </p:nvSpPr>
        <p:spPr>
          <a:xfrm>
            <a:off x="1010416" y="5069419"/>
            <a:ext cx="182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World Positions of People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6EF09CB-CC5D-43A6-A9B5-00A836421886}"/>
              </a:ext>
            </a:extLst>
          </p:cNvPr>
          <p:cNvCxnSpPr>
            <a:cxnSpLocks/>
          </p:cNvCxnSpPr>
          <p:nvPr/>
        </p:nvCxnSpPr>
        <p:spPr>
          <a:xfrm flipH="1">
            <a:off x="5301612" y="4533500"/>
            <a:ext cx="36198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3" name="Picture 5142" descr="A couple of people that are standing in a room&#10;&#10;Description automatically generated">
            <a:extLst>
              <a:ext uri="{FF2B5EF4-FFF2-40B4-BE49-F238E27FC236}">
                <a16:creationId xmlns:a16="http://schemas.microsoft.com/office/drawing/2014/main" id="{F31D4485-78A2-46DC-A566-44D69BDF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31" y="4143001"/>
            <a:ext cx="1855441" cy="1043686"/>
          </a:xfrm>
          <a:prstGeom prst="rect">
            <a:avLst/>
          </a:prstGeom>
        </p:spPr>
      </p:pic>
      <p:pic>
        <p:nvPicPr>
          <p:cNvPr id="99" name="Picture 98" descr="A person standing in a room&#10;&#10;Description automatically generated">
            <a:extLst>
              <a:ext uri="{FF2B5EF4-FFF2-40B4-BE49-F238E27FC236}">
                <a16:creationId xmlns:a16="http://schemas.microsoft.com/office/drawing/2014/main" id="{9500E419-159A-4480-AA89-DAA9022F7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70" y="2462548"/>
            <a:ext cx="1857821" cy="1045024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1B91A13-30D8-4F73-A22C-1A7873356A42}"/>
              </a:ext>
            </a:extLst>
          </p:cNvPr>
          <p:cNvCxnSpPr>
            <a:cxnSpLocks/>
            <a:stCxn id="34" idx="3"/>
            <a:endCxn id="5143" idx="1"/>
          </p:cNvCxnSpPr>
          <p:nvPr/>
        </p:nvCxnSpPr>
        <p:spPr>
          <a:xfrm>
            <a:off x="9071910" y="4663302"/>
            <a:ext cx="783321" cy="15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C41D158-8BEB-462D-AFE0-1AF34BFF5D16}"/>
              </a:ext>
            </a:extLst>
          </p:cNvPr>
          <p:cNvSpPr txBox="1"/>
          <p:nvPr/>
        </p:nvSpPr>
        <p:spPr>
          <a:xfrm>
            <a:off x="9833008" y="3651875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HDD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8098B5-08E3-4249-9FCE-A3B6D8D75EE5}"/>
              </a:ext>
            </a:extLst>
          </p:cNvPr>
          <p:cNvSpPr txBox="1"/>
          <p:nvPr/>
        </p:nvSpPr>
        <p:spPr>
          <a:xfrm>
            <a:off x="3472415" y="1881707"/>
            <a:ext cx="19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HoloCamera</a:t>
            </a:r>
            <a:endParaRPr lang="en-US" sz="2400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F1DDE8-834A-4CB6-8ACA-6F1C3BEACFD1}"/>
              </a:ext>
            </a:extLst>
          </p:cNvPr>
          <p:cNvSpPr txBox="1"/>
          <p:nvPr/>
        </p:nvSpPr>
        <p:spPr>
          <a:xfrm>
            <a:off x="7290304" y="5384018"/>
            <a:ext cx="19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HoloWorld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892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E7C4AD-5DA1-4300-A533-0856FFC6FD4A}"/>
              </a:ext>
            </a:extLst>
          </p:cNvPr>
          <p:cNvSpPr/>
          <p:nvPr/>
        </p:nvSpPr>
        <p:spPr>
          <a:xfrm>
            <a:off x="5120789" y="2437200"/>
            <a:ext cx="2744013" cy="2630714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83442-B322-4A4E-910F-ACC938D809F3}"/>
              </a:ext>
            </a:extLst>
          </p:cNvPr>
          <p:cNvSpPr/>
          <p:nvPr/>
        </p:nvSpPr>
        <p:spPr>
          <a:xfrm>
            <a:off x="3257550" y="2236763"/>
            <a:ext cx="6393997" cy="30948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11551-D6F0-4516-B5F4-A70C9FAABC3E}"/>
              </a:ext>
            </a:extLst>
          </p:cNvPr>
          <p:cNvSpPr txBox="1"/>
          <p:nvPr/>
        </p:nvSpPr>
        <p:spPr>
          <a:xfrm>
            <a:off x="4640862" y="4089724"/>
            <a:ext cx="370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HoloWorld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C05EC-E0F6-49F7-A88A-6DE1F3315032}"/>
              </a:ext>
            </a:extLst>
          </p:cNvPr>
          <p:cNvSpPr/>
          <p:nvPr/>
        </p:nvSpPr>
        <p:spPr>
          <a:xfrm rot="16200000">
            <a:off x="2938085" y="3355475"/>
            <a:ext cx="3094891" cy="857445"/>
          </a:xfrm>
          <a:prstGeom prst="rect">
            <a:avLst/>
          </a:prstGeom>
          <a:solidFill>
            <a:srgbClr val="FF0000">
              <a:alpha val="8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ROS#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A4DF3-D8D2-456D-9230-59F578FAE001}"/>
              </a:ext>
            </a:extLst>
          </p:cNvPr>
          <p:cNvSpPr/>
          <p:nvPr/>
        </p:nvSpPr>
        <p:spPr>
          <a:xfrm rot="16200000">
            <a:off x="6952613" y="3355477"/>
            <a:ext cx="3094893" cy="857445"/>
          </a:xfrm>
          <a:prstGeom prst="rect">
            <a:avLst/>
          </a:prstGeom>
          <a:solidFill>
            <a:srgbClr val="FF0000">
              <a:alpha val="8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ROS#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1B4E1-EB20-4BC8-9C86-1E08C6E0CD05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5120789" y="3752557"/>
            <a:ext cx="2744013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DCD426-AD20-4022-8A6F-550E2D6A68C3}"/>
              </a:ext>
            </a:extLst>
          </p:cNvPr>
          <p:cNvSpPr txBox="1"/>
          <p:nvPr/>
        </p:nvSpPr>
        <p:spPr>
          <a:xfrm>
            <a:off x="4602615" y="2795666"/>
            <a:ext cx="370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HoloCamera</a:t>
            </a:r>
            <a:endParaRPr lang="en-US" sz="2400" dirty="0">
              <a:latin typeface="+mj-lt"/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2A742AD-D332-4BCB-8F0D-98C011E9C827}"/>
              </a:ext>
            </a:extLst>
          </p:cNvPr>
          <p:cNvSpPr/>
          <p:nvPr/>
        </p:nvSpPr>
        <p:spPr>
          <a:xfrm>
            <a:off x="2804182" y="3511865"/>
            <a:ext cx="1209821" cy="460259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E199AD44-E8A2-4A35-ABD4-CF36E00CB519}"/>
              </a:ext>
            </a:extLst>
          </p:cNvPr>
          <p:cNvSpPr/>
          <p:nvPr/>
        </p:nvSpPr>
        <p:spPr>
          <a:xfrm>
            <a:off x="8928782" y="3511864"/>
            <a:ext cx="1209821" cy="460259"/>
          </a:xfrm>
          <a:prstGeom prst="left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5183E-11B5-4E1A-B222-925A4B5C84E7}"/>
              </a:ext>
            </a:extLst>
          </p:cNvPr>
          <p:cNvSpPr txBox="1"/>
          <p:nvPr/>
        </p:nvSpPr>
        <p:spPr>
          <a:xfrm>
            <a:off x="2411687" y="3117247"/>
            <a:ext cx="87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ARTA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437BB-89AF-4CCB-9767-2F7B0E9E5ADB}"/>
              </a:ext>
            </a:extLst>
          </p:cNvPr>
          <p:cNvSpPr txBox="1"/>
          <p:nvPr/>
        </p:nvSpPr>
        <p:spPr>
          <a:xfrm>
            <a:off x="9651547" y="3115303"/>
            <a:ext cx="85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HDD</a:t>
            </a:r>
          </a:p>
        </p:txBody>
      </p:sp>
    </p:spTree>
    <p:extLst>
      <p:ext uri="{BB962C8B-B14F-4D97-AF65-F5344CB8AC3E}">
        <p14:creationId xmlns:p14="http://schemas.microsoft.com/office/powerpoint/2010/main" val="54711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5CA0DA1-A297-43E6-9D7C-CC0EC4A26122}"/>
              </a:ext>
            </a:extLst>
          </p:cNvPr>
          <p:cNvGrpSpPr/>
          <p:nvPr/>
        </p:nvGrpSpPr>
        <p:grpSpPr>
          <a:xfrm>
            <a:off x="3029648" y="3911152"/>
            <a:ext cx="1087157" cy="1293139"/>
            <a:chOff x="7200364" y="4437820"/>
            <a:chExt cx="702365" cy="835441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E69C10-1F08-4A2D-BBDD-31F1FE27BCF9}"/>
                </a:ext>
              </a:extLst>
            </p:cNvPr>
            <p:cNvSpPr/>
            <p:nvPr/>
          </p:nvSpPr>
          <p:spPr>
            <a:xfrm>
              <a:off x="7200364" y="4650408"/>
              <a:ext cx="702365" cy="6228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F7A51DBF-30EC-4677-B191-0E7F53270BB3}"/>
                </a:ext>
              </a:extLst>
            </p:cNvPr>
            <p:cNvSpPr/>
            <p:nvPr/>
          </p:nvSpPr>
          <p:spPr>
            <a:xfrm rot="10800000">
              <a:off x="7326261" y="4437820"/>
              <a:ext cx="450574" cy="45057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C7C82B-C3CE-4545-BF2D-F77782FBDD92}"/>
              </a:ext>
            </a:extLst>
          </p:cNvPr>
          <p:cNvGrpSpPr/>
          <p:nvPr/>
        </p:nvGrpSpPr>
        <p:grpSpPr>
          <a:xfrm>
            <a:off x="1450223" y="3932302"/>
            <a:ext cx="1087157" cy="1293139"/>
            <a:chOff x="7200364" y="4437820"/>
            <a:chExt cx="702365" cy="8354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A2FF93-A81A-421B-A67F-15C485DD818F}"/>
                </a:ext>
              </a:extLst>
            </p:cNvPr>
            <p:cNvSpPr/>
            <p:nvPr/>
          </p:nvSpPr>
          <p:spPr>
            <a:xfrm>
              <a:off x="7200364" y="4650408"/>
              <a:ext cx="702365" cy="6228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51488B6-3567-4446-809B-D1EBB1231366}"/>
                </a:ext>
              </a:extLst>
            </p:cNvPr>
            <p:cNvSpPr/>
            <p:nvPr/>
          </p:nvSpPr>
          <p:spPr>
            <a:xfrm rot="10800000">
              <a:off x="7326261" y="4437820"/>
              <a:ext cx="450574" cy="45057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2535E7-0ED7-4360-96C4-41B1BC6C3CBA}"/>
              </a:ext>
            </a:extLst>
          </p:cNvPr>
          <p:cNvGrpSpPr/>
          <p:nvPr/>
        </p:nvGrpSpPr>
        <p:grpSpPr>
          <a:xfrm>
            <a:off x="1607154" y="4130843"/>
            <a:ext cx="773293" cy="997765"/>
            <a:chOff x="9356587" y="4844560"/>
            <a:chExt cx="450574" cy="58136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5553E3-63FC-47A2-AFB5-69D7A4B11C53}"/>
                </a:ext>
              </a:extLst>
            </p:cNvPr>
            <p:cNvSpPr/>
            <p:nvPr/>
          </p:nvSpPr>
          <p:spPr>
            <a:xfrm>
              <a:off x="9356587" y="5001858"/>
              <a:ext cx="450574" cy="4240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913A6D81-CE5D-4E56-B236-5FE0742D3C6B}"/>
                </a:ext>
              </a:extLst>
            </p:cNvPr>
            <p:cNvSpPr/>
            <p:nvPr/>
          </p:nvSpPr>
          <p:spPr>
            <a:xfrm rot="10800000">
              <a:off x="9426019" y="4844560"/>
              <a:ext cx="311705" cy="36933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EAB4B1-8A20-4183-9D11-450C79822746}"/>
              </a:ext>
            </a:extLst>
          </p:cNvPr>
          <p:cNvCxnSpPr>
            <a:cxnSpLocks/>
          </p:cNvCxnSpPr>
          <p:nvPr/>
        </p:nvCxnSpPr>
        <p:spPr>
          <a:xfrm>
            <a:off x="8268543" y="5918179"/>
            <a:ext cx="13082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9112D79-3AC4-4FF5-8FDC-17A9CE429386}"/>
              </a:ext>
            </a:extLst>
          </p:cNvPr>
          <p:cNvCxnSpPr>
            <a:cxnSpLocks/>
          </p:cNvCxnSpPr>
          <p:nvPr/>
        </p:nvCxnSpPr>
        <p:spPr>
          <a:xfrm flipH="1">
            <a:off x="9576838" y="5238610"/>
            <a:ext cx="689317" cy="67956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B888EB-82A7-420C-8089-728CDF5F1671}"/>
              </a:ext>
            </a:extLst>
          </p:cNvPr>
          <p:cNvCxnSpPr>
            <a:cxnSpLocks/>
          </p:cNvCxnSpPr>
          <p:nvPr/>
        </p:nvCxnSpPr>
        <p:spPr>
          <a:xfrm>
            <a:off x="9576838" y="4320137"/>
            <a:ext cx="11723" cy="15980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6492686-F1C6-4C3B-9999-C192D5D5E2B8}"/>
              </a:ext>
            </a:extLst>
          </p:cNvPr>
          <p:cNvSpPr txBox="1"/>
          <p:nvPr/>
        </p:nvSpPr>
        <p:spPr>
          <a:xfrm>
            <a:off x="7923637" y="5918179"/>
            <a:ext cx="86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X</a:t>
            </a:r>
            <a:r>
              <a:rPr lang="en-US" sz="2400" baseline="-25000" dirty="0">
                <a:latin typeface="+mj-lt"/>
              </a:rPr>
              <a:t>ARTA</a:t>
            </a:r>
            <a:endParaRPr lang="en-US" sz="2400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5C5D6D-0627-4007-9F4F-07B3FD09946A}"/>
              </a:ext>
            </a:extLst>
          </p:cNvPr>
          <p:cNvSpPr txBox="1"/>
          <p:nvPr/>
        </p:nvSpPr>
        <p:spPr>
          <a:xfrm>
            <a:off x="10142341" y="5240362"/>
            <a:ext cx="84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</a:t>
            </a:r>
            <a:r>
              <a:rPr lang="en-US" sz="2400" baseline="-25000" dirty="0">
                <a:latin typeface="+mj-lt"/>
              </a:rPr>
              <a:t>ARTA</a:t>
            </a:r>
            <a:endParaRPr lang="en-US" sz="2400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F60E08-B63E-4BEC-8744-173C66F06B50}"/>
              </a:ext>
            </a:extLst>
          </p:cNvPr>
          <p:cNvSpPr txBox="1"/>
          <p:nvPr/>
        </p:nvSpPr>
        <p:spPr>
          <a:xfrm>
            <a:off x="9543620" y="4359572"/>
            <a:ext cx="836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Z</a:t>
            </a:r>
            <a:r>
              <a:rPr lang="en-US" sz="2400" baseline="-25000" dirty="0">
                <a:latin typeface="+mj-lt"/>
              </a:rPr>
              <a:t>ARTA</a:t>
            </a:r>
            <a:endParaRPr lang="en-US" sz="2400" dirty="0">
              <a:latin typeface="+mj-lt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587F95-0CA5-45A0-98B7-98143D478B8B}"/>
              </a:ext>
            </a:extLst>
          </p:cNvPr>
          <p:cNvCxnSpPr>
            <a:cxnSpLocks/>
          </p:cNvCxnSpPr>
          <p:nvPr/>
        </p:nvCxnSpPr>
        <p:spPr>
          <a:xfrm flipH="1" flipV="1">
            <a:off x="9576838" y="2945191"/>
            <a:ext cx="11723" cy="29729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14293C-E9AF-4EBB-BDF6-58ACED7E5C28}"/>
              </a:ext>
            </a:extLst>
          </p:cNvPr>
          <p:cNvCxnSpPr>
            <a:cxnSpLocks/>
          </p:cNvCxnSpPr>
          <p:nvPr/>
        </p:nvCxnSpPr>
        <p:spPr>
          <a:xfrm>
            <a:off x="4442812" y="2075468"/>
            <a:ext cx="13082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23E3B75-D40E-4A80-B779-F82CDEEE89AE}"/>
              </a:ext>
            </a:extLst>
          </p:cNvPr>
          <p:cNvCxnSpPr>
            <a:cxnSpLocks/>
          </p:cNvCxnSpPr>
          <p:nvPr/>
        </p:nvCxnSpPr>
        <p:spPr>
          <a:xfrm flipH="1">
            <a:off x="5751107" y="1395899"/>
            <a:ext cx="689317" cy="67956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8A139F-4213-4C25-B37F-F47203A8C28E}"/>
              </a:ext>
            </a:extLst>
          </p:cNvPr>
          <p:cNvCxnSpPr>
            <a:cxnSpLocks/>
          </p:cNvCxnSpPr>
          <p:nvPr/>
        </p:nvCxnSpPr>
        <p:spPr>
          <a:xfrm>
            <a:off x="5751107" y="477426"/>
            <a:ext cx="11723" cy="15980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4B4D5F-26FF-4EF1-8DE7-5D91623C2B10}"/>
              </a:ext>
            </a:extLst>
          </p:cNvPr>
          <p:cNvSpPr txBox="1"/>
          <p:nvPr/>
        </p:nvSpPr>
        <p:spPr>
          <a:xfrm>
            <a:off x="4404579" y="1653709"/>
            <a:ext cx="3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0DCEDD-EEC0-41FA-B791-B520E28A4385}"/>
              </a:ext>
            </a:extLst>
          </p:cNvPr>
          <p:cNvSpPr txBox="1"/>
          <p:nvPr/>
        </p:nvSpPr>
        <p:spPr>
          <a:xfrm>
            <a:off x="6316611" y="1397651"/>
            <a:ext cx="3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950C4F-6B68-4F55-8179-DD624D03E9D4}"/>
              </a:ext>
            </a:extLst>
          </p:cNvPr>
          <p:cNvSpPr txBox="1"/>
          <p:nvPr/>
        </p:nvSpPr>
        <p:spPr>
          <a:xfrm>
            <a:off x="5801063" y="345726"/>
            <a:ext cx="3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z</a:t>
            </a:r>
          </a:p>
        </p:txBody>
      </p:sp>
      <p:sp>
        <p:nvSpPr>
          <p:cNvPr id="76" name="Arrow: Curved Left 75">
            <a:extLst>
              <a:ext uri="{FF2B5EF4-FFF2-40B4-BE49-F238E27FC236}">
                <a16:creationId xmlns:a16="http://schemas.microsoft.com/office/drawing/2014/main" id="{0C8679EE-152C-4D60-853B-ED01BDD4C35A}"/>
              </a:ext>
            </a:extLst>
          </p:cNvPr>
          <p:cNvSpPr/>
          <p:nvPr/>
        </p:nvSpPr>
        <p:spPr>
          <a:xfrm>
            <a:off x="9650242" y="4930189"/>
            <a:ext cx="255888" cy="2552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5A7AA77-F081-4BA9-874D-4A2D8507A8D8}"/>
              </a:ext>
            </a:extLst>
          </p:cNvPr>
          <p:cNvCxnSpPr>
            <a:cxnSpLocks/>
          </p:cNvCxnSpPr>
          <p:nvPr/>
        </p:nvCxnSpPr>
        <p:spPr>
          <a:xfrm>
            <a:off x="8491482" y="3208330"/>
            <a:ext cx="1097078" cy="5231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5F4B17-473D-4B92-83BF-7C515A14F004}"/>
              </a:ext>
            </a:extLst>
          </p:cNvPr>
          <p:cNvCxnSpPr>
            <a:cxnSpLocks/>
          </p:cNvCxnSpPr>
          <p:nvPr/>
        </p:nvCxnSpPr>
        <p:spPr>
          <a:xfrm flipH="1">
            <a:off x="9588562" y="3208329"/>
            <a:ext cx="973932" cy="52311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615C602-40D5-4488-A14D-C85B0AFCA4CC}"/>
              </a:ext>
            </a:extLst>
          </p:cNvPr>
          <p:cNvCxnSpPr>
            <a:cxnSpLocks/>
          </p:cNvCxnSpPr>
          <p:nvPr/>
        </p:nvCxnSpPr>
        <p:spPr>
          <a:xfrm>
            <a:off x="9574492" y="2133398"/>
            <a:ext cx="11723" cy="15980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C071F3F-D0D2-4925-9774-50DAFC43B6EC}"/>
              </a:ext>
            </a:extLst>
          </p:cNvPr>
          <p:cNvSpPr txBox="1"/>
          <p:nvPr/>
        </p:nvSpPr>
        <p:spPr>
          <a:xfrm>
            <a:off x="8171709" y="3208329"/>
            <a:ext cx="72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X</a:t>
            </a:r>
            <a:r>
              <a:rPr lang="en-US" sz="2400" baseline="-25000" dirty="0" err="1">
                <a:latin typeface="+mj-lt"/>
              </a:rPr>
              <a:t>Holo</a:t>
            </a:r>
            <a:endParaRPr lang="en-US" sz="2400" dirty="0"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F80E25-1B74-4DD2-AD2F-A78D465E65D0}"/>
              </a:ext>
            </a:extLst>
          </p:cNvPr>
          <p:cNvSpPr txBox="1"/>
          <p:nvPr/>
        </p:nvSpPr>
        <p:spPr>
          <a:xfrm>
            <a:off x="10264519" y="3269775"/>
            <a:ext cx="86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Y</a:t>
            </a:r>
            <a:r>
              <a:rPr lang="en-US" sz="2400" baseline="-25000" dirty="0" err="1">
                <a:latin typeface="+mj-lt"/>
              </a:rPr>
              <a:t>Holo</a:t>
            </a:r>
            <a:endParaRPr lang="en-US" sz="2400" dirty="0"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6A2BA4-1B7A-4C3A-909E-A063F515DE71}"/>
              </a:ext>
            </a:extLst>
          </p:cNvPr>
          <p:cNvSpPr txBox="1"/>
          <p:nvPr/>
        </p:nvSpPr>
        <p:spPr>
          <a:xfrm>
            <a:off x="9472879" y="2035467"/>
            <a:ext cx="92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Z</a:t>
            </a:r>
            <a:r>
              <a:rPr lang="en-US" sz="2400" baseline="-25000" dirty="0" err="1">
                <a:latin typeface="+mj-lt"/>
              </a:rPr>
              <a:t>Holo</a:t>
            </a:r>
            <a:endParaRPr lang="en-US" sz="2400" dirty="0">
              <a:latin typeface="+mj-lt"/>
            </a:endParaRPr>
          </a:p>
        </p:txBody>
      </p:sp>
      <p:sp>
        <p:nvSpPr>
          <p:cNvPr id="94" name="Arrow: Curved Left 93">
            <a:extLst>
              <a:ext uri="{FF2B5EF4-FFF2-40B4-BE49-F238E27FC236}">
                <a16:creationId xmlns:a16="http://schemas.microsoft.com/office/drawing/2014/main" id="{913086E3-866E-4113-B12C-B5677A7A50E3}"/>
              </a:ext>
            </a:extLst>
          </p:cNvPr>
          <p:cNvSpPr/>
          <p:nvPr/>
        </p:nvSpPr>
        <p:spPr>
          <a:xfrm rot="10474228">
            <a:off x="9239426" y="4930189"/>
            <a:ext cx="255888" cy="2552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Arrow: Curved Left 94">
            <a:extLst>
              <a:ext uri="{FF2B5EF4-FFF2-40B4-BE49-F238E27FC236}">
                <a16:creationId xmlns:a16="http://schemas.microsoft.com/office/drawing/2014/main" id="{4055CA5E-CA0A-4159-BA79-50C67C961215}"/>
              </a:ext>
            </a:extLst>
          </p:cNvPr>
          <p:cNvSpPr/>
          <p:nvPr/>
        </p:nvSpPr>
        <p:spPr>
          <a:xfrm>
            <a:off x="9668306" y="2817554"/>
            <a:ext cx="255888" cy="2552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0DC6B4-A88C-4FBD-98A4-9E600CB70F37}"/>
              </a:ext>
            </a:extLst>
          </p:cNvPr>
          <p:cNvGrpSpPr/>
          <p:nvPr/>
        </p:nvGrpSpPr>
        <p:grpSpPr>
          <a:xfrm rot="2148364">
            <a:off x="3186579" y="4109693"/>
            <a:ext cx="773293" cy="997765"/>
            <a:chOff x="9356587" y="4844560"/>
            <a:chExt cx="450574" cy="581367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116A4C0-B55C-4185-9D3B-177144264CD3}"/>
                </a:ext>
              </a:extLst>
            </p:cNvPr>
            <p:cNvSpPr/>
            <p:nvPr/>
          </p:nvSpPr>
          <p:spPr>
            <a:xfrm>
              <a:off x="9356587" y="5001858"/>
              <a:ext cx="450574" cy="4240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row: Down 109">
              <a:extLst>
                <a:ext uri="{FF2B5EF4-FFF2-40B4-BE49-F238E27FC236}">
                  <a16:creationId xmlns:a16="http://schemas.microsoft.com/office/drawing/2014/main" id="{DAD8C4DE-7D0A-4DCD-BF03-5A85ADE7131B}"/>
                </a:ext>
              </a:extLst>
            </p:cNvPr>
            <p:cNvSpPr/>
            <p:nvPr/>
          </p:nvSpPr>
          <p:spPr>
            <a:xfrm rot="10800000">
              <a:off x="9426019" y="4844560"/>
              <a:ext cx="311705" cy="36933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57EA712-6A6B-4918-A4A9-AF4603C810C3}"/>
              </a:ext>
            </a:extLst>
          </p:cNvPr>
          <p:cNvGrpSpPr/>
          <p:nvPr/>
        </p:nvGrpSpPr>
        <p:grpSpPr>
          <a:xfrm rot="2587208">
            <a:off x="4847657" y="3962005"/>
            <a:ext cx="1087157" cy="1293139"/>
            <a:chOff x="7200364" y="4437820"/>
            <a:chExt cx="702365" cy="83544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807CAC1-E19B-469C-802E-078A0AA8847A}"/>
                </a:ext>
              </a:extLst>
            </p:cNvPr>
            <p:cNvSpPr/>
            <p:nvPr/>
          </p:nvSpPr>
          <p:spPr>
            <a:xfrm>
              <a:off x="7200364" y="4650408"/>
              <a:ext cx="702365" cy="6228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Down 112">
              <a:extLst>
                <a:ext uri="{FF2B5EF4-FFF2-40B4-BE49-F238E27FC236}">
                  <a16:creationId xmlns:a16="http://schemas.microsoft.com/office/drawing/2014/main" id="{75307E40-26CD-412A-8C45-4AB826659F68}"/>
                </a:ext>
              </a:extLst>
            </p:cNvPr>
            <p:cNvSpPr/>
            <p:nvPr/>
          </p:nvSpPr>
          <p:spPr>
            <a:xfrm rot="10800000">
              <a:off x="7326261" y="4437820"/>
              <a:ext cx="450574" cy="45057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6C5CAC8-876C-49B3-BA09-DC5C523505BE}"/>
              </a:ext>
            </a:extLst>
          </p:cNvPr>
          <p:cNvGrpSpPr/>
          <p:nvPr/>
        </p:nvGrpSpPr>
        <p:grpSpPr>
          <a:xfrm rot="2587208">
            <a:off x="4961046" y="4146032"/>
            <a:ext cx="773293" cy="997765"/>
            <a:chOff x="9356587" y="4844560"/>
            <a:chExt cx="450574" cy="58136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F455EDC-DE98-4596-BA1D-3F6854A67571}"/>
                </a:ext>
              </a:extLst>
            </p:cNvPr>
            <p:cNvSpPr/>
            <p:nvPr/>
          </p:nvSpPr>
          <p:spPr>
            <a:xfrm>
              <a:off x="9356587" y="5001858"/>
              <a:ext cx="450574" cy="4240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Arrow: Down 116">
              <a:extLst>
                <a:ext uri="{FF2B5EF4-FFF2-40B4-BE49-F238E27FC236}">
                  <a16:creationId xmlns:a16="http://schemas.microsoft.com/office/drawing/2014/main" id="{852B0A6B-53CD-4B20-8DD7-97874BE37959}"/>
                </a:ext>
              </a:extLst>
            </p:cNvPr>
            <p:cNvSpPr/>
            <p:nvPr/>
          </p:nvSpPr>
          <p:spPr>
            <a:xfrm rot="10800000">
              <a:off x="9426019" y="4844560"/>
              <a:ext cx="311705" cy="36933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85650C2F-C28E-4FD0-B56F-A8894CBDAFFB}"/>
              </a:ext>
            </a:extLst>
          </p:cNvPr>
          <p:cNvSpPr txBox="1"/>
          <p:nvPr/>
        </p:nvSpPr>
        <p:spPr>
          <a:xfrm>
            <a:off x="168019" y="3669994"/>
            <a:ext cx="121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+mj-lt"/>
              </a:rPr>
              <a:t>Key</a:t>
            </a:r>
          </a:p>
          <a:p>
            <a:r>
              <a:rPr lang="en-US" sz="2000" b="1" dirty="0">
                <a:solidFill>
                  <a:srgbClr val="0070C0"/>
                </a:solidFill>
                <a:latin typeface="+mj-lt"/>
              </a:rPr>
              <a:t>ARTA</a:t>
            </a:r>
          </a:p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Hololens</a:t>
            </a:r>
          </a:p>
          <a:p>
            <a:r>
              <a:rPr lang="en-US" sz="2000" b="1" dirty="0">
                <a:solidFill>
                  <a:srgbClr val="3BDB25"/>
                </a:solidFill>
                <a:latin typeface="+mj-lt"/>
              </a:rPr>
              <a:t>View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Object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0F22D1B-5C96-4D2A-914B-D63C810525DD}"/>
              </a:ext>
            </a:extLst>
          </p:cNvPr>
          <p:cNvCxnSpPr>
            <a:cxnSpLocks/>
          </p:cNvCxnSpPr>
          <p:nvPr/>
        </p:nvCxnSpPr>
        <p:spPr>
          <a:xfrm flipH="1">
            <a:off x="5587939" y="4134195"/>
            <a:ext cx="1277651" cy="461665"/>
          </a:xfrm>
          <a:prstGeom prst="line">
            <a:avLst/>
          </a:prstGeom>
          <a:ln w="38100">
            <a:solidFill>
              <a:srgbClr val="3BD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97AA4CD-7401-474F-9061-C98B6637F31A}"/>
              </a:ext>
            </a:extLst>
          </p:cNvPr>
          <p:cNvCxnSpPr>
            <a:cxnSpLocks/>
          </p:cNvCxnSpPr>
          <p:nvPr/>
        </p:nvCxnSpPr>
        <p:spPr>
          <a:xfrm flipH="1">
            <a:off x="5381015" y="3212404"/>
            <a:ext cx="75437" cy="1189126"/>
          </a:xfrm>
          <a:prstGeom prst="line">
            <a:avLst/>
          </a:prstGeom>
          <a:ln w="38100">
            <a:solidFill>
              <a:srgbClr val="3BD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9D54761-55CD-446C-8465-246BB66C4576}"/>
              </a:ext>
            </a:extLst>
          </p:cNvPr>
          <p:cNvCxnSpPr>
            <a:cxnSpLocks/>
          </p:cNvCxnSpPr>
          <p:nvPr/>
        </p:nvCxnSpPr>
        <p:spPr>
          <a:xfrm>
            <a:off x="3553752" y="3173808"/>
            <a:ext cx="27493" cy="1183858"/>
          </a:xfrm>
          <a:prstGeom prst="line">
            <a:avLst/>
          </a:prstGeom>
          <a:ln w="38100">
            <a:solidFill>
              <a:srgbClr val="3BD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BD24154-6E3F-4181-A630-3172A67FB0C8}"/>
              </a:ext>
            </a:extLst>
          </p:cNvPr>
          <p:cNvCxnSpPr>
            <a:cxnSpLocks/>
          </p:cNvCxnSpPr>
          <p:nvPr/>
        </p:nvCxnSpPr>
        <p:spPr>
          <a:xfrm flipH="1">
            <a:off x="3806863" y="3731440"/>
            <a:ext cx="1143262" cy="788173"/>
          </a:xfrm>
          <a:prstGeom prst="line">
            <a:avLst/>
          </a:prstGeom>
          <a:ln w="38100">
            <a:solidFill>
              <a:srgbClr val="3BD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4A6B097-FADF-4BAE-95C9-9469A9FEB94E}"/>
              </a:ext>
            </a:extLst>
          </p:cNvPr>
          <p:cNvCxnSpPr>
            <a:cxnSpLocks/>
          </p:cNvCxnSpPr>
          <p:nvPr/>
        </p:nvCxnSpPr>
        <p:spPr>
          <a:xfrm>
            <a:off x="1443638" y="3445706"/>
            <a:ext cx="394895" cy="981840"/>
          </a:xfrm>
          <a:prstGeom prst="line">
            <a:avLst/>
          </a:prstGeom>
          <a:ln w="38100">
            <a:solidFill>
              <a:srgbClr val="3BD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A2C6DDB-0142-4F84-B112-C562DD016DF6}"/>
              </a:ext>
            </a:extLst>
          </p:cNvPr>
          <p:cNvCxnSpPr>
            <a:cxnSpLocks/>
          </p:cNvCxnSpPr>
          <p:nvPr/>
        </p:nvCxnSpPr>
        <p:spPr>
          <a:xfrm flipH="1">
            <a:off x="2124383" y="3452325"/>
            <a:ext cx="501558" cy="975221"/>
          </a:xfrm>
          <a:prstGeom prst="line">
            <a:avLst/>
          </a:prstGeom>
          <a:ln w="38100">
            <a:solidFill>
              <a:srgbClr val="3BD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C1E5355F-5533-41C1-9651-0740BE71F266}"/>
              </a:ext>
            </a:extLst>
          </p:cNvPr>
          <p:cNvSpPr/>
          <p:nvPr/>
        </p:nvSpPr>
        <p:spPr>
          <a:xfrm>
            <a:off x="1935976" y="3401941"/>
            <a:ext cx="232593" cy="21405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CEC24251-BD00-4A74-8486-53A47CDE6455}"/>
              </a:ext>
            </a:extLst>
          </p:cNvPr>
          <p:cNvSpPr/>
          <p:nvPr/>
        </p:nvSpPr>
        <p:spPr>
          <a:xfrm>
            <a:off x="4287354" y="3469884"/>
            <a:ext cx="232593" cy="21405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2CEB499E-646B-4883-918C-E89F5228FF57}"/>
              </a:ext>
            </a:extLst>
          </p:cNvPr>
          <p:cNvSpPr/>
          <p:nvPr/>
        </p:nvSpPr>
        <p:spPr>
          <a:xfrm>
            <a:off x="6308551" y="3551686"/>
            <a:ext cx="232593" cy="21405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170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Laksana, Aufar P</dc:creator>
  <cp:lastModifiedBy>Laksana, Aufar P</cp:lastModifiedBy>
  <cp:revision>41</cp:revision>
  <dcterms:created xsi:type="dcterms:W3CDTF">2019-06-09T17:47:38Z</dcterms:created>
  <dcterms:modified xsi:type="dcterms:W3CDTF">2019-06-11T15:05:48Z</dcterms:modified>
</cp:coreProperties>
</file>