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2682" y="-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A293-53A8-4A40-B388-FAC452FED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AEAC6-3DE6-46DD-BB12-A27815DB3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B09A2-A5BA-468F-9938-7897E9B8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13C1-CCAA-4F30-9421-FB5154A6C41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2E2F6-5F35-4F4D-8CF8-EFEA0958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239C-B08C-4C1E-A04B-F5D5EEED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0EA2-CD30-46AD-BA48-D2B98E422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0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AF0F-EB44-4E73-B0F7-8F69F482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4BD14-C5C3-4FD7-B4DF-2D56430B4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898EB-309B-4273-A772-E73EEBEB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13C1-CCAA-4F30-9421-FB5154A6C41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364A0-A18F-49B0-B79E-934FD925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D4967-B343-474B-9D60-DCC2F55F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0EA2-CD30-46AD-BA48-D2B98E422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0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0CA03-5161-474C-B4E0-274197E45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6C2C5-72FB-411A-9B7F-99CC65CE5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1B657-CD64-4B4F-B73F-F58251DB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13C1-CCAA-4F30-9421-FB5154A6C41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1FE5-B6AC-4FC1-B6A7-83909D6E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8927D-F3AC-4CC4-B1AC-BE52326A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0EA2-CD30-46AD-BA48-D2B98E422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6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086A-5456-4903-B1BF-90076090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4E54-CB53-4B9B-801D-11263ED5E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E5CB9-BD27-4A40-A58D-8DC07CB5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13C1-CCAA-4F30-9421-FB5154A6C41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50888-700E-4623-B372-BB4CA442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4A902-2983-4F15-B8F9-9C58414A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0EA2-CD30-46AD-BA48-D2B98E422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5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C7DC-CF43-463A-9CD1-BA5DE215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23B91-6091-4E13-8A24-69AA63F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8C547-4CFF-49C1-90AC-B8628F4E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13C1-CCAA-4F30-9421-FB5154A6C41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3CCF-5CF2-4C49-964D-3D41FB9B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B04FB-E31B-44B3-8968-CAB7B1C4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0EA2-CD30-46AD-BA48-D2B98E422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3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6931-2E5D-41E0-A967-F202183A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F4754-D744-40C6-90C5-72C974695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77F95-DBD1-4AE6-A438-55D3C977C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03902-75C6-42F7-8388-9F2900EF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13C1-CCAA-4F30-9421-FB5154A6C41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8B17C-A67C-40E3-93D7-579D7BA1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1C3CC-5EED-4F4A-A6AE-202B07EF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0EA2-CD30-46AD-BA48-D2B98E422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9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864E-113A-4DCC-B1CD-B6491757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A4E2-0835-4435-A76A-8AC03C83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E6241-D30F-4589-959D-4140F8D3F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9E764-207E-4B30-8DF4-1EAB77E4C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4CBF3-8E01-4672-9FBC-8810109DC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695F0-10F0-48F1-83D1-A8CA7F7C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13C1-CCAA-4F30-9421-FB5154A6C41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73920-3262-48AF-837E-EE90586C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77C4D-3133-474B-96BF-660F701E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0EA2-CD30-46AD-BA48-D2B98E422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9BB8-8F7D-4DD0-965D-4A0D23AD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55DA9-3BAF-499E-911F-A2BB719F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13C1-CCAA-4F30-9421-FB5154A6C41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CB047-0FAE-41D1-BD4A-BA53ED8A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992A4-5100-4E1F-A53C-CB23C978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0EA2-CD30-46AD-BA48-D2B98E422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1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291DE-FCF7-47CC-974A-9C702A3B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13C1-CCAA-4F30-9421-FB5154A6C41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7B3C8-E166-4380-86F1-540E737E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7011F-FC8B-4366-A113-B26E94C3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0EA2-CD30-46AD-BA48-D2B98E422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F6FD-E8D3-42A7-947F-32D47A3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82CB5-BB39-456B-BAC6-DA1D2EAF4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8CADB-1943-4541-B2EF-0EF544DF6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E26D4-E3AC-4AA7-BA4A-19B73838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13C1-CCAA-4F30-9421-FB5154A6C41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F4E81-797F-4081-AC8E-3C35EF17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B5A6D-590A-4299-BAF1-12DF8298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0EA2-CD30-46AD-BA48-D2B98E422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1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85D4-AE2E-4F93-B6D9-F2A5E9F3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902F0-FF42-4781-BAF0-8AB392688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A804B-A40A-4484-BD6F-6655CC339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9FB07-37BE-48E3-BCF1-6F46A748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13C1-CCAA-4F30-9421-FB5154A6C41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32688-EC87-4F00-9E63-C8951F9E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EB9BD-E581-4868-9E31-7A4074AC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0EA2-CD30-46AD-BA48-D2B98E422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FAE97-3B66-4D04-BB86-0B0080BE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62E9E-636E-4995-98C7-7B1EF7368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5D20D-D1A4-4FCC-A671-30C0C9497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C13C1-CCAA-4F30-9421-FB5154A6C41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C1F6-102E-4888-A81A-7B9799CAB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C58A-CB61-499D-A4E2-7B2702CC3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80EA2-CD30-46AD-BA48-D2B98E422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B284318-387B-4CD2-AB68-5CE2A184FE91}"/>
              </a:ext>
            </a:extLst>
          </p:cNvPr>
          <p:cNvSpPr/>
          <p:nvPr/>
        </p:nvSpPr>
        <p:spPr>
          <a:xfrm>
            <a:off x="4298418" y="693058"/>
            <a:ext cx="3017158" cy="2630714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0999A5-BF4D-44A9-9458-FFE3B67B75B2}"/>
              </a:ext>
            </a:extLst>
          </p:cNvPr>
          <p:cNvSpPr/>
          <p:nvPr/>
        </p:nvSpPr>
        <p:spPr>
          <a:xfrm>
            <a:off x="7881720" y="689811"/>
            <a:ext cx="1770748" cy="2630714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BE7E26-89FC-4661-A0E9-6DE0231ED38E}"/>
              </a:ext>
            </a:extLst>
          </p:cNvPr>
          <p:cNvSpPr/>
          <p:nvPr/>
        </p:nvSpPr>
        <p:spPr>
          <a:xfrm>
            <a:off x="2019284" y="700150"/>
            <a:ext cx="1689100" cy="2630713"/>
          </a:xfrm>
          <a:prstGeom prst="rect">
            <a:avLst/>
          </a:prstGeom>
          <a:solidFill>
            <a:srgbClr val="0070C0">
              <a:alpha val="30000"/>
            </a:srgbClr>
          </a:solidFill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922D88-DFED-4B8F-BC2D-4B0FE15AF64E}"/>
              </a:ext>
            </a:extLst>
          </p:cNvPr>
          <p:cNvSpPr txBox="1"/>
          <p:nvPr/>
        </p:nvSpPr>
        <p:spPr>
          <a:xfrm>
            <a:off x="5113033" y="228148"/>
            <a:ext cx="138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Hololens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D4F326-0DA0-4031-9AD5-201771FB42F0}"/>
              </a:ext>
            </a:extLst>
          </p:cNvPr>
          <p:cNvSpPr txBox="1"/>
          <p:nvPr/>
        </p:nvSpPr>
        <p:spPr>
          <a:xfrm>
            <a:off x="7922543" y="224900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+mj-lt"/>
              </a:rPr>
              <a:t>HDD System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A70EF1-4C1B-46FD-B2E3-17A2056E151F}"/>
              </a:ext>
            </a:extLst>
          </p:cNvPr>
          <p:cNvSpPr txBox="1"/>
          <p:nvPr/>
        </p:nvSpPr>
        <p:spPr>
          <a:xfrm>
            <a:off x="2481931" y="238486"/>
            <a:ext cx="845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+mj-lt"/>
              </a:rPr>
              <a:t>ARTA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BE15ED-8A6E-4FB1-B903-9D75438E9B94}"/>
              </a:ext>
            </a:extLst>
          </p:cNvPr>
          <p:cNvSpPr/>
          <p:nvPr/>
        </p:nvSpPr>
        <p:spPr>
          <a:xfrm>
            <a:off x="4621359" y="943466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World Camera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E881C5-AFD5-4CF8-B71D-47B54D26D246}"/>
              </a:ext>
            </a:extLst>
          </p:cNvPr>
          <p:cNvSpPr/>
          <p:nvPr/>
        </p:nvSpPr>
        <p:spPr>
          <a:xfrm>
            <a:off x="6052832" y="1726654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World Manager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F775C9-FA07-40E3-A640-D5583663CF15}"/>
              </a:ext>
            </a:extLst>
          </p:cNvPr>
          <p:cNvSpPr/>
          <p:nvPr/>
        </p:nvSpPr>
        <p:spPr>
          <a:xfrm>
            <a:off x="6052832" y="943466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Camera Stream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27A586-4330-4F74-BECE-DA29428A64CF}"/>
              </a:ext>
            </a:extLst>
          </p:cNvPr>
          <p:cNvSpPr/>
          <p:nvPr/>
        </p:nvSpPr>
        <p:spPr>
          <a:xfrm>
            <a:off x="4621359" y="2583580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ARTA Alignment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531F3C-6E34-40E4-A56B-615E360A233D}"/>
              </a:ext>
            </a:extLst>
          </p:cNvPr>
          <p:cNvSpPr/>
          <p:nvPr/>
        </p:nvSpPr>
        <p:spPr>
          <a:xfrm>
            <a:off x="8144790" y="940219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YOLO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823799-D3EB-41FB-B42A-C301212409EB}"/>
              </a:ext>
            </a:extLst>
          </p:cNvPr>
          <p:cNvSpPr/>
          <p:nvPr/>
        </p:nvSpPr>
        <p:spPr>
          <a:xfrm>
            <a:off x="8144790" y="1723407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YACHT Tracker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9985BF2-0167-46D9-B7CB-E171A00EA716}"/>
              </a:ext>
            </a:extLst>
          </p:cNvPr>
          <p:cNvSpPr/>
          <p:nvPr/>
        </p:nvSpPr>
        <p:spPr>
          <a:xfrm>
            <a:off x="8144790" y="2558015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YACHT Direction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D2AACF-079C-4B2A-8777-D68FCB1E97CD}"/>
              </a:ext>
            </a:extLst>
          </p:cNvPr>
          <p:cNvSpPr/>
          <p:nvPr/>
        </p:nvSpPr>
        <p:spPr>
          <a:xfrm>
            <a:off x="2344948" y="953805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Manual Control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1D3BC5-865E-48FB-B15D-2BAD11180D75}"/>
              </a:ext>
            </a:extLst>
          </p:cNvPr>
          <p:cNvSpPr/>
          <p:nvPr/>
        </p:nvSpPr>
        <p:spPr>
          <a:xfrm>
            <a:off x="2344948" y="2593919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Reactive Control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00327E-E183-4B58-89E3-C9C837D02794}"/>
              </a:ext>
            </a:extLst>
          </p:cNvPr>
          <p:cNvSpPr/>
          <p:nvPr/>
        </p:nvSpPr>
        <p:spPr>
          <a:xfrm>
            <a:off x="2345853" y="1762703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660653-48B6-42F8-8332-AA5E2EE97253}"/>
              </a:ext>
            </a:extLst>
          </p:cNvPr>
          <p:cNvSpPr/>
          <p:nvPr/>
        </p:nvSpPr>
        <p:spPr>
          <a:xfrm>
            <a:off x="6052832" y="2564168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Visuals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D37A9E-BEAD-4044-A165-5FC244698574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5659131" y="1235566"/>
            <a:ext cx="3937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41A212-E426-4180-9417-F9F431A282D7}"/>
              </a:ext>
            </a:extLst>
          </p:cNvPr>
          <p:cNvCxnSpPr>
            <a:cxnSpLocks/>
            <a:stCxn id="40" idx="2"/>
            <a:endCxn id="49" idx="0"/>
          </p:cNvCxnSpPr>
          <p:nvPr/>
        </p:nvCxnSpPr>
        <p:spPr>
          <a:xfrm>
            <a:off x="6571718" y="2310854"/>
            <a:ext cx="0" cy="253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4827645-BC1D-4FDE-963B-3F1EA9B34DCE}"/>
              </a:ext>
            </a:extLst>
          </p:cNvPr>
          <p:cNvCxnSpPr>
            <a:cxnSpLocks/>
            <a:stCxn id="43" idx="3"/>
            <a:endCxn id="45" idx="3"/>
          </p:cNvCxnSpPr>
          <p:nvPr/>
        </p:nvCxnSpPr>
        <p:spPr>
          <a:xfrm>
            <a:off x="9182562" y="1232319"/>
            <a:ext cx="12700" cy="1617796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5899287-E801-4341-9491-7ACD98AAEB1F}"/>
              </a:ext>
            </a:extLst>
          </p:cNvPr>
          <p:cNvCxnSpPr>
            <a:cxnSpLocks/>
            <a:stCxn id="43" idx="3"/>
            <a:endCxn id="44" idx="3"/>
          </p:cNvCxnSpPr>
          <p:nvPr/>
        </p:nvCxnSpPr>
        <p:spPr>
          <a:xfrm>
            <a:off x="9182562" y="1232319"/>
            <a:ext cx="12700" cy="783188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F112540-776C-46DB-84D3-6A142D74547D}"/>
              </a:ext>
            </a:extLst>
          </p:cNvPr>
          <p:cNvCxnSpPr>
            <a:cxnSpLocks/>
            <a:stCxn id="42" idx="0"/>
          </p:cNvCxnSpPr>
          <p:nvPr/>
        </p:nvCxnSpPr>
        <p:spPr>
          <a:xfrm rot="5400000" flipH="1" flipV="1">
            <a:off x="5389376" y="1921807"/>
            <a:ext cx="412642" cy="91090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C8C85A-27A6-4FF8-8404-12A63A1DE90A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 flipV="1">
            <a:off x="7090604" y="1232319"/>
            <a:ext cx="1054186" cy="3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322D829-D2AA-4DA6-8CB4-8D2E78E4BE21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7104266" y="1842559"/>
            <a:ext cx="1040525" cy="172949"/>
          </a:xfrm>
          <a:prstGeom prst="bentConnector3">
            <a:avLst>
              <a:gd name="adj1" fmla="val 4235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FACB188-3B9F-4FE7-86AC-038652F89015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>
            <a:off x="7104266" y="2091735"/>
            <a:ext cx="1040524" cy="758380"/>
          </a:xfrm>
          <a:prstGeom prst="bentConnector3">
            <a:avLst>
              <a:gd name="adj1" fmla="val 6018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CB2510-F9CF-4818-A6E7-ABDDFB42E07B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>
            <a:off x="2863834" y="1538005"/>
            <a:ext cx="905" cy="2246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3ACAAE-7F06-41C9-89AB-38A68E6F4412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flipV="1">
            <a:off x="2863834" y="2346903"/>
            <a:ext cx="905" cy="24701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77C64BA-633D-4D91-A9A1-5087DF21A164}"/>
              </a:ext>
            </a:extLst>
          </p:cNvPr>
          <p:cNvCxnSpPr>
            <a:cxnSpLocks/>
            <a:endCxn id="47" idx="3"/>
          </p:cNvCxnSpPr>
          <p:nvPr/>
        </p:nvCxnSpPr>
        <p:spPr>
          <a:xfrm rot="10800000" flipV="1">
            <a:off x="3382720" y="1876825"/>
            <a:ext cx="2656450" cy="1009193"/>
          </a:xfrm>
          <a:prstGeom prst="bentConnector3">
            <a:avLst>
              <a:gd name="adj1" fmla="val 778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7B523A-CC30-43D6-8755-9877BB758C51}"/>
              </a:ext>
            </a:extLst>
          </p:cNvPr>
          <p:cNvCxnSpPr>
            <a:stCxn id="48" idx="3"/>
          </p:cNvCxnSpPr>
          <p:nvPr/>
        </p:nvCxnSpPr>
        <p:spPr>
          <a:xfrm flipV="1">
            <a:off x="3383625" y="2041217"/>
            <a:ext cx="2667525" cy="1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9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FAB1E71-565D-41DE-A6FF-6B7E5CE74A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7" t="10642" r="20443" b="-4429"/>
          <a:stretch/>
        </p:blipFill>
        <p:spPr>
          <a:xfrm>
            <a:off x="4579621" y="2217419"/>
            <a:ext cx="2194559" cy="23088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B22C8B-0A27-4197-99CE-CF9C8E415691}"/>
              </a:ext>
            </a:extLst>
          </p:cNvPr>
          <p:cNvCxnSpPr>
            <a:cxnSpLocks/>
          </p:cNvCxnSpPr>
          <p:nvPr/>
        </p:nvCxnSpPr>
        <p:spPr>
          <a:xfrm>
            <a:off x="4991100" y="2217419"/>
            <a:ext cx="0" cy="2194561"/>
          </a:xfrm>
          <a:prstGeom prst="line">
            <a:avLst/>
          </a:prstGeom>
          <a:ln w="76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E83C3E-896E-4E72-AEF5-2906F632DE2C}"/>
              </a:ext>
            </a:extLst>
          </p:cNvPr>
          <p:cNvCxnSpPr>
            <a:cxnSpLocks/>
          </p:cNvCxnSpPr>
          <p:nvPr/>
        </p:nvCxnSpPr>
        <p:spPr>
          <a:xfrm>
            <a:off x="5455920" y="2217419"/>
            <a:ext cx="0" cy="2194561"/>
          </a:xfrm>
          <a:prstGeom prst="line">
            <a:avLst/>
          </a:prstGeom>
          <a:ln w="76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5F7842-6344-452E-B931-D2516E9DBE6B}"/>
              </a:ext>
            </a:extLst>
          </p:cNvPr>
          <p:cNvCxnSpPr>
            <a:cxnSpLocks/>
          </p:cNvCxnSpPr>
          <p:nvPr/>
        </p:nvCxnSpPr>
        <p:spPr>
          <a:xfrm>
            <a:off x="5928360" y="2217419"/>
            <a:ext cx="0" cy="2194561"/>
          </a:xfrm>
          <a:prstGeom prst="line">
            <a:avLst/>
          </a:prstGeom>
          <a:ln w="76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ACA297-725E-4ADB-A50E-EC374245ABA1}"/>
              </a:ext>
            </a:extLst>
          </p:cNvPr>
          <p:cNvCxnSpPr>
            <a:cxnSpLocks/>
          </p:cNvCxnSpPr>
          <p:nvPr/>
        </p:nvCxnSpPr>
        <p:spPr>
          <a:xfrm>
            <a:off x="6370320" y="2217419"/>
            <a:ext cx="0" cy="2194561"/>
          </a:xfrm>
          <a:prstGeom prst="line">
            <a:avLst/>
          </a:prstGeom>
          <a:ln w="76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807D1F-0144-4A25-AE2B-B8A47FACB5EF}"/>
              </a:ext>
            </a:extLst>
          </p:cNvPr>
          <p:cNvCxnSpPr>
            <a:cxnSpLocks/>
          </p:cNvCxnSpPr>
          <p:nvPr/>
        </p:nvCxnSpPr>
        <p:spPr>
          <a:xfrm>
            <a:off x="4579621" y="3985260"/>
            <a:ext cx="2194559" cy="0"/>
          </a:xfrm>
          <a:prstGeom prst="line">
            <a:avLst/>
          </a:prstGeom>
          <a:ln w="76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57981E-B27C-4817-BAD6-BD5225A2F496}"/>
              </a:ext>
            </a:extLst>
          </p:cNvPr>
          <p:cNvCxnSpPr>
            <a:cxnSpLocks/>
          </p:cNvCxnSpPr>
          <p:nvPr/>
        </p:nvCxnSpPr>
        <p:spPr>
          <a:xfrm>
            <a:off x="4579621" y="3550920"/>
            <a:ext cx="2194559" cy="0"/>
          </a:xfrm>
          <a:prstGeom prst="line">
            <a:avLst/>
          </a:prstGeom>
          <a:ln w="76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F2AD5E-AA63-43B2-B48D-F519F5AAD44A}"/>
              </a:ext>
            </a:extLst>
          </p:cNvPr>
          <p:cNvCxnSpPr>
            <a:cxnSpLocks/>
          </p:cNvCxnSpPr>
          <p:nvPr/>
        </p:nvCxnSpPr>
        <p:spPr>
          <a:xfrm>
            <a:off x="4579621" y="3101340"/>
            <a:ext cx="2194559" cy="0"/>
          </a:xfrm>
          <a:prstGeom prst="line">
            <a:avLst/>
          </a:prstGeom>
          <a:ln w="76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E026C5-6A51-499C-869B-64AD8E70EC2E}"/>
              </a:ext>
            </a:extLst>
          </p:cNvPr>
          <p:cNvCxnSpPr>
            <a:cxnSpLocks/>
          </p:cNvCxnSpPr>
          <p:nvPr/>
        </p:nvCxnSpPr>
        <p:spPr>
          <a:xfrm>
            <a:off x="4579621" y="2667000"/>
            <a:ext cx="2194559" cy="0"/>
          </a:xfrm>
          <a:prstGeom prst="line">
            <a:avLst/>
          </a:prstGeom>
          <a:ln w="76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person standing on a stage&#10;&#10;Description automatically generated">
            <a:extLst>
              <a:ext uri="{FF2B5EF4-FFF2-40B4-BE49-F238E27FC236}">
                <a16:creationId xmlns:a16="http://schemas.microsoft.com/office/drawing/2014/main" id="{CC620105-4B97-4ACC-AF4D-269E8C996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7" t="10642" r="20443" b="-4429"/>
          <a:stretch/>
        </p:blipFill>
        <p:spPr>
          <a:xfrm>
            <a:off x="7655561" y="1242059"/>
            <a:ext cx="2194559" cy="230886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CE84B59-05F4-4A48-8B6E-2BEE8CCE8075}"/>
              </a:ext>
            </a:extLst>
          </p:cNvPr>
          <p:cNvSpPr/>
          <p:nvPr/>
        </p:nvSpPr>
        <p:spPr>
          <a:xfrm>
            <a:off x="5455920" y="3550923"/>
            <a:ext cx="472440" cy="44957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1E40A-623B-40D6-B17D-B6DE1E8E7EE5}"/>
              </a:ext>
            </a:extLst>
          </p:cNvPr>
          <p:cNvSpPr/>
          <p:nvPr/>
        </p:nvSpPr>
        <p:spPr>
          <a:xfrm>
            <a:off x="5115560" y="2788922"/>
            <a:ext cx="897889" cy="162305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4D75A3-5956-4910-9BA5-52C52B9A298F}"/>
              </a:ext>
            </a:extLst>
          </p:cNvPr>
          <p:cNvSpPr txBox="1"/>
          <p:nvPr/>
        </p:nvSpPr>
        <p:spPr>
          <a:xfrm>
            <a:off x="4942328" y="2583421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</a:rPr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183484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Laksana, Aufar P</dc:creator>
  <cp:lastModifiedBy>Laksana, Aufar P</cp:lastModifiedBy>
  <cp:revision>2</cp:revision>
  <dcterms:created xsi:type="dcterms:W3CDTF">2019-06-11T16:53:36Z</dcterms:created>
  <dcterms:modified xsi:type="dcterms:W3CDTF">2019-06-11T19:45:57Z</dcterms:modified>
</cp:coreProperties>
</file>