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2" autoAdjust="0"/>
    <p:restoredTop sz="92764" autoAdjust="0"/>
  </p:normalViewPr>
  <p:slideViewPr>
    <p:cSldViewPr snapToGrid="0">
      <p:cViewPr>
        <p:scale>
          <a:sx n="75" d="100"/>
          <a:sy n="75" d="100"/>
        </p:scale>
        <p:origin x="-28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C979624E-0833-4850-BC49-0884821A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DFDD2-7755-4957-AD69-9DEFD92292E7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B6CDF3-953E-4A6D-8E3F-0AB224E60C8A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3CDA83-A5F7-4FA2-8E23-831C7C0A8284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0D444-6DC0-49C4-ABF4-048130B2BEE5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7709-2AB1-4B25-A24E-41934F7E7ACA}"/>
              </a:ext>
            </a:extLst>
          </p:cNvPr>
          <p:cNvSpPr/>
          <p:nvPr/>
        </p:nvSpPr>
        <p:spPr>
          <a:xfrm>
            <a:off x="6761359" y="2540154"/>
            <a:ext cx="3058143" cy="3162137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DB8C3A81-FE57-4B5F-9EDC-A9D3DDC8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62A24D-D1FF-4643-8A3E-D82387B9B71E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CD5D5-8D93-4065-9E7C-0028E243E26A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31861-420D-469D-9C1A-2113C4B0DF78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A9ABB-F41D-451E-B8FB-53864EAF6ED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78634" y="3631561"/>
            <a:ext cx="156164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67B66C-6D1B-4CD0-BC1D-C1A85E2489C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66FEA2-A1F6-4B3C-B1D5-8D4E62A0460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BE118B-314A-41C9-9934-B531C4DA906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361C509-D743-400E-8F71-7147EDDA0C0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124918" y="4099524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F5A75-C57C-4186-A01C-48BD12F88775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5A00E9-3DFE-4E75-BDE2-D9685842F3A3}"/>
              </a:ext>
            </a:extLst>
          </p:cNvPr>
          <p:cNvSpPr/>
          <p:nvPr/>
        </p:nvSpPr>
        <p:spPr>
          <a:xfrm>
            <a:off x="7601367" y="4608516"/>
            <a:ext cx="1523164" cy="857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HeadPose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8AB174-C9F0-4EF7-BA34-9470145FE31B}"/>
              </a:ext>
            </a:extLst>
          </p:cNvPr>
          <p:cNvCxnSpPr>
            <a:cxnSpLocks/>
          </p:cNvCxnSpPr>
          <p:nvPr/>
        </p:nvCxnSpPr>
        <p:spPr>
          <a:xfrm flipV="1">
            <a:off x="9124531" y="310547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BD0819A-8C18-4073-979D-C09DFF4F440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096562" y="3631756"/>
            <a:ext cx="504805" cy="14054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00CBA5-D67D-4D95-81EE-CB9D4D5E71BD}"/>
              </a:ext>
            </a:extLst>
          </p:cNvPr>
          <p:cNvCxnSpPr>
            <a:cxnSpLocks/>
          </p:cNvCxnSpPr>
          <p:nvPr/>
        </p:nvCxnSpPr>
        <p:spPr>
          <a:xfrm flipV="1">
            <a:off x="9117432" y="503723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3FCA26-DD6E-4978-8809-E55A81486211}"/>
              </a:ext>
            </a:extLst>
          </p:cNvPr>
          <p:cNvSpPr txBox="1"/>
          <p:nvPr/>
        </p:nvSpPr>
        <p:spPr>
          <a:xfrm>
            <a:off x="10068441" y="2922709"/>
            <a:ext cx="15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BAA14-1ED4-4FFF-B6C9-B35FB231BADD}"/>
              </a:ext>
            </a:extLst>
          </p:cNvPr>
          <p:cNvSpPr txBox="1"/>
          <p:nvPr/>
        </p:nvSpPr>
        <p:spPr>
          <a:xfrm>
            <a:off x="10068442" y="3899469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Body Direction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3E8C58-3A5E-4BAA-ACEE-E9B7F3189185}"/>
              </a:ext>
            </a:extLst>
          </p:cNvPr>
          <p:cNvSpPr txBox="1"/>
          <p:nvPr/>
        </p:nvSpPr>
        <p:spPr>
          <a:xfrm>
            <a:off x="10068441" y="4837183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Head Direction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421DC-AD25-4E48-AB9E-62506166085A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959714-704F-43B3-815D-1DDE065B06C1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599CD0-AE85-4CC4-8526-BABED6228ECE}"/>
              </a:ext>
            </a:extLst>
          </p:cNvPr>
          <p:cNvSpPr/>
          <p:nvPr/>
        </p:nvSpPr>
        <p:spPr>
          <a:xfrm>
            <a:off x="4820148" y="1998230"/>
            <a:ext cx="239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Head and Body Detections</a:t>
            </a:r>
          </a:p>
        </p:txBody>
      </p:sp>
    </p:spTree>
    <p:extLst>
      <p:ext uri="{BB962C8B-B14F-4D97-AF65-F5344CB8AC3E}">
        <p14:creationId xmlns:p14="http://schemas.microsoft.com/office/powerpoint/2010/main" val="33927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D9FE8-B726-4794-A6CC-B23C7137C73D}"/>
              </a:ext>
            </a:extLst>
          </p:cNvPr>
          <p:cNvGrpSpPr/>
          <p:nvPr/>
        </p:nvGrpSpPr>
        <p:grpSpPr>
          <a:xfrm>
            <a:off x="2876550" y="2286000"/>
            <a:ext cx="6410326" cy="2124075"/>
            <a:chOff x="2876550" y="2286000"/>
            <a:chExt cx="6410326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EE5AA-911E-4577-8BFF-7BB4306E5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0" t="1417" r="4607" b="8299"/>
            <a:stretch/>
          </p:blipFill>
          <p:spPr>
            <a:xfrm>
              <a:off x="2876550" y="2286000"/>
              <a:ext cx="6410326" cy="212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D3BF08-EC43-45D6-8C6D-CEF51373FBDC}"/>
                </a:ext>
              </a:extLst>
            </p:cNvPr>
            <p:cNvSpPr/>
            <p:nvPr/>
          </p:nvSpPr>
          <p:spPr>
            <a:xfrm>
              <a:off x="4248150" y="2286000"/>
              <a:ext cx="89535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0DC52-DF99-4196-9B1B-DFC6EE9C8345}"/>
                </a:ext>
              </a:extLst>
            </p:cNvPr>
            <p:cNvSpPr/>
            <p:nvPr/>
          </p:nvSpPr>
          <p:spPr>
            <a:xfrm>
              <a:off x="3000374" y="4238625"/>
              <a:ext cx="2676525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A person standing in a room&#10;&#10;Description automatically generated">
            <a:extLst>
              <a:ext uri="{FF2B5EF4-FFF2-40B4-BE49-F238E27FC236}">
                <a16:creationId xmlns:a16="http://schemas.microsoft.com/office/drawing/2014/main" id="{3343EE9E-7D94-4FAE-B509-EDB49DC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2462548"/>
            <a:ext cx="1857821" cy="10450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4359554-2917-49A2-9D84-322600C4E2BF}"/>
              </a:ext>
            </a:extLst>
          </p:cNvPr>
          <p:cNvSpPr/>
          <p:nvPr/>
        </p:nvSpPr>
        <p:spPr>
          <a:xfrm>
            <a:off x="3257550" y="1856940"/>
            <a:ext cx="6393997" cy="40376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7A542-3986-46FE-AFA0-4D4309097AB5}"/>
              </a:ext>
            </a:extLst>
          </p:cNvPr>
          <p:cNvSpPr/>
          <p:nvPr/>
        </p:nvSpPr>
        <p:spPr>
          <a:xfrm>
            <a:off x="3549634" y="2358930"/>
            <a:ext cx="5827583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FB399-FAB4-4192-9610-D2ABD9EFD9D5}"/>
              </a:ext>
            </a:extLst>
          </p:cNvPr>
          <p:cNvSpPr/>
          <p:nvPr/>
        </p:nvSpPr>
        <p:spPr>
          <a:xfrm>
            <a:off x="3778448" y="2562973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17007-25E5-4458-978E-19D755D03DC4}"/>
              </a:ext>
            </a:extLst>
          </p:cNvPr>
          <p:cNvSpPr/>
          <p:nvPr/>
        </p:nvSpPr>
        <p:spPr>
          <a:xfrm>
            <a:off x="5657474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Vulcan </a:t>
            </a:r>
            <a:r>
              <a:rPr lang="en-US" sz="1600" dirty="0" err="1">
                <a:solidFill>
                  <a:schemeClr val="tx1"/>
                </a:solidFill>
              </a:rPr>
              <a:t>CameraStream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7FC2-427F-439A-97C7-55AF311C4096}"/>
              </a:ext>
            </a:extLst>
          </p:cNvPr>
          <p:cNvSpPr/>
          <p:nvPr/>
        </p:nvSpPr>
        <p:spPr>
          <a:xfrm>
            <a:off x="7548746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JPG Encoding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D2413-0201-4371-9243-E06D25808A52}"/>
              </a:ext>
            </a:extLst>
          </p:cNvPr>
          <p:cNvSpPr txBox="1"/>
          <p:nvPr/>
        </p:nvSpPr>
        <p:spPr>
          <a:xfrm>
            <a:off x="4640864" y="1294568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Hololens Unity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5D282-D33A-423E-9753-99C36620A8F0}"/>
              </a:ext>
            </a:extLst>
          </p:cNvPr>
          <p:cNvSpPr/>
          <p:nvPr/>
        </p:nvSpPr>
        <p:spPr>
          <a:xfrm>
            <a:off x="3611915" y="4033166"/>
            <a:ext cx="5761764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3DCC1-19BC-4ABB-9D78-4A0CAF74EAB6}"/>
              </a:ext>
            </a:extLst>
          </p:cNvPr>
          <p:cNvSpPr/>
          <p:nvPr/>
        </p:nvSpPr>
        <p:spPr>
          <a:xfrm>
            <a:off x="5663597" y="4237664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7F09B3-AED5-426B-A704-FC5ACE18F70C}"/>
              </a:ext>
            </a:extLst>
          </p:cNvPr>
          <p:cNvSpPr/>
          <p:nvPr/>
        </p:nvSpPr>
        <p:spPr>
          <a:xfrm>
            <a:off x="3778448" y="4234578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ARTA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A74798-17FD-4C17-8C6E-4BCC2D7FDA9A}"/>
              </a:ext>
            </a:extLst>
          </p:cNvPr>
          <p:cNvSpPr/>
          <p:nvPr/>
        </p:nvSpPr>
        <p:spPr>
          <a:xfrm>
            <a:off x="7548746" y="4234579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Holograms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A67EE-3CC1-4DFE-A8CE-DCAF74B2C2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07531" y="2991695"/>
            <a:ext cx="77091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28637-4DD9-4546-9432-175031F0C6E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301612" y="2985060"/>
            <a:ext cx="355862" cy="6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50942C-3BD0-47FF-8853-430676B3017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180638" y="2985060"/>
            <a:ext cx="3681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D360B2-474D-48C1-B905-EEB9F4A42884}"/>
              </a:ext>
            </a:extLst>
          </p:cNvPr>
          <p:cNvCxnSpPr>
            <a:cxnSpLocks/>
            <a:stCxn id="28" idx="3"/>
            <a:endCxn id="98" idx="1"/>
          </p:cNvCxnSpPr>
          <p:nvPr/>
        </p:nvCxnSpPr>
        <p:spPr>
          <a:xfrm>
            <a:off x="9071910" y="2985060"/>
            <a:ext cx="7833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C2015C-8160-472A-A7F7-7F5F1A40A2DF}"/>
              </a:ext>
            </a:extLst>
          </p:cNvPr>
          <p:cNvSpPr txBox="1"/>
          <p:nvPr/>
        </p:nvSpPr>
        <p:spPr>
          <a:xfrm>
            <a:off x="1228729" y="1741818"/>
            <a:ext cx="168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Hololens World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7EC48-D3B5-42F9-B3A6-3D05C026A85A}"/>
              </a:ext>
            </a:extLst>
          </p:cNvPr>
          <p:cNvSpPr txBox="1"/>
          <p:nvPr/>
        </p:nvSpPr>
        <p:spPr>
          <a:xfrm>
            <a:off x="9943631" y="2062438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B4E785-3C00-47DC-91E1-10B7F1FD960F}"/>
              </a:ext>
            </a:extLst>
          </p:cNvPr>
          <p:cNvSpPr txBox="1"/>
          <p:nvPr/>
        </p:nvSpPr>
        <p:spPr>
          <a:xfrm>
            <a:off x="9833008" y="5186687"/>
            <a:ext cx="189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Displayed Holograms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EC738-CAE3-4179-875D-D85AC3BF7C76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186761" y="4663302"/>
            <a:ext cx="361985" cy="3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3D8A839-4742-4661-A605-A38E0EEF3E21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6425180" y="3866306"/>
            <a:ext cx="3650015" cy="37135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6CA9C4-E0E7-4486-A1A4-F9BE39FB8BC6}"/>
              </a:ext>
            </a:extLst>
          </p:cNvPr>
          <p:cNvCxnSpPr>
            <a:cxnSpLocks/>
          </p:cNvCxnSpPr>
          <p:nvPr/>
        </p:nvCxnSpPr>
        <p:spPr>
          <a:xfrm>
            <a:off x="5301612" y="4807611"/>
            <a:ext cx="361985" cy="30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C15332-351C-41BC-9A33-57C92A903FDF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278774" y="3356788"/>
            <a:ext cx="408085" cy="388472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2FDE6C9-62D7-4D47-828F-ECE41E5DEBB5}"/>
              </a:ext>
            </a:extLst>
          </p:cNvPr>
          <p:cNvSpPr txBox="1"/>
          <p:nvPr/>
        </p:nvSpPr>
        <p:spPr>
          <a:xfrm>
            <a:off x="1010416" y="5069419"/>
            <a:ext cx="182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World Positions of People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EF09CB-CC5D-43A6-A9B5-00A836421886}"/>
              </a:ext>
            </a:extLst>
          </p:cNvPr>
          <p:cNvCxnSpPr>
            <a:cxnSpLocks/>
          </p:cNvCxnSpPr>
          <p:nvPr/>
        </p:nvCxnSpPr>
        <p:spPr>
          <a:xfrm flipH="1">
            <a:off x="5301612" y="4533500"/>
            <a:ext cx="3619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3" name="Picture 5142" descr="A couple of people that are standing in a room&#10;&#10;Description automatically generated">
            <a:extLst>
              <a:ext uri="{FF2B5EF4-FFF2-40B4-BE49-F238E27FC236}">
                <a16:creationId xmlns:a16="http://schemas.microsoft.com/office/drawing/2014/main" id="{F31D4485-78A2-46DC-A566-44D69BDF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4143001"/>
            <a:ext cx="1855441" cy="1043686"/>
          </a:xfrm>
          <a:prstGeom prst="rect">
            <a:avLst/>
          </a:prstGeom>
        </p:spPr>
      </p:pic>
      <p:pic>
        <p:nvPicPr>
          <p:cNvPr id="99" name="Picture 98" descr="A person standing in a room&#10;&#10;Description automatically generated">
            <a:extLst>
              <a:ext uri="{FF2B5EF4-FFF2-40B4-BE49-F238E27FC236}">
                <a16:creationId xmlns:a16="http://schemas.microsoft.com/office/drawing/2014/main" id="{9500E419-159A-4480-AA89-DAA9022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70" y="2462548"/>
            <a:ext cx="1857821" cy="1045024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B91A13-30D8-4F73-A22C-1A7873356A42}"/>
              </a:ext>
            </a:extLst>
          </p:cNvPr>
          <p:cNvCxnSpPr>
            <a:cxnSpLocks/>
            <a:stCxn id="34" idx="3"/>
            <a:endCxn id="5143" idx="1"/>
          </p:cNvCxnSpPr>
          <p:nvPr/>
        </p:nvCxnSpPr>
        <p:spPr>
          <a:xfrm>
            <a:off x="9071910" y="4663302"/>
            <a:ext cx="783321" cy="1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41D158-8BEB-462D-AFE0-1AF34BFF5D16}"/>
              </a:ext>
            </a:extLst>
          </p:cNvPr>
          <p:cNvSpPr txBox="1"/>
          <p:nvPr/>
        </p:nvSpPr>
        <p:spPr>
          <a:xfrm>
            <a:off x="9833008" y="3651875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HDD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098B5-08E3-4249-9FCE-A3B6D8D75EE5}"/>
              </a:ext>
            </a:extLst>
          </p:cNvPr>
          <p:cNvSpPr txBox="1"/>
          <p:nvPr/>
        </p:nvSpPr>
        <p:spPr>
          <a:xfrm>
            <a:off x="3472415" y="1881707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F1DDE8-834A-4CB6-8ACA-6F1C3BEACFD1}"/>
              </a:ext>
            </a:extLst>
          </p:cNvPr>
          <p:cNvSpPr txBox="1"/>
          <p:nvPr/>
        </p:nvSpPr>
        <p:spPr>
          <a:xfrm>
            <a:off x="7290304" y="5384018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9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C4AD-5DA1-4300-A533-0856FFC6FD4A}"/>
              </a:ext>
            </a:extLst>
          </p:cNvPr>
          <p:cNvSpPr/>
          <p:nvPr/>
        </p:nvSpPr>
        <p:spPr>
          <a:xfrm>
            <a:off x="5120789" y="2437200"/>
            <a:ext cx="2744013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83442-B322-4A4E-910F-ACC938D809F3}"/>
              </a:ext>
            </a:extLst>
          </p:cNvPr>
          <p:cNvSpPr/>
          <p:nvPr/>
        </p:nvSpPr>
        <p:spPr>
          <a:xfrm>
            <a:off x="3257550" y="2236763"/>
            <a:ext cx="6393997" cy="30948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11551-D6F0-4516-B5F4-A70C9FAABC3E}"/>
              </a:ext>
            </a:extLst>
          </p:cNvPr>
          <p:cNvSpPr txBox="1"/>
          <p:nvPr/>
        </p:nvSpPr>
        <p:spPr>
          <a:xfrm>
            <a:off x="4640862" y="4089724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05EC-E0F6-49F7-A88A-6DE1F3315032}"/>
              </a:ext>
            </a:extLst>
          </p:cNvPr>
          <p:cNvSpPr/>
          <p:nvPr/>
        </p:nvSpPr>
        <p:spPr>
          <a:xfrm rot="16200000">
            <a:off x="2938085" y="3355475"/>
            <a:ext cx="3094891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A4DF3-D8D2-456D-9230-59F578FAE001}"/>
              </a:ext>
            </a:extLst>
          </p:cNvPr>
          <p:cNvSpPr/>
          <p:nvPr/>
        </p:nvSpPr>
        <p:spPr>
          <a:xfrm rot="16200000">
            <a:off x="6952613" y="3355477"/>
            <a:ext cx="3094893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1B4E1-EB20-4BC8-9C86-1E08C6E0CD0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120789" y="3752557"/>
            <a:ext cx="274401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CD426-AD20-4022-8A6F-550E2D6A68C3}"/>
              </a:ext>
            </a:extLst>
          </p:cNvPr>
          <p:cNvSpPr txBox="1"/>
          <p:nvPr/>
        </p:nvSpPr>
        <p:spPr>
          <a:xfrm>
            <a:off x="4602615" y="2795666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2A742AD-D332-4BCB-8F0D-98C011E9C827}"/>
              </a:ext>
            </a:extLst>
          </p:cNvPr>
          <p:cNvSpPr/>
          <p:nvPr/>
        </p:nvSpPr>
        <p:spPr>
          <a:xfrm>
            <a:off x="2804182" y="3511865"/>
            <a:ext cx="1209821" cy="460259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199AD44-E8A2-4A35-ABD4-CF36E00CB519}"/>
              </a:ext>
            </a:extLst>
          </p:cNvPr>
          <p:cNvSpPr/>
          <p:nvPr/>
        </p:nvSpPr>
        <p:spPr>
          <a:xfrm>
            <a:off x="8928782" y="3511864"/>
            <a:ext cx="1209821" cy="460259"/>
          </a:xfrm>
          <a:prstGeom prst="left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5183E-11B5-4E1A-B222-925A4B5C84E7}"/>
              </a:ext>
            </a:extLst>
          </p:cNvPr>
          <p:cNvSpPr txBox="1"/>
          <p:nvPr/>
        </p:nvSpPr>
        <p:spPr>
          <a:xfrm>
            <a:off x="2411687" y="3117247"/>
            <a:ext cx="87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ARTA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437BB-89AF-4CCB-9767-2F7B0E9E5ADB}"/>
              </a:ext>
            </a:extLst>
          </p:cNvPr>
          <p:cNvSpPr txBox="1"/>
          <p:nvPr/>
        </p:nvSpPr>
        <p:spPr>
          <a:xfrm>
            <a:off x="9651547" y="3115303"/>
            <a:ext cx="85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</a:t>
            </a:r>
          </a:p>
        </p:txBody>
      </p:sp>
    </p:spTree>
    <p:extLst>
      <p:ext uri="{BB962C8B-B14F-4D97-AF65-F5344CB8AC3E}">
        <p14:creationId xmlns:p14="http://schemas.microsoft.com/office/powerpoint/2010/main" val="5471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5CA0DA1-A297-43E6-9D7C-CC0EC4A26122}"/>
              </a:ext>
            </a:extLst>
          </p:cNvPr>
          <p:cNvGrpSpPr/>
          <p:nvPr/>
        </p:nvGrpSpPr>
        <p:grpSpPr>
          <a:xfrm>
            <a:off x="3029648" y="3911152"/>
            <a:ext cx="1087157" cy="1293139"/>
            <a:chOff x="7200364" y="4437820"/>
            <a:chExt cx="702365" cy="83544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E69C10-1F08-4A2D-BBDD-31F1FE27BCF9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F7A51DBF-30EC-4677-B191-0E7F53270BB3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C7C82B-C3CE-4545-BF2D-F77782FBDD92}"/>
              </a:ext>
            </a:extLst>
          </p:cNvPr>
          <p:cNvGrpSpPr/>
          <p:nvPr/>
        </p:nvGrpSpPr>
        <p:grpSpPr>
          <a:xfrm>
            <a:off x="1450223" y="3932302"/>
            <a:ext cx="1087157" cy="1293139"/>
            <a:chOff x="7200364" y="4437820"/>
            <a:chExt cx="702365" cy="8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2FF93-A81A-421B-A67F-15C485DD818F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51488B6-3567-4446-809B-D1EBB1231366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2535E7-0ED7-4360-96C4-41B1BC6C3CBA}"/>
              </a:ext>
            </a:extLst>
          </p:cNvPr>
          <p:cNvGrpSpPr/>
          <p:nvPr/>
        </p:nvGrpSpPr>
        <p:grpSpPr>
          <a:xfrm>
            <a:off x="1607154" y="4130843"/>
            <a:ext cx="773293" cy="997765"/>
            <a:chOff x="9356587" y="4844560"/>
            <a:chExt cx="450574" cy="5813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5553E3-63FC-47A2-AFB5-69D7A4B11C5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13A6D81-CE5D-4E56-B236-5FE0742D3C6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EAB4B1-8A20-4183-9D11-450C79822746}"/>
              </a:ext>
            </a:extLst>
          </p:cNvPr>
          <p:cNvCxnSpPr>
            <a:cxnSpLocks/>
          </p:cNvCxnSpPr>
          <p:nvPr/>
        </p:nvCxnSpPr>
        <p:spPr>
          <a:xfrm>
            <a:off x="8268543" y="5918179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112D79-3AC4-4FF5-8FDC-17A9CE429386}"/>
              </a:ext>
            </a:extLst>
          </p:cNvPr>
          <p:cNvCxnSpPr>
            <a:cxnSpLocks/>
          </p:cNvCxnSpPr>
          <p:nvPr/>
        </p:nvCxnSpPr>
        <p:spPr>
          <a:xfrm flipH="1">
            <a:off x="9576838" y="5238610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B888EB-82A7-420C-8089-728CDF5F1671}"/>
              </a:ext>
            </a:extLst>
          </p:cNvPr>
          <p:cNvCxnSpPr>
            <a:cxnSpLocks/>
          </p:cNvCxnSpPr>
          <p:nvPr/>
        </p:nvCxnSpPr>
        <p:spPr>
          <a:xfrm>
            <a:off x="9576838" y="4320137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492686-F1C6-4C3B-9999-C192D5D5E2B8}"/>
              </a:ext>
            </a:extLst>
          </p:cNvPr>
          <p:cNvSpPr txBox="1"/>
          <p:nvPr/>
        </p:nvSpPr>
        <p:spPr>
          <a:xfrm>
            <a:off x="7923637" y="5918179"/>
            <a:ext cx="86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5C5D6D-0627-4007-9F4F-07B3FD09946A}"/>
              </a:ext>
            </a:extLst>
          </p:cNvPr>
          <p:cNvSpPr txBox="1"/>
          <p:nvPr/>
        </p:nvSpPr>
        <p:spPr>
          <a:xfrm>
            <a:off x="10142341" y="5240362"/>
            <a:ext cx="84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60E08-B63E-4BEC-8744-173C66F06B50}"/>
              </a:ext>
            </a:extLst>
          </p:cNvPr>
          <p:cNvSpPr txBox="1"/>
          <p:nvPr/>
        </p:nvSpPr>
        <p:spPr>
          <a:xfrm>
            <a:off x="9543620" y="4359572"/>
            <a:ext cx="83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587F95-0CA5-45A0-98B7-98143D478B8B}"/>
              </a:ext>
            </a:extLst>
          </p:cNvPr>
          <p:cNvCxnSpPr>
            <a:cxnSpLocks/>
          </p:cNvCxnSpPr>
          <p:nvPr/>
        </p:nvCxnSpPr>
        <p:spPr>
          <a:xfrm flipH="1" flipV="1">
            <a:off x="9576838" y="2945191"/>
            <a:ext cx="11723" cy="29729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14293C-E9AF-4EBB-BDF6-58ACED7E5C28}"/>
              </a:ext>
            </a:extLst>
          </p:cNvPr>
          <p:cNvCxnSpPr>
            <a:cxnSpLocks/>
          </p:cNvCxnSpPr>
          <p:nvPr/>
        </p:nvCxnSpPr>
        <p:spPr>
          <a:xfrm>
            <a:off x="4442812" y="2075468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3E3B75-D40E-4A80-B779-F82CDEEE89AE}"/>
              </a:ext>
            </a:extLst>
          </p:cNvPr>
          <p:cNvCxnSpPr>
            <a:cxnSpLocks/>
          </p:cNvCxnSpPr>
          <p:nvPr/>
        </p:nvCxnSpPr>
        <p:spPr>
          <a:xfrm flipH="1">
            <a:off x="5751107" y="1395899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A139F-4213-4C25-B37F-F47203A8C28E}"/>
              </a:ext>
            </a:extLst>
          </p:cNvPr>
          <p:cNvCxnSpPr>
            <a:cxnSpLocks/>
          </p:cNvCxnSpPr>
          <p:nvPr/>
        </p:nvCxnSpPr>
        <p:spPr>
          <a:xfrm>
            <a:off x="5751107" y="477426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B4D5F-26FF-4EF1-8DE7-5D91623C2B10}"/>
              </a:ext>
            </a:extLst>
          </p:cNvPr>
          <p:cNvSpPr txBox="1"/>
          <p:nvPr/>
        </p:nvSpPr>
        <p:spPr>
          <a:xfrm>
            <a:off x="4404579" y="1653709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0DCEDD-EEC0-41FA-B791-B520E28A4385}"/>
              </a:ext>
            </a:extLst>
          </p:cNvPr>
          <p:cNvSpPr txBox="1"/>
          <p:nvPr/>
        </p:nvSpPr>
        <p:spPr>
          <a:xfrm>
            <a:off x="6316611" y="1397651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950C4F-6B68-4F55-8179-DD624D03E9D4}"/>
              </a:ext>
            </a:extLst>
          </p:cNvPr>
          <p:cNvSpPr txBox="1"/>
          <p:nvPr/>
        </p:nvSpPr>
        <p:spPr>
          <a:xfrm>
            <a:off x="5801063" y="345726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</a:p>
        </p:txBody>
      </p:sp>
      <p:sp>
        <p:nvSpPr>
          <p:cNvPr id="76" name="Arrow: Curved Left 75">
            <a:extLst>
              <a:ext uri="{FF2B5EF4-FFF2-40B4-BE49-F238E27FC236}">
                <a16:creationId xmlns:a16="http://schemas.microsoft.com/office/drawing/2014/main" id="{0C8679EE-152C-4D60-853B-ED01BDD4C35A}"/>
              </a:ext>
            </a:extLst>
          </p:cNvPr>
          <p:cNvSpPr/>
          <p:nvPr/>
        </p:nvSpPr>
        <p:spPr>
          <a:xfrm>
            <a:off x="9650242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A7AA77-F081-4BA9-874D-4A2D8507A8D8}"/>
              </a:ext>
            </a:extLst>
          </p:cNvPr>
          <p:cNvCxnSpPr>
            <a:cxnSpLocks/>
          </p:cNvCxnSpPr>
          <p:nvPr/>
        </p:nvCxnSpPr>
        <p:spPr>
          <a:xfrm>
            <a:off x="8491482" y="3208330"/>
            <a:ext cx="1097078" cy="523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5F4B17-473D-4B92-83BF-7C515A14F004}"/>
              </a:ext>
            </a:extLst>
          </p:cNvPr>
          <p:cNvCxnSpPr>
            <a:cxnSpLocks/>
          </p:cNvCxnSpPr>
          <p:nvPr/>
        </p:nvCxnSpPr>
        <p:spPr>
          <a:xfrm flipH="1">
            <a:off x="9588562" y="3208329"/>
            <a:ext cx="973932" cy="5231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5C602-40D5-4488-A14D-C85B0AFCA4CC}"/>
              </a:ext>
            </a:extLst>
          </p:cNvPr>
          <p:cNvCxnSpPr>
            <a:cxnSpLocks/>
          </p:cNvCxnSpPr>
          <p:nvPr/>
        </p:nvCxnSpPr>
        <p:spPr>
          <a:xfrm>
            <a:off x="9574492" y="2133398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071F3F-D0D2-4925-9774-50DAFC43B6EC}"/>
              </a:ext>
            </a:extLst>
          </p:cNvPr>
          <p:cNvSpPr txBox="1"/>
          <p:nvPr/>
        </p:nvSpPr>
        <p:spPr>
          <a:xfrm>
            <a:off x="8171709" y="3208329"/>
            <a:ext cx="72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F80E25-1B74-4DD2-AD2F-A78D465E65D0}"/>
              </a:ext>
            </a:extLst>
          </p:cNvPr>
          <p:cNvSpPr txBox="1"/>
          <p:nvPr/>
        </p:nvSpPr>
        <p:spPr>
          <a:xfrm>
            <a:off x="10264519" y="3269775"/>
            <a:ext cx="86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Y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6A2BA4-1B7A-4C3A-909E-A063F515DE71}"/>
              </a:ext>
            </a:extLst>
          </p:cNvPr>
          <p:cNvSpPr txBox="1"/>
          <p:nvPr/>
        </p:nvSpPr>
        <p:spPr>
          <a:xfrm>
            <a:off x="9472879" y="2035467"/>
            <a:ext cx="92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913086E3-866E-4113-B12C-B5677A7A50E3}"/>
              </a:ext>
            </a:extLst>
          </p:cNvPr>
          <p:cNvSpPr/>
          <p:nvPr/>
        </p:nvSpPr>
        <p:spPr>
          <a:xfrm rot="10474228">
            <a:off x="9239426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Arrow: Curved Left 94">
            <a:extLst>
              <a:ext uri="{FF2B5EF4-FFF2-40B4-BE49-F238E27FC236}">
                <a16:creationId xmlns:a16="http://schemas.microsoft.com/office/drawing/2014/main" id="{4055CA5E-CA0A-4159-BA79-50C67C961215}"/>
              </a:ext>
            </a:extLst>
          </p:cNvPr>
          <p:cNvSpPr/>
          <p:nvPr/>
        </p:nvSpPr>
        <p:spPr>
          <a:xfrm>
            <a:off x="9668306" y="2817554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0DC6B4-A88C-4FBD-98A4-9E600CB70F37}"/>
              </a:ext>
            </a:extLst>
          </p:cNvPr>
          <p:cNvGrpSpPr/>
          <p:nvPr/>
        </p:nvGrpSpPr>
        <p:grpSpPr>
          <a:xfrm rot="2148364">
            <a:off x="3186579" y="4109693"/>
            <a:ext cx="773293" cy="997765"/>
            <a:chOff x="9356587" y="4844560"/>
            <a:chExt cx="450574" cy="5813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116A4C0-B55C-4185-9D3B-177144264CD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DAD8C4DE-7D0A-4DCD-BF03-5A85ADE7131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57EA712-6A6B-4918-A4A9-AF4603C810C3}"/>
              </a:ext>
            </a:extLst>
          </p:cNvPr>
          <p:cNvGrpSpPr/>
          <p:nvPr/>
        </p:nvGrpSpPr>
        <p:grpSpPr>
          <a:xfrm rot="2587208">
            <a:off x="4847657" y="3962005"/>
            <a:ext cx="1087157" cy="1293139"/>
            <a:chOff x="7200364" y="4437820"/>
            <a:chExt cx="702365" cy="83544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07CAC1-E19B-469C-802E-078A0AA8847A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75307E40-26CD-412A-8C45-4AB826659F68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6C5CAC8-876C-49B3-BA09-DC5C523505BE}"/>
              </a:ext>
            </a:extLst>
          </p:cNvPr>
          <p:cNvGrpSpPr/>
          <p:nvPr/>
        </p:nvGrpSpPr>
        <p:grpSpPr>
          <a:xfrm rot="2587208">
            <a:off x="4961046" y="4146032"/>
            <a:ext cx="773293" cy="997765"/>
            <a:chOff x="9356587" y="4844560"/>
            <a:chExt cx="450574" cy="58136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455EDC-DE98-4596-BA1D-3F6854A67571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row: Down 116">
              <a:extLst>
                <a:ext uri="{FF2B5EF4-FFF2-40B4-BE49-F238E27FC236}">
                  <a16:creationId xmlns:a16="http://schemas.microsoft.com/office/drawing/2014/main" id="{852B0A6B-53CD-4B20-8DD7-97874BE37959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5650C2F-C28E-4FD0-B56F-A8894CBDAFFB}"/>
              </a:ext>
            </a:extLst>
          </p:cNvPr>
          <p:cNvSpPr txBox="1"/>
          <p:nvPr/>
        </p:nvSpPr>
        <p:spPr>
          <a:xfrm>
            <a:off x="168019" y="3669994"/>
            <a:ext cx="121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Key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ARTA</a:t>
            </a:r>
          </a:p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Hololens</a:t>
            </a:r>
          </a:p>
          <a:p>
            <a:r>
              <a:rPr lang="en-US" sz="2000" b="1" dirty="0">
                <a:solidFill>
                  <a:srgbClr val="3BDB25"/>
                </a:solidFill>
                <a:latin typeface="+mj-lt"/>
              </a:rPr>
              <a:t>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Object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F22D1B-5C96-4D2A-914B-D63C810525DD}"/>
              </a:ext>
            </a:extLst>
          </p:cNvPr>
          <p:cNvCxnSpPr>
            <a:cxnSpLocks/>
          </p:cNvCxnSpPr>
          <p:nvPr/>
        </p:nvCxnSpPr>
        <p:spPr>
          <a:xfrm flipH="1">
            <a:off x="5587939" y="4134195"/>
            <a:ext cx="1277651" cy="461665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7AA4CD-7401-474F-9061-C98B6637F31A}"/>
              </a:ext>
            </a:extLst>
          </p:cNvPr>
          <p:cNvCxnSpPr>
            <a:cxnSpLocks/>
          </p:cNvCxnSpPr>
          <p:nvPr/>
        </p:nvCxnSpPr>
        <p:spPr>
          <a:xfrm flipH="1">
            <a:off x="5381015" y="3212404"/>
            <a:ext cx="75437" cy="1189126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9D54761-55CD-446C-8465-246BB66C4576}"/>
              </a:ext>
            </a:extLst>
          </p:cNvPr>
          <p:cNvCxnSpPr>
            <a:cxnSpLocks/>
          </p:cNvCxnSpPr>
          <p:nvPr/>
        </p:nvCxnSpPr>
        <p:spPr>
          <a:xfrm>
            <a:off x="3553752" y="3173808"/>
            <a:ext cx="27493" cy="1183858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BD24154-6E3F-4181-A630-3172A67FB0C8}"/>
              </a:ext>
            </a:extLst>
          </p:cNvPr>
          <p:cNvCxnSpPr>
            <a:cxnSpLocks/>
          </p:cNvCxnSpPr>
          <p:nvPr/>
        </p:nvCxnSpPr>
        <p:spPr>
          <a:xfrm flipH="1">
            <a:off x="3806863" y="3731440"/>
            <a:ext cx="1143262" cy="788173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4A6B097-FADF-4BAE-95C9-9469A9FEB94E}"/>
              </a:ext>
            </a:extLst>
          </p:cNvPr>
          <p:cNvCxnSpPr>
            <a:cxnSpLocks/>
          </p:cNvCxnSpPr>
          <p:nvPr/>
        </p:nvCxnSpPr>
        <p:spPr>
          <a:xfrm>
            <a:off x="1443638" y="3445706"/>
            <a:ext cx="394895" cy="981840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2C6DDB-0142-4F84-B112-C562DD016DF6}"/>
              </a:ext>
            </a:extLst>
          </p:cNvPr>
          <p:cNvCxnSpPr>
            <a:cxnSpLocks/>
          </p:cNvCxnSpPr>
          <p:nvPr/>
        </p:nvCxnSpPr>
        <p:spPr>
          <a:xfrm flipH="1">
            <a:off x="2124383" y="3452325"/>
            <a:ext cx="501558" cy="975221"/>
          </a:xfrm>
          <a:prstGeom prst="line">
            <a:avLst/>
          </a:prstGeom>
          <a:ln w="38100">
            <a:solidFill>
              <a:srgbClr val="3BD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C1E5355F-5533-41C1-9651-0740BE71F266}"/>
              </a:ext>
            </a:extLst>
          </p:cNvPr>
          <p:cNvSpPr/>
          <p:nvPr/>
        </p:nvSpPr>
        <p:spPr>
          <a:xfrm>
            <a:off x="1935976" y="3401941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EC24251-BD00-4A74-8486-53A47CDE6455}"/>
              </a:ext>
            </a:extLst>
          </p:cNvPr>
          <p:cNvSpPr/>
          <p:nvPr/>
        </p:nvSpPr>
        <p:spPr>
          <a:xfrm>
            <a:off x="4287354" y="3469884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2CEB499E-646B-4883-918C-E89F5228FF57}"/>
              </a:ext>
            </a:extLst>
          </p:cNvPr>
          <p:cNvSpPr/>
          <p:nvPr/>
        </p:nvSpPr>
        <p:spPr>
          <a:xfrm>
            <a:off x="6081445" y="3695159"/>
            <a:ext cx="232593" cy="21405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170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44</cp:revision>
  <dcterms:created xsi:type="dcterms:W3CDTF">2019-06-09T17:47:38Z</dcterms:created>
  <dcterms:modified xsi:type="dcterms:W3CDTF">2019-06-11T19:46:10Z</dcterms:modified>
</cp:coreProperties>
</file>