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>
        <p:scale>
          <a:sx n="50" d="100"/>
          <a:sy n="50" d="100"/>
        </p:scale>
        <p:origin x="81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C979624E-0833-4850-BC49-0884821A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DFDD2-7755-4957-AD69-9DEFD92292E7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B6CDF3-953E-4A6D-8E3F-0AB224E60C8A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D9FE8-B726-4794-A6CC-B23C7137C73D}"/>
              </a:ext>
            </a:extLst>
          </p:cNvPr>
          <p:cNvGrpSpPr/>
          <p:nvPr/>
        </p:nvGrpSpPr>
        <p:grpSpPr>
          <a:xfrm>
            <a:off x="2876550" y="2286000"/>
            <a:ext cx="6410326" cy="2124075"/>
            <a:chOff x="2876550" y="2286000"/>
            <a:chExt cx="6410326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EE5AA-911E-4577-8BFF-7BB4306E5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0" t="1417" r="4607" b="8299"/>
            <a:stretch/>
          </p:blipFill>
          <p:spPr>
            <a:xfrm>
              <a:off x="2876550" y="2286000"/>
              <a:ext cx="6410326" cy="212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D3BF08-EC43-45D6-8C6D-CEF51373FBDC}"/>
                </a:ext>
              </a:extLst>
            </p:cNvPr>
            <p:cNvSpPr/>
            <p:nvPr/>
          </p:nvSpPr>
          <p:spPr>
            <a:xfrm>
              <a:off x="4248150" y="2286000"/>
              <a:ext cx="89535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0DC52-DF99-4196-9B1B-DFC6EE9C8345}"/>
                </a:ext>
              </a:extLst>
            </p:cNvPr>
            <p:cNvSpPr/>
            <p:nvPr/>
          </p:nvSpPr>
          <p:spPr>
            <a:xfrm>
              <a:off x="3000374" y="4238625"/>
              <a:ext cx="2676525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E9312-79E8-4B2D-B6A8-30DA14EA4A52}"/>
              </a:ext>
            </a:extLst>
          </p:cNvPr>
          <p:cNvSpPr/>
          <p:nvPr/>
        </p:nvSpPr>
        <p:spPr>
          <a:xfrm>
            <a:off x="4984218" y="-2630714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2230-2F83-4676-8F7D-6A13C8148D5B}"/>
              </a:ext>
            </a:extLst>
          </p:cNvPr>
          <p:cNvSpPr txBox="1"/>
          <p:nvPr/>
        </p:nvSpPr>
        <p:spPr>
          <a:xfrm>
            <a:off x="5798833" y="-3095624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27A60-301A-4124-9A4F-6E934969DE19}"/>
              </a:ext>
            </a:extLst>
          </p:cNvPr>
          <p:cNvSpPr/>
          <p:nvPr/>
        </p:nvSpPr>
        <p:spPr>
          <a:xfrm>
            <a:off x="5307159" y="-238030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CD608-0952-429B-8FD9-3E0ED241CB99}"/>
              </a:ext>
            </a:extLst>
          </p:cNvPr>
          <p:cNvSpPr/>
          <p:nvPr/>
        </p:nvSpPr>
        <p:spPr>
          <a:xfrm>
            <a:off x="6738632" y="-159711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8E7E2-6A90-4C73-B9FB-498172DD4E19}"/>
              </a:ext>
            </a:extLst>
          </p:cNvPr>
          <p:cNvSpPr/>
          <p:nvPr/>
        </p:nvSpPr>
        <p:spPr>
          <a:xfrm>
            <a:off x="6738632" y="-238030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456D6-431C-4364-BBA2-1D9F677436A9}"/>
              </a:ext>
            </a:extLst>
          </p:cNvPr>
          <p:cNvSpPr/>
          <p:nvPr/>
        </p:nvSpPr>
        <p:spPr>
          <a:xfrm>
            <a:off x="5307159" y="-740192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2B6D7-8B53-4C3C-9845-20CFD1F71E1E}"/>
              </a:ext>
            </a:extLst>
          </p:cNvPr>
          <p:cNvSpPr/>
          <p:nvPr/>
        </p:nvSpPr>
        <p:spPr>
          <a:xfrm>
            <a:off x="6738632" y="-75960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45887-D240-4826-9F17-92C3B943515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44931" y="-208820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47F5-03BF-4D86-B8E7-ECDD2279C30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257518" y="-1012918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5FC06FE-BFFC-48A2-B966-FD61183DDBF7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6075176" y="-1401965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F5F4C-FCE2-48F2-8B23-6732DCA6598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776404" y="-2091453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DB227AE-C6DC-4F0F-837E-4636C15017BA}"/>
              </a:ext>
            </a:extLst>
          </p:cNvPr>
          <p:cNvCxnSpPr>
            <a:cxnSpLocks/>
          </p:cNvCxnSpPr>
          <p:nvPr/>
        </p:nvCxnSpPr>
        <p:spPr>
          <a:xfrm rot="10800000">
            <a:off x="7790066" y="-1481213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41129E1-8C9D-43F8-9286-90053A07C3A0}"/>
              </a:ext>
            </a:extLst>
          </p:cNvPr>
          <p:cNvCxnSpPr>
            <a:cxnSpLocks/>
          </p:cNvCxnSpPr>
          <p:nvPr/>
        </p:nvCxnSpPr>
        <p:spPr>
          <a:xfrm rot="10800000">
            <a:off x="7790066" y="-1232037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A7AFEE-8942-46CB-81A9-B0CB8800BE0D}"/>
              </a:ext>
            </a:extLst>
          </p:cNvPr>
          <p:cNvCxnSpPr>
            <a:cxnSpLocks/>
          </p:cNvCxnSpPr>
          <p:nvPr/>
        </p:nvCxnSpPr>
        <p:spPr>
          <a:xfrm>
            <a:off x="3549634" y="-1785767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C8750-F744-4928-B9D6-DCDACBF7E75A}"/>
              </a:ext>
            </a:extLst>
          </p:cNvPr>
          <p:cNvCxnSpPr>
            <a:cxnSpLocks/>
          </p:cNvCxnSpPr>
          <p:nvPr/>
        </p:nvCxnSpPr>
        <p:spPr>
          <a:xfrm flipV="1">
            <a:off x="3549634" y="-976869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483BCE-2791-45D9-99F9-1A623AB990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8520" y="-1446947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7B4B5-1E40-4043-81CD-B9BEBC98BF65}"/>
              </a:ext>
            </a:extLst>
          </p:cNvPr>
          <p:cNvCxnSpPr/>
          <p:nvPr/>
        </p:nvCxnSpPr>
        <p:spPr>
          <a:xfrm flipV="1">
            <a:off x="4069425" y="-1282555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59554-2917-49A2-9D84-322600C4E2BF}"/>
              </a:ext>
            </a:extLst>
          </p:cNvPr>
          <p:cNvSpPr/>
          <p:nvPr/>
        </p:nvSpPr>
        <p:spPr>
          <a:xfrm>
            <a:off x="1258205" y="1950224"/>
            <a:ext cx="10076545" cy="3777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7A542-3986-46FE-AFA0-4D4309097AB5}"/>
              </a:ext>
            </a:extLst>
          </p:cNvPr>
          <p:cNvSpPr/>
          <p:nvPr/>
        </p:nvSpPr>
        <p:spPr>
          <a:xfrm>
            <a:off x="4506186" y="2163471"/>
            <a:ext cx="5761764" cy="165418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FB399-FAB4-4192-9610-D2ABD9EFD9D5}"/>
              </a:ext>
            </a:extLst>
          </p:cNvPr>
          <p:cNvSpPr/>
          <p:nvPr/>
        </p:nvSpPr>
        <p:spPr>
          <a:xfrm>
            <a:off x="4758333" y="2386066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17007-25E5-4458-978E-19D755D03DC4}"/>
              </a:ext>
            </a:extLst>
          </p:cNvPr>
          <p:cNvSpPr/>
          <p:nvPr/>
        </p:nvSpPr>
        <p:spPr>
          <a:xfrm>
            <a:off x="6614026" y="2381032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Vulcan </a:t>
            </a:r>
            <a:r>
              <a:rPr lang="en-US" sz="1600" dirty="0" err="1">
                <a:solidFill>
                  <a:schemeClr val="tx1"/>
                </a:solidFill>
              </a:rPr>
              <a:t>CameraStream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7FC2-427F-439A-97C7-55AF311C4096}"/>
              </a:ext>
            </a:extLst>
          </p:cNvPr>
          <p:cNvSpPr/>
          <p:nvPr/>
        </p:nvSpPr>
        <p:spPr>
          <a:xfrm>
            <a:off x="8469720" y="2381032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JPG Encoder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2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118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25</cp:revision>
  <dcterms:created xsi:type="dcterms:W3CDTF">2019-06-09T17:47:38Z</dcterms:created>
  <dcterms:modified xsi:type="dcterms:W3CDTF">2019-06-10T21:59:16Z</dcterms:modified>
</cp:coreProperties>
</file>