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8DF7-5817-460F-B52F-4F620BAF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FB984-5330-44BE-96E2-55DA21B5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AB1B-B853-4465-8CE7-AEB605CA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F213-33B6-4811-8E0E-4535113E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327F-22AA-452E-8C57-FF11EC4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722E-570A-4FFD-82F6-30C3E2A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027A-B2A6-4776-8A16-D970284E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7951-FDF2-402A-8376-C4A4091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C6D-8C91-42F6-A2D9-7A321536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5724-EC12-49D2-B327-5BCB5180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64F96-5C0C-440B-9BD8-C24F99424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08371-79E2-4E93-A066-EACD01C2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3921-78E6-4C80-961A-D967273C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8C0C-E42D-44BA-A060-37EC672F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1E94-580F-4A4C-8A27-CD27092A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CAC-93C9-4EE1-A8B9-1310E63B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4A85-BD9E-4A2B-A187-21A0CDF8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A8B4-B76C-40FF-9728-D7514AA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27FE-9739-4DDB-8E7C-958395E0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E9FC-594A-444F-972A-070FCE4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5454-44A1-4BBF-84EF-E49D36DE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3313-361F-4CF3-918F-3941818D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9E32-8A8B-42D4-B59F-EC2DD1E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2F4E-1A7E-470E-BCF5-B76AFFE2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B6C3-50A6-46E8-8E0A-84C4D6A2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9528-3BE2-4978-BA29-A917AF9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6E17-3008-4F84-857D-8953A6A7D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D228-20C9-4290-9C03-E2F337CB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450A-2970-4994-B1C5-0FA3CFE7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F139-76DC-43A6-8021-A0B5724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819C-0054-451E-B231-8855FBB5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61BB-82C6-4602-B711-5AD87BBC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7BB64-BE02-4072-A38B-858DAA4D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A04-E2D5-4035-8B71-5BBDDB4B8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65703-0C0F-4777-9781-8EB354D17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F8AA2-C2B3-4F7A-8AA7-3F3B6FF70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DB927-3E02-4428-A32E-AC1C8635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6162E-E78B-492E-B947-766D59AF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CE5A0-E570-4E16-9EE0-1664C95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56BA-DFE0-4440-85E5-170EAAFD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724-79E7-4CEE-9196-3B149ADB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40D80-2F9C-4C53-B45B-5613A843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B117-52A3-4773-84E2-AA73FAA5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876E1-A261-4F04-BCF0-B443ED8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9820A-87F2-4881-A940-59C58D5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0B00-4BAD-408D-9333-34C7FED7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421E-50B6-4D13-AF41-2C0A3A51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A698-FC1C-43BD-8352-E6EFC3A8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3F60C-4056-4CF1-91F1-2EEB3B22D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8655-C305-40C6-A181-CAD5D5D0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07A0-09CB-47B7-98FE-6F8190AE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210C-77DB-4853-9B17-EE3D5B4B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A9C5-1B19-4C05-9138-89B61561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8DF5-426B-4BF1-933F-C2F5FB249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A427-4F7D-4984-892C-62762D45A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9F48-3760-47ED-9447-11E9B8C5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0A271-B15C-4604-937D-8C52EC1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18E41-02E1-47A0-8DAD-45B58C2D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BF360-5F88-49E8-A38D-FC093DC2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3074-AA03-48A6-900D-03246A41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FC3C-1A59-409A-B971-700C274E9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3DFF-D6DB-4B72-9BB2-3C6B8B18E9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2C0F-95A3-45ED-B1E4-0062808B4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7F0B2-26D3-4FE6-BB02-9E0839C4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6CF6-0169-45F6-A885-CB3DC7BBD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lht6-1.xx.fbcdn.net/v/t1.15752-9/64534291_891701614513271_7199859604786774016_n.jpg?_nc_cat=107&amp;_nc_ht=scontent-lht6-1.xx&amp;oh=4c81379c5b042775515e39e7035c5d6d&amp;oe=5D800FE3">
            <a:extLst>
              <a:ext uri="{FF2B5EF4-FFF2-40B4-BE49-F238E27FC236}">
                <a16:creationId xmlns:a16="http://schemas.microsoft.com/office/drawing/2014/main" id="{9121101F-7395-4E35-A2F2-D8920774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91" y="1143000"/>
            <a:ext cx="335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2BA09F-9F59-4B75-BB4D-57DDE622AA81}"/>
              </a:ext>
            </a:extLst>
          </p:cNvPr>
          <p:cNvCxnSpPr>
            <a:cxnSpLocks/>
          </p:cNvCxnSpPr>
          <p:nvPr/>
        </p:nvCxnSpPr>
        <p:spPr>
          <a:xfrm>
            <a:off x="3083170" y="4648200"/>
            <a:ext cx="20764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1D163E-A37F-460D-ABF8-E2246E9C125E}"/>
              </a:ext>
            </a:extLst>
          </p:cNvPr>
          <p:cNvCxnSpPr>
            <a:cxnSpLocks/>
          </p:cNvCxnSpPr>
          <p:nvPr/>
        </p:nvCxnSpPr>
        <p:spPr>
          <a:xfrm>
            <a:off x="3083170" y="3886200"/>
            <a:ext cx="20764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08C2A-91D7-40F5-8310-161D45694BDB}"/>
              </a:ext>
            </a:extLst>
          </p:cNvPr>
          <p:cNvCxnSpPr>
            <a:cxnSpLocks/>
          </p:cNvCxnSpPr>
          <p:nvPr/>
        </p:nvCxnSpPr>
        <p:spPr>
          <a:xfrm>
            <a:off x="3083170" y="3492500"/>
            <a:ext cx="20764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667E70-993C-4BA9-9228-C14DD41395F4}"/>
              </a:ext>
            </a:extLst>
          </p:cNvPr>
          <p:cNvCxnSpPr>
            <a:cxnSpLocks/>
          </p:cNvCxnSpPr>
          <p:nvPr/>
        </p:nvCxnSpPr>
        <p:spPr>
          <a:xfrm>
            <a:off x="3083170" y="3251200"/>
            <a:ext cx="20764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EE4BC0-A45F-49A7-9E9E-6B4E4A2E0C6B}"/>
              </a:ext>
            </a:extLst>
          </p:cNvPr>
          <p:cNvCxnSpPr>
            <a:cxnSpLocks/>
          </p:cNvCxnSpPr>
          <p:nvPr/>
        </p:nvCxnSpPr>
        <p:spPr>
          <a:xfrm>
            <a:off x="3083170" y="3098800"/>
            <a:ext cx="20764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668FE7-498B-4F73-867D-037F041CF417}"/>
              </a:ext>
            </a:extLst>
          </p:cNvPr>
          <p:cNvSpPr txBox="1"/>
          <p:nvPr/>
        </p:nvSpPr>
        <p:spPr>
          <a:xfrm>
            <a:off x="5159620" y="3733800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3m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FBF68-3CFA-4F44-A35D-42DDF313C75F}"/>
              </a:ext>
            </a:extLst>
          </p:cNvPr>
          <p:cNvSpPr txBox="1"/>
          <p:nvPr/>
        </p:nvSpPr>
        <p:spPr>
          <a:xfrm>
            <a:off x="5159620" y="4494311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2m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9FD2B-DE9F-45A8-80CD-82109D1E8F24}"/>
              </a:ext>
            </a:extLst>
          </p:cNvPr>
          <p:cNvSpPr txBox="1"/>
          <p:nvPr/>
        </p:nvSpPr>
        <p:spPr>
          <a:xfrm>
            <a:off x="5159620" y="3341787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4m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1FE03-9E82-48F9-83B5-30A5DE752D21}"/>
              </a:ext>
            </a:extLst>
          </p:cNvPr>
          <p:cNvSpPr txBox="1"/>
          <p:nvPr/>
        </p:nvSpPr>
        <p:spPr>
          <a:xfrm>
            <a:off x="5159620" y="3103662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5m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129B1D-9B6A-464A-80BE-63B2676607BC}"/>
              </a:ext>
            </a:extLst>
          </p:cNvPr>
          <p:cNvSpPr txBox="1"/>
          <p:nvPr/>
        </p:nvSpPr>
        <p:spPr>
          <a:xfrm>
            <a:off x="5159620" y="2894112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6m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CBE36-935B-4963-AD29-682B7A8B0A30}"/>
              </a:ext>
            </a:extLst>
          </p:cNvPr>
          <p:cNvSpPr txBox="1"/>
          <p:nvPr/>
        </p:nvSpPr>
        <p:spPr>
          <a:xfrm>
            <a:off x="4661389" y="2143781"/>
            <a:ext cx="143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+mj-lt"/>
              </a:rPr>
              <a:t>Distance to Target</a:t>
            </a:r>
          </a:p>
        </p:txBody>
      </p:sp>
      <p:pic>
        <p:nvPicPr>
          <p:cNvPr id="1028" name="Picture 4" descr="https://scontent-lht6-1.xx.fbcdn.net/v/t1.15752-9/64392828_2277087379043783_6370602304415989760_n.jpg?_nc_cat=100&amp;_nc_ht=scontent-lht6-1.xx&amp;oh=6d453d4e85ae0ee42ef42e0e060e4768&amp;oe=5D8E1162">
            <a:extLst>
              <a:ext uri="{FF2B5EF4-FFF2-40B4-BE49-F238E27FC236}">
                <a16:creationId xmlns:a16="http://schemas.microsoft.com/office/drawing/2014/main" id="{1BD12DE5-02BE-45E1-B538-FE383CF7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6053" y="1501996"/>
            <a:ext cx="4906109" cy="36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D942EB-C8BE-4068-80EF-ED5CAD613E70}"/>
              </a:ext>
            </a:extLst>
          </p:cNvPr>
          <p:cNvCxnSpPr/>
          <p:nvPr/>
        </p:nvCxnSpPr>
        <p:spPr>
          <a:xfrm>
            <a:off x="6982848" y="5416062"/>
            <a:ext cx="343251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9E511B-FFEC-4030-ABB4-DBBC0F6AAFF0}"/>
              </a:ext>
            </a:extLst>
          </p:cNvPr>
          <p:cNvSpPr txBox="1"/>
          <p:nvPr/>
        </p:nvSpPr>
        <p:spPr>
          <a:xfrm>
            <a:off x="7954629" y="5496658"/>
            <a:ext cx="148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Facing Target</a:t>
            </a:r>
          </a:p>
        </p:txBody>
      </p:sp>
    </p:spTree>
    <p:extLst>
      <p:ext uri="{BB962C8B-B14F-4D97-AF65-F5344CB8AC3E}">
        <p14:creationId xmlns:p14="http://schemas.microsoft.com/office/powerpoint/2010/main" val="365100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3</cp:revision>
  <dcterms:created xsi:type="dcterms:W3CDTF">2019-06-17T18:20:33Z</dcterms:created>
  <dcterms:modified xsi:type="dcterms:W3CDTF">2019-06-17T18:49:02Z</dcterms:modified>
</cp:coreProperties>
</file>