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67" autoAdjust="0"/>
    <p:restoredTop sz="94660"/>
  </p:normalViewPr>
  <p:slideViewPr>
    <p:cSldViewPr snapToGrid="0">
      <p:cViewPr>
        <p:scale>
          <a:sx n="50" d="100"/>
          <a:sy n="50" d="100"/>
        </p:scale>
        <p:origin x="1548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128D1-EFAD-4A1A-BE0A-F11C333404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9493BE-3C6F-45DD-A9A6-E5554111BF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7E502E-066D-4AA1-8070-F64CB7E43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D6A2-FFBE-4A6C-BE34-4DB3994595C0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7038E-F294-4880-9A58-F5BDE316F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F68965-32DA-4DB5-B8DC-45C710B38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BB9DB-8156-44DB-8FF1-A07982866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705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3A109-4887-4442-B3C2-A6CAD52DB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A8EEBA-3D3B-4296-823A-DA7631DFEA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EA2441-0DE5-404E-AA44-B741B5C92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D6A2-FFBE-4A6C-BE34-4DB3994595C0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EC0C5-0EE9-41D1-A14E-53EFAC44A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20A7FF-DDD2-4B85-91C1-0C4F80A21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BB9DB-8156-44DB-8FF1-A07982866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867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95F800-12CB-4649-B053-EE88F3EAE5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14E2B6-D13C-4982-9BA9-4E7348AB9B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CA78A4-DCA8-49D5-9E76-3CE810EF4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D6A2-FFBE-4A6C-BE34-4DB3994595C0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7C00BE-FFFA-46CB-95DD-E42778197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7E8752-7268-417F-A055-983AD8909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BB9DB-8156-44DB-8FF1-A07982866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502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DD1E5-BE99-4DF3-8421-497E797B8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C20E16-303D-45E3-BCA3-2F90DBD33C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33537B-CC22-4C46-99EC-DBD0717D8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D6A2-FFBE-4A6C-BE34-4DB3994595C0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E7D150-7E59-46FD-82CB-3487308E4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F96115-6974-409D-AE00-D3384D870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BB9DB-8156-44DB-8FF1-A07982866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110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8A458-D875-42F4-8F5C-72484FFEE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A968B8-DD4C-46A2-8DB0-E2058AB75E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F209E0-7AE1-4047-AD97-4D013E875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D6A2-FFBE-4A6C-BE34-4DB3994595C0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4C435A-1976-4ADE-8E62-37E948900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8C2374-699D-4CF1-80DF-38C127BA2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BB9DB-8156-44DB-8FF1-A07982866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004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8DFEC-B8BA-45F5-8467-B187BDD4C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02E3F2-342F-407A-B1F9-757D4488C9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323A23-7772-49AB-9C7E-5A85EEE829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097F7E-5EFC-4054-9B5D-A3DD64892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D6A2-FFBE-4A6C-BE34-4DB3994595C0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C69D4F-DD61-40B2-A6D4-1ACDE648C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E0FA22-1E69-472C-A3E0-49CA7BF56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BB9DB-8156-44DB-8FF1-A07982866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03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2B9C7-6C51-443F-9805-423136F6A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7DEEBA-B5F3-4A1B-A2AC-75C64B8BF6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0BD65B-F35C-4324-AEC7-494C181276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4F697C-B1B0-40E2-A4E4-E26789D4D9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F4BF91-0D34-4056-8599-C9D27BFF15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2F98A0-619A-46E0-A1F1-69468BC17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D6A2-FFBE-4A6C-BE34-4DB3994595C0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733CAE-C849-4571-8839-E68B5F935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7A2E23-0D2C-43AF-8293-B394865F3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BB9DB-8156-44DB-8FF1-A07982866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237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05A7B-4DC0-4288-BCDB-01A81417F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1FD1DB-4230-4C24-8A1A-F94A3D7FE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D6A2-FFBE-4A6C-BE34-4DB3994595C0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514677-9A6E-4837-BC31-43CF1D50F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B6C244-710A-41F8-ADB8-1128DCAD3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BB9DB-8156-44DB-8FF1-A07982866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511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A8EA37-7B0E-462C-8937-99FB41EC3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D6A2-FFBE-4A6C-BE34-4DB3994595C0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948255-058B-411A-B291-E16EA3F24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BCFBE2-BE1B-4A91-AEA4-BF0321851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BB9DB-8156-44DB-8FF1-A07982866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568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88DBC-8CE9-4DDB-A534-AA6BF449C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5D3300-FA3A-4B07-B929-F19F11D6EC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6463E0-09FE-4DD2-AF9A-3B49956D91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4C9D50-5C5D-43D8-9B01-595C2D25E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D6A2-FFBE-4A6C-BE34-4DB3994595C0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144CFB-8A10-4472-98F8-0395835D6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8B1557-2BD2-48E4-95A5-E4DE379FE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BB9DB-8156-44DB-8FF1-A07982866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594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61834-7D99-4FE3-AD4D-29C47E91A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A12CD1-7B1E-470C-A959-DA8C1A6C3C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36B6D6-D463-45EC-A00C-F7584AB03C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D6E06F-FDD3-49BA-9832-84E4CC8D0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D6A2-FFBE-4A6C-BE34-4DB3994595C0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D8DE7F-2A95-4A8C-AE4F-3FFF2FBC1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F54980-051B-4C28-8CA2-96CA9417A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BB9DB-8156-44DB-8FF1-A07982866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468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01E7B3-E82C-4AE4-93DC-E501272B4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4C73D7-3C61-4AFC-ABDF-89FD62A36C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3F38A6-9CDF-4FCE-8416-08C90EBEBF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BAD6A2-FFBE-4A6C-BE34-4DB3994595C0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50AE38-963E-4FB4-AD5A-4C614329C2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E24103-A488-4A58-BF92-88CAB3B0D7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5BB9DB-8156-44DB-8FF1-A07982866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111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C24FF80-30EA-4D05-B214-884E08AEDD5A}"/>
              </a:ext>
            </a:extLst>
          </p:cNvPr>
          <p:cNvSpPr/>
          <p:nvPr/>
        </p:nvSpPr>
        <p:spPr>
          <a:xfrm>
            <a:off x="863881" y="2015505"/>
            <a:ext cx="3069791" cy="1867380"/>
          </a:xfrm>
          <a:prstGeom prst="rect">
            <a:avLst/>
          </a:prstGeom>
          <a:solidFill>
            <a:srgbClr val="0070C0">
              <a:alpha val="30000"/>
            </a:srgbClr>
          </a:solidFill>
          <a:ln w="381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ARTA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Manual control through Joystick.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Navigation &amp; Localization.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Reactive control responding to Hololens.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</a:endParaRPr>
          </a:p>
          <a:p>
            <a:endParaRPr lang="en-US" sz="1400" dirty="0">
              <a:solidFill>
                <a:schemeClr val="tx1"/>
              </a:solidFill>
            </a:endParaRPr>
          </a:p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4070152-3FC8-4E2F-A69D-7665A205039C}"/>
              </a:ext>
            </a:extLst>
          </p:cNvPr>
          <p:cNvSpPr/>
          <p:nvPr/>
        </p:nvSpPr>
        <p:spPr>
          <a:xfrm>
            <a:off x="4561104" y="2015504"/>
            <a:ext cx="3069791" cy="1867381"/>
          </a:xfrm>
          <a:prstGeom prst="rect">
            <a:avLst/>
          </a:prstGeom>
          <a:solidFill>
            <a:srgbClr val="FF0000">
              <a:alpha val="30000"/>
            </a:srgbClr>
          </a:solidFill>
          <a:ln w="381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Hololens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Visual input.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Mapping object detections.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Manages hologram visualizations.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Communicates objects in surroundings to ARTA.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15609AA-341F-44DA-9979-A24C903A08C4}"/>
              </a:ext>
            </a:extLst>
          </p:cNvPr>
          <p:cNvSpPr/>
          <p:nvPr/>
        </p:nvSpPr>
        <p:spPr>
          <a:xfrm>
            <a:off x="8258329" y="2015504"/>
            <a:ext cx="3069790" cy="1867381"/>
          </a:xfrm>
          <a:prstGeom prst="rect">
            <a:avLst/>
          </a:prstGeom>
          <a:solidFill>
            <a:srgbClr val="00B050">
              <a:alpha val="30000"/>
            </a:srgbClr>
          </a:solidFill>
          <a:ln w="38100">
            <a:solidFill>
              <a:srgbClr val="00B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Human Detection &amp; Direction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Receives image frames from Hololens.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Object detector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Infers direction of walking.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Sends detection/direction pairs to Hololens.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3E6ABA8-15A9-477A-B2CE-4C4E8FC7DB9C}"/>
              </a:ext>
            </a:extLst>
          </p:cNvPr>
          <p:cNvCxnSpPr>
            <a:cxnSpLocks/>
          </p:cNvCxnSpPr>
          <p:nvPr/>
        </p:nvCxnSpPr>
        <p:spPr>
          <a:xfrm flipV="1">
            <a:off x="7630895" y="2539735"/>
            <a:ext cx="627432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E46FDB7-9E13-4109-90A9-B552915F2522}"/>
              </a:ext>
            </a:extLst>
          </p:cNvPr>
          <p:cNvCxnSpPr>
            <a:cxnSpLocks/>
          </p:cNvCxnSpPr>
          <p:nvPr/>
        </p:nvCxnSpPr>
        <p:spPr>
          <a:xfrm flipH="1">
            <a:off x="7630895" y="3216767"/>
            <a:ext cx="627432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194C1BA-3829-4852-97FE-283F8F8B3C2F}"/>
              </a:ext>
            </a:extLst>
          </p:cNvPr>
          <p:cNvCxnSpPr>
            <a:cxnSpLocks/>
          </p:cNvCxnSpPr>
          <p:nvPr/>
        </p:nvCxnSpPr>
        <p:spPr>
          <a:xfrm flipH="1" flipV="1">
            <a:off x="3933670" y="3216767"/>
            <a:ext cx="642266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5856EF5-4A93-4F2F-850A-0656BF955218}"/>
              </a:ext>
            </a:extLst>
          </p:cNvPr>
          <p:cNvCxnSpPr>
            <a:cxnSpLocks/>
          </p:cNvCxnSpPr>
          <p:nvPr/>
        </p:nvCxnSpPr>
        <p:spPr>
          <a:xfrm flipV="1">
            <a:off x="3948504" y="2616136"/>
            <a:ext cx="612600" cy="1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8504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8A934DD-ACE1-46C1-A295-BDE2A1098B2D}"/>
              </a:ext>
            </a:extLst>
          </p:cNvPr>
          <p:cNvSpPr/>
          <p:nvPr/>
        </p:nvSpPr>
        <p:spPr>
          <a:xfrm>
            <a:off x="4298418" y="693058"/>
            <a:ext cx="3017158" cy="2630714"/>
          </a:xfrm>
          <a:prstGeom prst="rect">
            <a:avLst/>
          </a:prstGeom>
          <a:solidFill>
            <a:srgbClr val="FF0000">
              <a:alpha val="30000"/>
            </a:srgbClr>
          </a:solidFill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3145518-5EAD-4C74-94FA-1591AB384BD1}"/>
              </a:ext>
            </a:extLst>
          </p:cNvPr>
          <p:cNvSpPr/>
          <p:nvPr/>
        </p:nvSpPr>
        <p:spPr>
          <a:xfrm>
            <a:off x="7881720" y="689811"/>
            <a:ext cx="1770748" cy="2630714"/>
          </a:xfrm>
          <a:prstGeom prst="rect">
            <a:avLst/>
          </a:prstGeom>
          <a:solidFill>
            <a:srgbClr val="00B050">
              <a:alpha val="30000"/>
            </a:srgbClr>
          </a:solidFill>
          <a:ln w="381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60981ED-276B-4DE0-9B02-9F250DD1BCF4}"/>
              </a:ext>
            </a:extLst>
          </p:cNvPr>
          <p:cNvSpPr/>
          <p:nvPr/>
        </p:nvSpPr>
        <p:spPr>
          <a:xfrm>
            <a:off x="2019284" y="700150"/>
            <a:ext cx="1689100" cy="2630713"/>
          </a:xfrm>
          <a:prstGeom prst="rect">
            <a:avLst/>
          </a:prstGeom>
          <a:solidFill>
            <a:srgbClr val="0070C0">
              <a:alpha val="30000"/>
            </a:srgbClr>
          </a:solidFill>
          <a:ln w="38100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B2938A-6CEE-41DB-A05B-A5276E748FD2}"/>
              </a:ext>
            </a:extLst>
          </p:cNvPr>
          <p:cNvSpPr txBox="1"/>
          <p:nvPr/>
        </p:nvSpPr>
        <p:spPr>
          <a:xfrm>
            <a:off x="5113033" y="228148"/>
            <a:ext cx="1387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  <a:latin typeface="+mj-lt"/>
              </a:rPr>
              <a:t>Hololens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FE5074-7370-4103-8A46-8C9EDF8F4CB8}"/>
              </a:ext>
            </a:extLst>
          </p:cNvPr>
          <p:cNvSpPr txBox="1"/>
          <p:nvPr/>
        </p:nvSpPr>
        <p:spPr>
          <a:xfrm>
            <a:off x="7922543" y="224900"/>
            <a:ext cx="16891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B050"/>
                </a:solidFill>
                <a:latin typeface="+mj-lt"/>
              </a:rPr>
              <a:t>HDD System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B006C3-CFBF-4927-9035-674C690359D0}"/>
              </a:ext>
            </a:extLst>
          </p:cNvPr>
          <p:cNvSpPr txBox="1"/>
          <p:nvPr/>
        </p:nvSpPr>
        <p:spPr>
          <a:xfrm>
            <a:off x="2481931" y="238486"/>
            <a:ext cx="8454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70C0"/>
                </a:solidFill>
                <a:latin typeface="+mj-lt"/>
              </a:rPr>
              <a:t>ARTA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350814-593C-4E5F-9719-5EDE818EA12F}"/>
              </a:ext>
            </a:extLst>
          </p:cNvPr>
          <p:cNvSpPr/>
          <p:nvPr/>
        </p:nvSpPr>
        <p:spPr>
          <a:xfrm>
            <a:off x="4621359" y="943466"/>
            <a:ext cx="1037772" cy="584200"/>
          </a:xfrm>
          <a:prstGeom prst="rect">
            <a:avLst/>
          </a:prstGeom>
          <a:solidFill>
            <a:srgbClr val="FF0000">
              <a:alpha val="3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World Camera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FBBB2E-9791-436D-A7C3-1E37E07BF5EC}"/>
              </a:ext>
            </a:extLst>
          </p:cNvPr>
          <p:cNvSpPr/>
          <p:nvPr/>
        </p:nvSpPr>
        <p:spPr>
          <a:xfrm>
            <a:off x="6052832" y="1726654"/>
            <a:ext cx="1037772" cy="584200"/>
          </a:xfrm>
          <a:prstGeom prst="rect">
            <a:avLst/>
          </a:prstGeom>
          <a:solidFill>
            <a:srgbClr val="FF0000">
              <a:alpha val="3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World Manager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B9C1503-5144-49DE-AF37-D392235E9A97}"/>
              </a:ext>
            </a:extLst>
          </p:cNvPr>
          <p:cNvSpPr/>
          <p:nvPr/>
        </p:nvSpPr>
        <p:spPr>
          <a:xfrm>
            <a:off x="6052832" y="943466"/>
            <a:ext cx="1037772" cy="584200"/>
          </a:xfrm>
          <a:prstGeom prst="rect">
            <a:avLst/>
          </a:prstGeom>
          <a:solidFill>
            <a:srgbClr val="FF0000">
              <a:alpha val="3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Camera Stream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0DD9E4A-782A-4209-857F-728F21A505B5}"/>
              </a:ext>
            </a:extLst>
          </p:cNvPr>
          <p:cNvSpPr/>
          <p:nvPr/>
        </p:nvSpPr>
        <p:spPr>
          <a:xfrm>
            <a:off x="4621359" y="2583580"/>
            <a:ext cx="1037772" cy="584200"/>
          </a:xfrm>
          <a:prstGeom prst="rect">
            <a:avLst/>
          </a:prstGeom>
          <a:solidFill>
            <a:srgbClr val="FF0000">
              <a:alpha val="3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ARTA Alignment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AE88082-BEEE-4BD2-87F4-1E86DC3AEFFE}"/>
              </a:ext>
            </a:extLst>
          </p:cNvPr>
          <p:cNvSpPr/>
          <p:nvPr/>
        </p:nvSpPr>
        <p:spPr>
          <a:xfrm>
            <a:off x="8144790" y="940219"/>
            <a:ext cx="1037772" cy="584200"/>
          </a:xfrm>
          <a:prstGeom prst="rect">
            <a:avLst/>
          </a:prstGeom>
          <a:solidFill>
            <a:srgbClr val="00B050">
              <a:alpha val="3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YOLO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C19301A-23E6-4C53-9821-E27001D059E4}"/>
              </a:ext>
            </a:extLst>
          </p:cNvPr>
          <p:cNvSpPr/>
          <p:nvPr/>
        </p:nvSpPr>
        <p:spPr>
          <a:xfrm>
            <a:off x="8144790" y="1723407"/>
            <a:ext cx="1037772" cy="584200"/>
          </a:xfrm>
          <a:prstGeom prst="rect">
            <a:avLst/>
          </a:prstGeom>
          <a:solidFill>
            <a:srgbClr val="00B050">
              <a:alpha val="3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YACT Tracker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189A006-175F-48B3-91DB-152989690279}"/>
              </a:ext>
            </a:extLst>
          </p:cNvPr>
          <p:cNvSpPr/>
          <p:nvPr/>
        </p:nvSpPr>
        <p:spPr>
          <a:xfrm>
            <a:off x="8144790" y="2558015"/>
            <a:ext cx="1037772" cy="584200"/>
          </a:xfrm>
          <a:prstGeom prst="rect">
            <a:avLst/>
          </a:prstGeom>
          <a:solidFill>
            <a:srgbClr val="00B050">
              <a:alpha val="3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YACT Direction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FF6247E-4A57-472E-8F89-485767E0F44E}"/>
              </a:ext>
            </a:extLst>
          </p:cNvPr>
          <p:cNvSpPr/>
          <p:nvPr/>
        </p:nvSpPr>
        <p:spPr>
          <a:xfrm>
            <a:off x="2344948" y="953805"/>
            <a:ext cx="1037772" cy="584200"/>
          </a:xfrm>
          <a:prstGeom prst="rect">
            <a:avLst/>
          </a:prstGeom>
          <a:solidFill>
            <a:srgbClr val="0070C0">
              <a:alpha val="30000"/>
            </a:srgb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Manual Control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61C91AF-0EE6-4121-A691-D2B45A7D372C}"/>
              </a:ext>
            </a:extLst>
          </p:cNvPr>
          <p:cNvSpPr/>
          <p:nvPr/>
        </p:nvSpPr>
        <p:spPr>
          <a:xfrm>
            <a:off x="2344948" y="2593919"/>
            <a:ext cx="1037772" cy="584200"/>
          </a:xfrm>
          <a:prstGeom prst="rect">
            <a:avLst/>
          </a:prstGeom>
          <a:solidFill>
            <a:srgbClr val="0070C0">
              <a:alpha val="30000"/>
            </a:srgb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Reactive Control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4AA599F-4067-46AA-893F-4860946A6D06}"/>
              </a:ext>
            </a:extLst>
          </p:cNvPr>
          <p:cNvSpPr/>
          <p:nvPr/>
        </p:nvSpPr>
        <p:spPr>
          <a:xfrm>
            <a:off x="2345853" y="1762703"/>
            <a:ext cx="1037772" cy="584200"/>
          </a:xfrm>
          <a:prstGeom prst="rect">
            <a:avLst/>
          </a:prstGeom>
          <a:solidFill>
            <a:srgbClr val="0070C0">
              <a:alpha val="30000"/>
            </a:srgb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Navigation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2051EAF-B6BC-4BFD-B24E-2DBF952FDFEF}"/>
              </a:ext>
            </a:extLst>
          </p:cNvPr>
          <p:cNvSpPr/>
          <p:nvPr/>
        </p:nvSpPr>
        <p:spPr>
          <a:xfrm>
            <a:off x="6052832" y="2564168"/>
            <a:ext cx="1037772" cy="584200"/>
          </a:xfrm>
          <a:prstGeom prst="rect">
            <a:avLst/>
          </a:prstGeom>
          <a:solidFill>
            <a:srgbClr val="FF0000">
              <a:alpha val="3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Visuals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A8F969C-FDD0-4950-B879-976F3D32658B}"/>
              </a:ext>
            </a:extLst>
          </p:cNvPr>
          <p:cNvCxnSpPr>
            <a:cxnSpLocks/>
            <a:stCxn id="10" idx="3"/>
            <a:endCxn id="13" idx="1"/>
          </p:cNvCxnSpPr>
          <p:nvPr/>
        </p:nvCxnSpPr>
        <p:spPr>
          <a:xfrm>
            <a:off x="5659131" y="1235566"/>
            <a:ext cx="39370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9FA468E-F655-44DE-B7F8-D4875AED3A3E}"/>
              </a:ext>
            </a:extLst>
          </p:cNvPr>
          <p:cNvCxnSpPr>
            <a:cxnSpLocks/>
            <a:stCxn id="12" idx="2"/>
            <a:endCxn id="22" idx="0"/>
          </p:cNvCxnSpPr>
          <p:nvPr/>
        </p:nvCxnSpPr>
        <p:spPr>
          <a:xfrm>
            <a:off x="6571718" y="2310854"/>
            <a:ext cx="0" cy="25331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8E8FBEFA-66A3-4F21-BCEE-63C25CCFBBAF}"/>
              </a:ext>
            </a:extLst>
          </p:cNvPr>
          <p:cNvCxnSpPr>
            <a:cxnSpLocks/>
            <a:stCxn id="16" idx="3"/>
            <a:endCxn id="18" idx="3"/>
          </p:cNvCxnSpPr>
          <p:nvPr/>
        </p:nvCxnSpPr>
        <p:spPr>
          <a:xfrm>
            <a:off x="9182562" y="1232319"/>
            <a:ext cx="12700" cy="1617796"/>
          </a:xfrm>
          <a:prstGeom prst="bentConnector3">
            <a:avLst>
              <a:gd name="adj1" fmla="val 1800000"/>
            </a:avLst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6541580A-978A-4708-B098-CA7430BA4230}"/>
              </a:ext>
            </a:extLst>
          </p:cNvPr>
          <p:cNvCxnSpPr>
            <a:cxnSpLocks/>
            <a:stCxn id="16" idx="3"/>
            <a:endCxn id="17" idx="3"/>
          </p:cNvCxnSpPr>
          <p:nvPr/>
        </p:nvCxnSpPr>
        <p:spPr>
          <a:xfrm>
            <a:off x="9182562" y="1232319"/>
            <a:ext cx="12700" cy="783188"/>
          </a:xfrm>
          <a:prstGeom prst="bentConnector3">
            <a:avLst>
              <a:gd name="adj1" fmla="val 1800000"/>
            </a:avLst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F433B028-3CA4-4F40-9651-D72C0E0484AF}"/>
              </a:ext>
            </a:extLst>
          </p:cNvPr>
          <p:cNvCxnSpPr>
            <a:cxnSpLocks/>
            <a:stCxn id="15" idx="0"/>
          </p:cNvCxnSpPr>
          <p:nvPr/>
        </p:nvCxnSpPr>
        <p:spPr>
          <a:xfrm rot="5400000" flipH="1" flipV="1">
            <a:off x="5389376" y="1921807"/>
            <a:ext cx="412642" cy="910905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35E46CF8-31E0-4627-9F95-F21C3F96298F}"/>
              </a:ext>
            </a:extLst>
          </p:cNvPr>
          <p:cNvCxnSpPr>
            <a:cxnSpLocks/>
            <a:stCxn id="13" idx="3"/>
            <a:endCxn id="16" idx="1"/>
          </p:cNvCxnSpPr>
          <p:nvPr/>
        </p:nvCxnSpPr>
        <p:spPr>
          <a:xfrm flipV="1">
            <a:off x="7090604" y="1232319"/>
            <a:ext cx="1054186" cy="324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or: Elbow 101">
            <a:extLst>
              <a:ext uri="{FF2B5EF4-FFF2-40B4-BE49-F238E27FC236}">
                <a16:creationId xmlns:a16="http://schemas.microsoft.com/office/drawing/2014/main" id="{D0463677-DE39-40AF-8060-9630BD1D83CE}"/>
              </a:ext>
            </a:extLst>
          </p:cNvPr>
          <p:cNvCxnSpPr>
            <a:cxnSpLocks/>
            <a:stCxn id="17" idx="1"/>
          </p:cNvCxnSpPr>
          <p:nvPr/>
        </p:nvCxnSpPr>
        <p:spPr>
          <a:xfrm rot="10800000">
            <a:off x="7104266" y="1842559"/>
            <a:ext cx="1040525" cy="172949"/>
          </a:xfrm>
          <a:prstGeom prst="bentConnector3">
            <a:avLst>
              <a:gd name="adj1" fmla="val 42358"/>
            </a:avLst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nector: Elbow 98">
            <a:extLst>
              <a:ext uri="{FF2B5EF4-FFF2-40B4-BE49-F238E27FC236}">
                <a16:creationId xmlns:a16="http://schemas.microsoft.com/office/drawing/2014/main" id="{F2F6ED36-09E2-4CF9-AFE5-F7FBDC5B6645}"/>
              </a:ext>
            </a:extLst>
          </p:cNvPr>
          <p:cNvCxnSpPr>
            <a:cxnSpLocks/>
            <a:stCxn id="18" idx="1"/>
          </p:cNvCxnSpPr>
          <p:nvPr/>
        </p:nvCxnSpPr>
        <p:spPr>
          <a:xfrm rot="10800000">
            <a:off x="7104266" y="2091735"/>
            <a:ext cx="1040524" cy="758380"/>
          </a:xfrm>
          <a:prstGeom prst="bentConnector3">
            <a:avLst>
              <a:gd name="adj1" fmla="val 60189"/>
            </a:avLst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811E1F56-8EE0-4F2A-8CF0-35BA93331C91}"/>
              </a:ext>
            </a:extLst>
          </p:cNvPr>
          <p:cNvCxnSpPr>
            <a:cxnSpLocks/>
            <a:stCxn id="19" idx="2"/>
            <a:endCxn id="21" idx="0"/>
          </p:cNvCxnSpPr>
          <p:nvPr/>
        </p:nvCxnSpPr>
        <p:spPr>
          <a:xfrm>
            <a:off x="2863834" y="1538005"/>
            <a:ext cx="905" cy="224698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0E2D55D8-C705-40E2-897F-5FCDBDA1D68C}"/>
              </a:ext>
            </a:extLst>
          </p:cNvPr>
          <p:cNvCxnSpPr>
            <a:cxnSpLocks/>
            <a:stCxn id="20" idx="0"/>
            <a:endCxn id="21" idx="2"/>
          </p:cNvCxnSpPr>
          <p:nvPr/>
        </p:nvCxnSpPr>
        <p:spPr>
          <a:xfrm flipV="1">
            <a:off x="2863834" y="2346903"/>
            <a:ext cx="905" cy="247016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or: Elbow 121">
            <a:extLst>
              <a:ext uri="{FF2B5EF4-FFF2-40B4-BE49-F238E27FC236}">
                <a16:creationId xmlns:a16="http://schemas.microsoft.com/office/drawing/2014/main" id="{6ADD7B12-D17A-441A-B61A-D3BC67431BED}"/>
              </a:ext>
            </a:extLst>
          </p:cNvPr>
          <p:cNvCxnSpPr>
            <a:cxnSpLocks/>
            <a:endCxn id="20" idx="3"/>
          </p:cNvCxnSpPr>
          <p:nvPr/>
        </p:nvCxnSpPr>
        <p:spPr>
          <a:xfrm rot="10800000" flipV="1">
            <a:off x="3382720" y="1876825"/>
            <a:ext cx="2656450" cy="1009193"/>
          </a:xfrm>
          <a:prstGeom prst="bentConnector3">
            <a:avLst>
              <a:gd name="adj1" fmla="val 77824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12EE6ED2-D57D-4CC2-9393-AAC5E2232CED}"/>
              </a:ext>
            </a:extLst>
          </p:cNvPr>
          <p:cNvCxnSpPr>
            <a:stCxn id="21" idx="3"/>
          </p:cNvCxnSpPr>
          <p:nvPr/>
        </p:nvCxnSpPr>
        <p:spPr>
          <a:xfrm flipV="1">
            <a:off x="3383625" y="2041217"/>
            <a:ext cx="2667525" cy="135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2092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A4634E2-F378-4C00-96B4-E1D3F2149C45}"/>
              </a:ext>
            </a:extLst>
          </p:cNvPr>
          <p:cNvSpPr/>
          <p:nvPr/>
        </p:nvSpPr>
        <p:spPr>
          <a:xfrm>
            <a:off x="2019301" y="1714500"/>
            <a:ext cx="8248650" cy="3886200"/>
          </a:xfrm>
          <a:prstGeom prst="rect">
            <a:avLst/>
          </a:prstGeom>
          <a:noFill/>
          <a:ln w="381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F6637F8-29CE-498F-B507-6DFFF01DFE70}"/>
              </a:ext>
            </a:extLst>
          </p:cNvPr>
          <p:cNvSpPr/>
          <p:nvPr/>
        </p:nvSpPr>
        <p:spPr>
          <a:xfrm>
            <a:off x="2294709" y="2549012"/>
            <a:ext cx="2831496" cy="2126653"/>
          </a:xfrm>
          <a:prstGeom prst="rect">
            <a:avLst/>
          </a:prstGeom>
          <a:solidFill>
            <a:srgbClr val="00B050">
              <a:alpha val="30000"/>
            </a:srgbClr>
          </a:solidFill>
          <a:ln w="381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https://scontent-lht6-1.xx.fbcdn.net/v/t1.15752-9/62254985_672072296568518_4989488770760835072_n.jpg?_nc_cat=103&amp;_nc_ht=scontent-lht6-1.xx&amp;oh=eb6cb0845e5f60f9314198718dd31721&amp;oe=5D7E4666">
            <a:extLst>
              <a:ext uri="{FF2B5EF4-FFF2-40B4-BE49-F238E27FC236}">
                <a16:creationId xmlns:a16="http://schemas.microsoft.com/office/drawing/2014/main" id="{450098F7-3869-4CBC-A891-8205F2B80B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159" y="2774505"/>
            <a:ext cx="22860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FF37D4B-4BC7-494F-A083-9975929D61DA}"/>
              </a:ext>
            </a:extLst>
          </p:cNvPr>
          <p:cNvSpPr/>
          <p:nvPr/>
        </p:nvSpPr>
        <p:spPr>
          <a:xfrm>
            <a:off x="2940278" y="3202838"/>
            <a:ext cx="1523164" cy="857445"/>
          </a:xfrm>
          <a:prstGeom prst="rect">
            <a:avLst/>
          </a:prstGeom>
          <a:solidFill>
            <a:srgbClr val="00B050">
              <a:alpha val="3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YOLO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39A2DE9-00BC-4511-B1CD-26435FA7DD0B}"/>
              </a:ext>
            </a:extLst>
          </p:cNvPr>
          <p:cNvSpPr/>
          <p:nvPr/>
        </p:nvSpPr>
        <p:spPr>
          <a:xfrm>
            <a:off x="6761359" y="2540154"/>
            <a:ext cx="3058143" cy="2135511"/>
          </a:xfrm>
          <a:prstGeom prst="rect">
            <a:avLst/>
          </a:prstGeom>
          <a:solidFill>
            <a:srgbClr val="00B050">
              <a:alpha val="30000"/>
            </a:srgbClr>
          </a:solidFill>
          <a:ln w="381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37A93A3-9E9A-48D5-9517-2774A978C8B0}"/>
              </a:ext>
            </a:extLst>
          </p:cNvPr>
          <p:cNvGrpSpPr/>
          <p:nvPr/>
        </p:nvGrpSpPr>
        <p:grpSpPr>
          <a:xfrm>
            <a:off x="4810562" y="2774506"/>
            <a:ext cx="2286000" cy="1714500"/>
            <a:chOff x="3810000" y="-857250"/>
            <a:chExt cx="2286000" cy="1714500"/>
          </a:xfrm>
        </p:grpSpPr>
        <p:pic>
          <p:nvPicPr>
            <p:cNvPr id="6" name="Picture 2" descr="https://scontent-lht6-1.xx.fbcdn.net/v/t1.15752-9/62254985_672072296568518_4989488770760835072_n.jpg?_nc_cat=103&amp;_nc_ht=scontent-lht6-1.xx&amp;oh=eb6cb0845e5f60f9314198718dd31721&amp;oe=5D7E4666">
              <a:extLst>
                <a:ext uri="{FF2B5EF4-FFF2-40B4-BE49-F238E27FC236}">
                  <a16:creationId xmlns:a16="http://schemas.microsoft.com/office/drawing/2014/main" id="{C979624E-0833-4850-BC49-0884821AD4C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10000" y="-857250"/>
              <a:ext cx="2286000" cy="1714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B2DFDD2-7755-4957-AD69-9DEFD92292E7}"/>
                </a:ext>
              </a:extLst>
            </p:cNvPr>
            <p:cNvSpPr/>
            <p:nvPr/>
          </p:nvSpPr>
          <p:spPr>
            <a:xfrm>
              <a:off x="5182626" y="-518320"/>
              <a:ext cx="771816" cy="1202948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E4C0DF99-2E8E-437C-85D6-1F5291200D43}"/>
              </a:ext>
            </a:extLst>
          </p:cNvPr>
          <p:cNvSpPr/>
          <p:nvPr/>
        </p:nvSpPr>
        <p:spPr>
          <a:xfrm>
            <a:off x="7605418" y="2694042"/>
            <a:ext cx="1523164" cy="857445"/>
          </a:xfrm>
          <a:prstGeom prst="rect">
            <a:avLst/>
          </a:prstGeom>
          <a:solidFill>
            <a:srgbClr val="00B050">
              <a:alpha val="3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DeepSort</a:t>
            </a:r>
            <a:endParaRPr lang="en-US" sz="2400" dirty="0">
              <a:solidFill>
                <a:schemeClr val="tx1"/>
              </a:solidFill>
            </a:endParaRP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Tracker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9501F8B-4259-4E9D-8B77-20B713986C01}"/>
              </a:ext>
            </a:extLst>
          </p:cNvPr>
          <p:cNvSpPr/>
          <p:nvPr/>
        </p:nvSpPr>
        <p:spPr>
          <a:xfrm>
            <a:off x="7601754" y="3670802"/>
            <a:ext cx="1523164" cy="857445"/>
          </a:xfrm>
          <a:prstGeom prst="rect">
            <a:avLst/>
          </a:prstGeom>
          <a:solidFill>
            <a:srgbClr val="00B050">
              <a:alpha val="3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OpenPose</a:t>
            </a:r>
            <a:endParaRPr lang="en-US" sz="1600" dirty="0">
              <a:solidFill>
                <a:schemeClr val="tx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87F9312-67A1-4259-BEC1-BF3EE7FD6528}"/>
              </a:ext>
            </a:extLst>
          </p:cNvPr>
          <p:cNvGrpSpPr/>
          <p:nvPr/>
        </p:nvGrpSpPr>
        <p:grpSpPr>
          <a:xfrm>
            <a:off x="9630110" y="4254654"/>
            <a:ext cx="2286000" cy="1714500"/>
            <a:chOff x="5903805" y="4776761"/>
            <a:chExt cx="2286000" cy="1714500"/>
          </a:xfrm>
        </p:grpSpPr>
        <p:pic>
          <p:nvPicPr>
            <p:cNvPr id="14" name="Picture 2" descr="https://scontent-lht6-1.xx.fbcdn.net/v/t1.15752-9/62254985_672072296568518_4989488770760835072_n.jpg?_nc_cat=103&amp;_nc_ht=scontent-lht6-1.xx&amp;oh=eb6cb0845e5f60f9314198718dd31721&amp;oe=5D7E4666">
              <a:extLst>
                <a:ext uri="{FF2B5EF4-FFF2-40B4-BE49-F238E27FC236}">
                  <a16:creationId xmlns:a16="http://schemas.microsoft.com/office/drawing/2014/main" id="{1DA906D9-80C0-4D35-A3B1-2E3CA315429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03805" y="4776761"/>
              <a:ext cx="2286000" cy="1714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ECBF53B9-B0D1-4C9A-9714-3F29460D802B}"/>
                </a:ext>
              </a:extLst>
            </p:cNvPr>
            <p:cNvSpPr/>
            <p:nvPr/>
          </p:nvSpPr>
          <p:spPr>
            <a:xfrm>
              <a:off x="7573730" y="5461675"/>
              <a:ext cx="225083" cy="211016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92D050"/>
                </a:solidFill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B7916F0-AF1C-4F07-B636-F348546771D3}"/>
              </a:ext>
            </a:extLst>
          </p:cNvPr>
          <p:cNvGrpSpPr/>
          <p:nvPr/>
        </p:nvGrpSpPr>
        <p:grpSpPr>
          <a:xfrm>
            <a:off x="9630110" y="1482849"/>
            <a:ext cx="2286000" cy="1714500"/>
            <a:chOff x="2982642" y="4815441"/>
            <a:chExt cx="2286000" cy="1714500"/>
          </a:xfrm>
        </p:grpSpPr>
        <p:pic>
          <p:nvPicPr>
            <p:cNvPr id="10" name="Picture 2" descr="https://scontent-lht6-1.xx.fbcdn.net/v/t1.15752-9/62254985_672072296568518_4989488770760835072_n.jpg?_nc_cat=103&amp;_nc_ht=scontent-lht6-1.xx&amp;oh=eb6cb0845e5f60f9314198718dd31721&amp;oe=5D7E4666">
              <a:extLst>
                <a:ext uri="{FF2B5EF4-FFF2-40B4-BE49-F238E27FC236}">
                  <a16:creationId xmlns:a16="http://schemas.microsoft.com/office/drawing/2014/main" id="{C6DCDFF4-FC84-4D3A-8043-D73650FF4CB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82642" y="4815441"/>
              <a:ext cx="2286000" cy="1714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B712C87-0748-4636-850F-8654FD59006C}"/>
                </a:ext>
              </a:extLst>
            </p:cNvPr>
            <p:cNvSpPr/>
            <p:nvPr/>
          </p:nvSpPr>
          <p:spPr>
            <a:xfrm>
              <a:off x="4410810" y="5071217"/>
              <a:ext cx="771816" cy="1202948"/>
            </a:xfrm>
            <a:prstGeom prst="rect">
              <a:avLst/>
            </a:prstGeom>
            <a:noFill/>
            <a:ln w="38100">
              <a:solidFill>
                <a:srgbClr val="0070C0"/>
              </a:solidFill>
              <a:prstDash val="solid"/>
            </a:ln>
            <a:scene3d>
              <a:camera prst="perspective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835B123-4D76-4E0B-855B-637E794CB91F}"/>
                </a:ext>
              </a:extLst>
            </p:cNvPr>
            <p:cNvSpPr txBox="1"/>
            <p:nvPr/>
          </p:nvSpPr>
          <p:spPr>
            <a:xfrm>
              <a:off x="4173951" y="488655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B0F0"/>
                  </a:solidFill>
                </a:rPr>
                <a:t>1</a:t>
              </a:r>
            </a:p>
          </p:txBody>
        </p:sp>
      </p:grp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3D10678-F98D-4F8A-878D-76F49A80871E}"/>
              </a:ext>
            </a:extLst>
          </p:cNvPr>
          <p:cNvCxnSpPr>
            <a:cxnSpLocks/>
            <a:stCxn id="1026" idx="3"/>
            <a:endCxn id="4" idx="1"/>
          </p:cNvCxnSpPr>
          <p:nvPr/>
        </p:nvCxnSpPr>
        <p:spPr>
          <a:xfrm flipV="1">
            <a:off x="2593159" y="3631561"/>
            <a:ext cx="347119" cy="194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5E648F3-486F-4249-8738-494A79D570A8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4463442" y="3631561"/>
            <a:ext cx="347120" cy="195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BDE2FB7E-A037-45AF-B29F-C329A0AC7C43}"/>
              </a:ext>
            </a:extLst>
          </p:cNvPr>
          <p:cNvCxnSpPr>
            <a:cxnSpLocks/>
            <a:stCxn id="6" idx="3"/>
            <a:endCxn id="19" idx="1"/>
          </p:cNvCxnSpPr>
          <p:nvPr/>
        </p:nvCxnSpPr>
        <p:spPr>
          <a:xfrm>
            <a:off x="7096562" y="3631756"/>
            <a:ext cx="505192" cy="467769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64DBD1D4-2646-4E16-84F3-3DA9B9DCF74F}"/>
              </a:ext>
            </a:extLst>
          </p:cNvPr>
          <p:cNvCxnSpPr>
            <a:cxnSpLocks/>
            <a:stCxn id="6" idx="3"/>
            <a:endCxn id="18" idx="1"/>
          </p:cNvCxnSpPr>
          <p:nvPr/>
        </p:nvCxnSpPr>
        <p:spPr>
          <a:xfrm flipV="1">
            <a:off x="7096562" y="3122765"/>
            <a:ext cx="508856" cy="508991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DDCE7156-8592-48AC-B1B4-CB788427CF61}"/>
              </a:ext>
            </a:extLst>
          </p:cNvPr>
          <p:cNvCxnSpPr>
            <a:cxnSpLocks/>
            <a:stCxn id="19" idx="3"/>
            <a:endCxn id="14" idx="1"/>
          </p:cNvCxnSpPr>
          <p:nvPr/>
        </p:nvCxnSpPr>
        <p:spPr>
          <a:xfrm>
            <a:off x="9124918" y="4099525"/>
            <a:ext cx="505192" cy="1012379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A99BE77D-5486-4AED-8FD0-B8432E88710B}"/>
              </a:ext>
            </a:extLst>
          </p:cNvPr>
          <p:cNvCxnSpPr>
            <a:cxnSpLocks/>
            <a:stCxn id="18" idx="3"/>
            <a:endCxn id="10" idx="1"/>
          </p:cNvCxnSpPr>
          <p:nvPr/>
        </p:nvCxnSpPr>
        <p:spPr>
          <a:xfrm flipV="1">
            <a:off x="9128582" y="2340099"/>
            <a:ext cx="501528" cy="782666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FAEB1AC3-CB80-4608-BF8E-F4F8DC31D13D}"/>
              </a:ext>
            </a:extLst>
          </p:cNvPr>
          <p:cNvSpPr txBox="1"/>
          <p:nvPr/>
        </p:nvSpPr>
        <p:spPr>
          <a:xfrm>
            <a:off x="5251449" y="1124194"/>
            <a:ext cx="16891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HDD System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C11C038-CBDF-4BD5-8986-9B5D0A51A0AF}"/>
              </a:ext>
            </a:extLst>
          </p:cNvPr>
          <p:cNvSpPr txBox="1"/>
          <p:nvPr/>
        </p:nvSpPr>
        <p:spPr>
          <a:xfrm>
            <a:off x="519592" y="2140044"/>
            <a:ext cx="16891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+mj-lt"/>
              </a:rPr>
              <a:t>JPG Image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675E139-DFCD-4AA9-8267-3F187905AE9D}"/>
              </a:ext>
            </a:extLst>
          </p:cNvPr>
          <p:cNvSpPr txBox="1"/>
          <p:nvPr/>
        </p:nvSpPr>
        <p:spPr>
          <a:xfrm>
            <a:off x="4776577" y="1986156"/>
            <a:ext cx="23539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+mj-lt"/>
              </a:rPr>
              <a:t>Bounding Box Detections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6C31A72-C4EA-4F7D-8471-2E7463B0459A}"/>
              </a:ext>
            </a:extLst>
          </p:cNvPr>
          <p:cNvSpPr txBox="1"/>
          <p:nvPr/>
        </p:nvSpPr>
        <p:spPr>
          <a:xfrm>
            <a:off x="9946120" y="3247878"/>
            <a:ext cx="23539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+mj-lt"/>
              </a:rPr>
              <a:t>Towards/Away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8901372-1330-417D-B271-F779DFB03FF4}"/>
              </a:ext>
            </a:extLst>
          </p:cNvPr>
          <p:cNvSpPr txBox="1"/>
          <p:nvPr/>
        </p:nvSpPr>
        <p:spPr>
          <a:xfrm>
            <a:off x="9881293" y="6007311"/>
            <a:ext cx="23539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+mj-lt"/>
              </a:rPr>
              <a:t>Tracking ID</a:t>
            </a:r>
          </a:p>
        </p:txBody>
      </p:sp>
    </p:spTree>
    <p:extLst>
      <p:ext uri="{BB962C8B-B14F-4D97-AF65-F5344CB8AC3E}">
        <p14:creationId xmlns:p14="http://schemas.microsoft.com/office/powerpoint/2010/main" val="5756552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998</TotalTime>
  <Words>100</Words>
  <Application>Microsoft Office PowerPoint</Application>
  <PresentationFormat>Widescreen</PresentationFormat>
  <Paragraphs>39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Laksana, Aufar P</dc:creator>
  <cp:lastModifiedBy>Laksana, Aufar P</cp:lastModifiedBy>
  <cp:revision>18</cp:revision>
  <dcterms:created xsi:type="dcterms:W3CDTF">2019-06-09T17:47:38Z</dcterms:created>
  <dcterms:modified xsi:type="dcterms:W3CDTF">2019-06-10T11:09:53Z</dcterms:modified>
</cp:coreProperties>
</file>