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8" r:id="rId4"/>
    <p:sldId id="257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Franklin Gothic Medium" panose="020B0603020102020204" pitchFamily="34" charset="0"/>
      <p:regular r:id="rId21"/>
      <p: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FF95-7C4B-4BB5-BDA0-280597D1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E958-315D-4662-8C58-A5EFF11FC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9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381750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800"/>
            <a:ext cx="1547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221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B7FBF-39AE-43A3-A010-AE54B6D4F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869CB-6A1B-444C-8EFD-DDFB633E3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78EB6-325F-44FD-9AD1-72C8C8B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4206C-D7F3-4408-B889-CF7BD75C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85CAB-5378-4B20-950A-A815FD4E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05412-9F2B-4900-965E-EACECBD4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DEDE9-D0AA-4B29-8739-FCF41BAC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D2CAD-5FDF-4373-AE3E-C468B704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BB678-8712-48AC-820A-6D5EC77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D812F-18BC-47A3-B4B8-35AF7FE1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2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C9A39-F2CB-4DF7-AD56-68C3611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C7A18-98F1-44F4-BE37-8458051E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5FF44-1F22-4F53-B5C0-AAE76094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1A7AA-324F-4CE7-9F96-EAA4406C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4562B-D10F-407C-8DA6-9DB6925E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9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17B9-892B-4A22-8F3B-55AFDB2A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6C3E5-943E-4D2A-9B25-55EE0AFFD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670D-62D6-4B7E-97F8-28FA2D5B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7C5D2-B84F-4A93-96E7-FBFDFA6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6D75B-E4F1-468E-8B23-E9AC85C6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51DA5-44BD-40D8-9ADF-DCAF830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8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DC60B-F46A-4F08-AB03-7FEDCB29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6BC18-60FD-4F00-90EE-B31BE151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92A65-0718-441D-8228-E66CE0DC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1AEEE-8465-4B4D-99DF-63A30FD68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492D4A-1660-428B-B7BE-342B18CAC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148D0B-60CC-42A0-9DF7-8261407D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5982F-4142-4DB8-A441-22EDCCE6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F10FD5-AF22-43E6-A747-AA9E63A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5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DE0A-C05A-4CE8-908E-9DC244B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EA3E8-86B2-40F8-8EC3-2EF6705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A21ED-5F2E-4395-93D0-D8D80495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8EAE6-8D14-44D0-8A86-2D8F7ACF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1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16E7A5-D394-4FB7-8E6A-002DA95E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DA8BE5-B954-4679-A621-A5F14562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8B30F-6F1E-4C5F-AE81-5704C367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99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F88A6-3BA1-41E5-815A-E57DCE37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31C2E-35C5-47C6-91F4-C951E30F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B89378-B068-41F3-A5A4-BED0F97D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8790F-8B33-4816-AC3F-9390CA08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2A1E3-7FF0-4816-ACF1-9FE5627F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B6F93-F437-4A94-9164-A2D32FE1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97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974140A-4D44-4D34-A9E9-85E4B7CC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8167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07EE-A206-4EE4-9118-41F98BBE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0D618-74B3-4EC0-AAE6-F9226C984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6F673-7B7D-48F5-9F77-1DE9DFF5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814E1-71AE-4464-8FB8-90F09FB4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8F192-9B46-44DB-8D84-3F48F81F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CF440-944F-4A33-8B08-902D48B8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36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22160-CCAD-41EA-A292-B1DB3FA1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E650F-BCEF-48F0-A02A-7FEAADC5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2F8B8-BBB3-4D0C-8FBD-C3B31FAA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64028-10C0-4355-ADA9-C918C8F1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5A662-A97E-45EF-A907-1A4D584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33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392D14-5FFA-413C-8BBE-7A8C09251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14C08C-892C-4076-B6A5-CFAC938A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D8B7E-B990-47B5-A17D-DE656B5E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43570-CA6D-4A45-B19F-C87F5A7E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556C8-6C27-41A2-95BA-FA3A9FDD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957A05B4-42D0-4A03-BE55-5478A637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A00C65-7150-4D68-9BE9-90D3D7CC2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>
          <a:xfrm>
            <a:off x="3131840" y="6237312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jjjaaa7@naver.com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>
                <a:latin typeface="+mn-lt"/>
                <a:ea typeface="굴림" pitchFamily="50" charset="-127"/>
              </a:defRPr>
            </a:lvl1pPr>
          </a:lstStyle>
          <a:p>
            <a:fld id="{49766865-955B-4741-BF41-475A5E7B2321}" type="datetimeFigureOut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48425"/>
            <a:ext cx="936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47A727-F62B-4C43-A13F-7F43B623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C50EE-76A6-49AC-8D76-2A68A35B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20005-1741-434E-8A9B-930A4D34D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7E1C-7A45-431D-947F-FEEF489D183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902D2-EEA1-4659-BB52-BE1348049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3A6B8-1410-44F6-957E-B68F76BD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31D3-3B40-40B8-97C7-5954BF2AE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6F759-2969-4C8B-B24E-87A6ECD66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4" y="1828800"/>
            <a:ext cx="6526696" cy="2209800"/>
          </a:xfrm>
        </p:spPr>
        <p:txBody>
          <a:bodyPr/>
          <a:lstStyle/>
          <a:p>
            <a:pPr algn="just"/>
            <a:r>
              <a:rPr lang="en-US" altLang="ko-KR" dirty="0"/>
              <a:t>Lec01. </a:t>
            </a:r>
            <a:r>
              <a:rPr lang="ko-KR" altLang="en-US" dirty="0"/>
              <a:t>기본적인 </a:t>
            </a:r>
            <a:r>
              <a:rPr lang="en-US" altLang="ko-KR" dirty="0"/>
              <a:t>ML</a:t>
            </a:r>
            <a:r>
              <a:rPr lang="ko-KR" altLang="en-US" dirty="0"/>
              <a:t>의 </a:t>
            </a:r>
            <a:r>
              <a:rPr lang="en-US" altLang="ko-KR" dirty="0"/>
              <a:t>			</a:t>
            </a:r>
            <a:r>
              <a:rPr lang="ko-KR" altLang="en-US" dirty="0"/>
              <a:t>용어와 개념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A63B6-E46B-4945-B472-5592C0078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이미미</a:t>
            </a:r>
            <a:endParaRPr lang="en-US" altLang="ko-KR" dirty="0"/>
          </a:p>
          <a:p>
            <a:pPr algn="r"/>
            <a:r>
              <a:rPr lang="en-US" altLang="ko-KR" dirty="0"/>
              <a:t>2019.11.13</a:t>
            </a:r>
          </a:p>
        </p:txBody>
      </p:sp>
    </p:spTree>
    <p:extLst>
      <p:ext uri="{BB962C8B-B14F-4D97-AF65-F5344CB8AC3E}">
        <p14:creationId xmlns:p14="http://schemas.microsoft.com/office/powerpoint/2010/main" val="274972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40799-DE62-4CA6-9DCE-1E4B4233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D26DC-966D-4146-8BAA-5797DA35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H(w) = </a:t>
            </a:r>
            <a:r>
              <a:rPr lang="en-US" altLang="ko-KR" dirty="0" err="1"/>
              <a:t>Wx+b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D941B-EC55-408E-B539-DFC7208B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36" y="2625139"/>
            <a:ext cx="4553926" cy="31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D7483-6EE9-4A25-A52B-D9243D03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873EFC-4478-4F93-9AA7-8C2B72F0D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H(x)-y : </a:t>
                </a:r>
                <a:r>
                  <a:rPr lang="ko-KR" altLang="en-US" dirty="0"/>
                  <a:t>가설과 실제 데이터의 차이</a:t>
                </a:r>
                <a:endParaRPr lang="en-US" altLang="ko-KR" dirty="0"/>
              </a:p>
              <a:p>
                <a:r>
                  <a:rPr lang="ko-KR" altLang="en-US" dirty="0"/>
                  <a:t>차이의 합이 작을수록 직선의 데이터를 잘 표현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873EFC-4478-4F93-9AA7-8C2B72F0D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514D6F3-EAE1-46CC-AB31-8EC4046D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87" y="3429000"/>
            <a:ext cx="3850287" cy="26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A6D95-8DC0-4255-B30A-E42FB3CC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6DEFC4-018A-4887-B8A6-D886DDF4B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Cost(w)=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Cost(W, 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목표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Minimize cost W, b</a:t>
                </a:r>
                <a:r>
                  <a:rPr lang="ko-KR" altLang="en-US" dirty="0"/>
                  <a:t>를 찾는 것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6DEFC4-018A-4887-B8A6-D886DDF4B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49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6F759-2969-4C8B-B24E-87A6ECD66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4" y="1828800"/>
            <a:ext cx="6526696" cy="2209800"/>
          </a:xfrm>
        </p:spPr>
        <p:txBody>
          <a:bodyPr/>
          <a:lstStyle/>
          <a:p>
            <a:r>
              <a:rPr lang="en-US" altLang="ko-KR" dirty="0"/>
              <a:t>Lec02. Simple Linear 			Regression 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A63B6-E46B-4945-B472-5592C0078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이미미</a:t>
            </a:r>
            <a:endParaRPr lang="en-US" altLang="ko-KR" dirty="0"/>
          </a:p>
          <a:p>
            <a:pPr algn="r"/>
            <a:r>
              <a:rPr lang="en-US" altLang="ko-KR" dirty="0"/>
              <a:t>2019.11.13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65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E491C9F-4DF8-41AB-8A4D-1BCE6D5A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81" y="469783"/>
            <a:ext cx="8101123" cy="59184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1E4638-8985-454C-99DE-20CBE48E0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552" b="21586"/>
          <a:stretch/>
        </p:blipFill>
        <p:spPr>
          <a:xfrm>
            <a:off x="4813288" y="802484"/>
            <a:ext cx="3969986" cy="28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C39A6A-3324-4220-ACC2-8C7F9BC4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1610444"/>
            <a:ext cx="8078327" cy="1667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6587EE-B519-4B79-B483-C108779C9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38"/>
          <a:stretch/>
        </p:blipFill>
        <p:spPr>
          <a:xfrm>
            <a:off x="4890318" y="1610444"/>
            <a:ext cx="3992425" cy="14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87AF6-DF24-436B-BD68-F47757F0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BB88F-6883-4B54-9B73-11978B4A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7951-00D7-4823-9F52-E3D6C4DD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DE29B-D6D2-43F2-9E83-976A098D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Machine Learning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Supervised Learning &amp; Unsupervised Learning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Type of Supervised Learning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Simple Linear Regression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6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BBCE-E5E6-4F98-98DF-85D967A7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F4618-B9FB-4BB6-85D2-38182CDA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모든 로직을 만들지 않고 데이터를 학습시켜 </a:t>
            </a:r>
            <a:br>
              <a:rPr lang="en-US" altLang="ko-KR" dirty="0"/>
            </a:br>
            <a:r>
              <a:rPr lang="ko-KR" altLang="en-US" dirty="0"/>
              <a:t>결과를 갖는다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작업에 대해 성능 지표에 의해 측정된 성능이 </a:t>
            </a:r>
            <a:br>
              <a:rPr lang="en-US" altLang="ko-KR" dirty="0"/>
            </a:br>
            <a:r>
              <a:rPr lang="ko-KR" altLang="en-US" dirty="0"/>
              <a:t>경험에 따라 향상되었다면 프로그램은 작업과 </a:t>
            </a:r>
            <a:br>
              <a:rPr lang="en-US" altLang="ko-KR" dirty="0"/>
            </a:br>
            <a:r>
              <a:rPr lang="ko-KR" altLang="en-US" dirty="0"/>
              <a:t>성능 지표에 대해 </a:t>
            </a:r>
            <a:r>
              <a:rPr lang="ko-KR" altLang="en-US" dirty="0" err="1"/>
              <a:t>경험으로부터</a:t>
            </a:r>
            <a:r>
              <a:rPr lang="ko-KR" altLang="en-US" dirty="0"/>
              <a:t> 학습했다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D353-1250-41BE-93F2-28F7666C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2E73-429E-4A4A-B46D-5F6CDA39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레이블이 정해진 데이터로 학습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Image labeling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E-mail spam filter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Predicting exam score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AlphaGo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45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780D5-395B-4799-8BE6-F8B0863A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4083-AE57-4E39-8DC5-CD994578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레이블이</a:t>
            </a:r>
            <a:r>
              <a:rPr lang="en-US" altLang="ko-KR" dirty="0"/>
              <a:t> </a:t>
            </a:r>
            <a:r>
              <a:rPr lang="ko-KR" altLang="en-US" dirty="0"/>
              <a:t>정해지지 않은 데이터</a:t>
            </a:r>
            <a:r>
              <a:rPr lang="en-US" altLang="ko-KR" dirty="0"/>
              <a:t>(</a:t>
            </a:r>
            <a:r>
              <a:rPr lang="ko-KR" altLang="en-US" dirty="0"/>
              <a:t>군집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스스로 학습한다＂</a:t>
            </a:r>
          </a:p>
        </p:txBody>
      </p:sp>
    </p:spTree>
    <p:extLst>
      <p:ext uri="{BB962C8B-B14F-4D97-AF65-F5344CB8AC3E}">
        <p14:creationId xmlns:p14="http://schemas.microsoft.com/office/powerpoint/2010/main" val="190484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06D5-69FD-4E72-9579-9996090C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Type of 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515-6E31-4D21-B7D1-F6CA1459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Regression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범위가 넓을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투자한 시간에 대한 시험 점수 예측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Binary classification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투자한 시간에 대한 </a:t>
            </a:r>
            <a:r>
              <a:rPr lang="en-US" altLang="ko-KR" dirty="0"/>
              <a:t>Pass/non-pass</a:t>
            </a:r>
            <a:r>
              <a:rPr lang="ko-KR" altLang="en-US" dirty="0"/>
              <a:t>에 대한 예측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Multi-label classification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투자한 시간에 대한 등급을 </a:t>
            </a:r>
            <a:r>
              <a:rPr lang="en-US" altLang="ko-KR" dirty="0"/>
              <a:t>A/B/C/D/E/F</a:t>
            </a:r>
            <a:r>
              <a:rPr lang="ko-KR" altLang="en-US" dirty="0"/>
              <a:t>로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90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6F759-2969-4C8B-B24E-87A6ECD66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904" y="1828800"/>
            <a:ext cx="6526696" cy="2209800"/>
          </a:xfrm>
        </p:spPr>
        <p:txBody>
          <a:bodyPr/>
          <a:lstStyle/>
          <a:p>
            <a:r>
              <a:rPr lang="en-US" altLang="ko-KR" dirty="0"/>
              <a:t>Lec02. Simple Linear 			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A63B6-E46B-4945-B472-5592C0078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이미미</a:t>
            </a:r>
            <a:endParaRPr lang="en-US" altLang="ko-KR" dirty="0"/>
          </a:p>
          <a:p>
            <a:pPr algn="r"/>
            <a:r>
              <a:rPr lang="en-US" altLang="ko-KR" dirty="0"/>
              <a:t>2019.11.13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86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0FA06-B9CD-43C4-9DC6-6FBA172C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Regression(</a:t>
            </a:r>
            <a:r>
              <a:rPr lang="ko-KR" altLang="en-US" dirty="0"/>
              <a:t>회귀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666AE-3642-473D-A677-E46552CE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“regression</a:t>
            </a:r>
            <a:r>
              <a:rPr lang="ko-KR" altLang="en-US" dirty="0"/>
              <a:t> </a:t>
            </a:r>
            <a:r>
              <a:rPr lang="en-US" altLang="ko-KR" dirty="0"/>
              <a:t>toward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mean”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회귀하려는 특성이 있다는 통계적 원리</a:t>
            </a:r>
          </a:p>
        </p:txBody>
      </p:sp>
    </p:spTree>
    <p:extLst>
      <p:ext uri="{BB962C8B-B14F-4D97-AF65-F5344CB8AC3E}">
        <p14:creationId xmlns:p14="http://schemas.microsoft.com/office/powerpoint/2010/main" val="369105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8B521-046F-408E-823A-E5185D43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2EA2F-66D5-4533-B491-8E07F51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데이터를 가장 잘 나타내는 직선의 방적식을 </a:t>
            </a:r>
            <a:br>
              <a:rPr lang="en-US" altLang="ko-KR" dirty="0"/>
            </a:br>
            <a:r>
              <a:rPr lang="ko-KR" altLang="en-US" dirty="0"/>
              <a:t>찾는 것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y=</a:t>
            </a:r>
            <a:r>
              <a:rPr lang="en-US" altLang="ko-KR" dirty="0" err="1"/>
              <a:t>ax+b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데이터에 만족하는 </a:t>
            </a:r>
            <a:br>
              <a:rPr lang="en-US" altLang="ko-KR" dirty="0"/>
            </a:br>
            <a:r>
              <a:rPr lang="ko-KR" altLang="en-US" dirty="0"/>
              <a:t>기울기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절편 </a:t>
            </a:r>
            <a:r>
              <a:rPr lang="en-US" altLang="ko-KR" dirty="0"/>
              <a:t>b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구함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9E9D6-7DE0-4F09-A726-6331DA23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02" y="3175155"/>
            <a:ext cx="4174434" cy="27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2412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 PPT 테마" id="{43A6B3AB-AA6B-4B81-90A7-8DEF6AD6821C}" vid="{39E57417-DC0E-461A-9834-3C30D5D2F0D0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ML01,02</Template>
  <TotalTime>526</TotalTime>
  <Words>199</Words>
  <Application>Microsoft Office PowerPoint</Application>
  <PresentationFormat>화면 슬라이드 쇼(4:3)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Wingdings</vt:lpstr>
      <vt:lpstr>Cambria Math</vt:lpstr>
      <vt:lpstr>Franklin Gothic Medium</vt:lpstr>
      <vt:lpstr>Arial</vt:lpstr>
      <vt:lpstr>Times New Roman</vt:lpstr>
      <vt:lpstr>연구실 PPT 테마</vt:lpstr>
      <vt:lpstr>디자인 사용자 지정</vt:lpstr>
      <vt:lpstr>Lec01. 기본적인 ML의    용어와 개념</vt:lpstr>
      <vt:lpstr>목차</vt:lpstr>
      <vt:lpstr>Machine Learning</vt:lpstr>
      <vt:lpstr>Supervised Learning</vt:lpstr>
      <vt:lpstr>Unsupervised Learning</vt:lpstr>
      <vt:lpstr>Type of supervised learning</vt:lpstr>
      <vt:lpstr>Lec02. Simple Linear    Regression</vt:lpstr>
      <vt:lpstr>Regression(회귀)</vt:lpstr>
      <vt:lpstr>Linear regression</vt:lpstr>
      <vt:lpstr>Hypothesis</vt:lpstr>
      <vt:lpstr>Cost</vt:lpstr>
      <vt:lpstr>Cost function</vt:lpstr>
      <vt:lpstr>Lec02. Simple Linear    Regression LAB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Lec01. 기본적인 ML의    용어와 개념</dc:title>
  <dc:creator>mimi</dc:creator>
  <cp:lastModifiedBy>mimi</cp:lastModifiedBy>
  <cp:revision>12</cp:revision>
  <dcterms:created xsi:type="dcterms:W3CDTF">2019-11-12T06:41:14Z</dcterms:created>
  <dcterms:modified xsi:type="dcterms:W3CDTF">2019-11-12T15:28:25Z</dcterms:modified>
</cp:coreProperties>
</file>