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2B645-49BB-4910-8206-6123038FC0D5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BABCA-A827-42BB-B14A-CB08ADBCF9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latinLnBrk="0">
                  <a:defRPr/>
                </a:pPr>
                <a:endParaRPr kumimoji="0" lang="ko-KR" altLang="ko-KR" sz="2400"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</p:grpSp>
      <p:pic>
        <p:nvPicPr>
          <p:cNvPr id="18" name="Picture 25" descr="un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381750"/>
            <a:ext cx="151288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5" descr="KGUlogo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177800"/>
            <a:ext cx="154781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 anchor="ctr" anchorCtr="0"/>
          <a:lstStyle>
            <a:lvl1pPr>
              <a:defRPr/>
            </a:lvl1pPr>
          </a:lstStyle>
          <a:p>
            <a:fld id="{CE1C22E0-A824-4CF5-A1CF-297C35B511C9}" type="datetime1">
              <a:rPr lang="ko-KR" altLang="en-US" smtClean="0"/>
              <a:t>2019-11-20</a:t>
            </a:fld>
            <a:endParaRPr lang="ko-KR" altLang="en-US" dirty="0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pPr algn="ctr"/>
            <a:r>
              <a:rPr lang="en-US" altLang="ko-KR" dirty="0"/>
              <a:t>jjjaaa7@naver.com</a:t>
            </a:r>
            <a:endParaRPr lang="ko-KR" altLang="en-US" dirty="0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8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428AF-9224-4369-81F9-0EFF56DCFECC}" type="datetime1">
              <a:rPr lang="ko-KR" altLang="en-US" smtClean="0"/>
              <a:t>2019-11-20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2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36720-974B-4B3E-B434-16EF41D4A7E2}" type="datetime1">
              <a:rPr lang="ko-KR" altLang="en-US" smtClean="0"/>
              <a:t>2019-11-20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FC7A6C-81E8-49C3-BCD5-9274A681BBFE}" type="datetime1">
              <a:rPr lang="ko-KR" altLang="en-US" smtClean="0"/>
              <a:t>2019-11-20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9C1C7-6402-4651-B9E6-D81375166529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3131840" y="6237312"/>
            <a:ext cx="2895600" cy="4572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jjjaaa7@naver.com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0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A978A-3B7E-4477-9C9E-A383C37F0485}" type="datetime1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Rectangle 17"/>
          <p:cNvSpPr txBox="1">
            <a:spLocks noChangeArrowheads="1"/>
          </p:cNvSpPr>
          <p:nvPr/>
        </p:nvSpPr>
        <p:spPr>
          <a:xfrm>
            <a:off x="3131840" y="6237312"/>
            <a:ext cx="2895600" cy="45720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/>
              <a:t>jjjaaa7@naver.com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606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DC84B9-1DE0-46BA-BC96-C6EC16C1B41A}" type="datetime1">
              <a:rPr lang="ko-KR" altLang="en-US" smtClean="0"/>
              <a:t>2019-11-20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CF518-26E9-43EE-BCBA-BCAA56BB7483}" type="datetime1">
              <a:rPr lang="ko-KR" altLang="en-US" smtClean="0"/>
              <a:t>2019-11-20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6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081DE-13DC-4121-BA9D-C79EDDEF3538}" type="datetime1">
              <a:rPr lang="ko-KR" altLang="en-US" smtClean="0"/>
              <a:t>2019-11-20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18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9C6C9-D1F6-4AEA-B122-FEB04C7B47F7}" type="datetime1">
              <a:rPr lang="ko-KR" altLang="en-US" smtClean="0"/>
              <a:t>2019-11-20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jjjaaa7@naver.com</a:t>
            </a:r>
            <a:endParaRPr lang="ko-KR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5E106D-B63D-49F5-ABF5-22B59FDF4DC0}" type="datetime1">
              <a:rPr lang="ko-KR" altLang="en-US" smtClean="0"/>
              <a:t>2019-11-20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>
                <a:latin typeface="+mn-lt"/>
                <a:ea typeface="굴림" pitchFamily="50" charset="-127"/>
              </a:defRPr>
            </a:lvl1pPr>
          </a:lstStyle>
          <a:p>
            <a:fld id="{0079760F-F533-4758-A658-E60CF26E6240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hlink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240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latinLnBrk="0">
                <a:defRPr/>
              </a:pPr>
              <a:endParaRPr kumimoji="0" lang="ko-KR" altLang="ko-KR" sz="1800">
                <a:solidFill>
                  <a:schemeClr val="accent2"/>
                </a:solidFill>
                <a:latin typeface="Arial" pitchFamily="34" charset="0"/>
                <a:ea typeface="굴림" pitchFamily="50" charset="-127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>
                <a:latin typeface="+mn-lt"/>
                <a:ea typeface="굴림" pitchFamily="50" charset="-127"/>
              </a:defRPr>
            </a:lvl1pPr>
          </a:lstStyle>
          <a:p>
            <a:fld id="{C70B9D1D-7471-4ABA-A2D7-1CFE140822E3}" type="datetime1">
              <a:rPr lang="ko-KR" altLang="en-US" smtClean="0"/>
              <a:t>2019-11-20</a:t>
            </a:fld>
            <a:endParaRPr lang="ko-KR" altLang="en-US"/>
          </a:p>
        </p:txBody>
      </p:sp>
      <p:pic>
        <p:nvPicPr>
          <p:cNvPr id="1032" name="Picture 22" descr="uns short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48425"/>
            <a:ext cx="9366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Franklin Gothic Medium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EB5AD-0A05-4135-8DD7-778BEEBA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083" y="1828800"/>
            <a:ext cx="6768517" cy="2209800"/>
          </a:xfrm>
        </p:spPr>
        <p:txBody>
          <a:bodyPr/>
          <a:lstStyle/>
          <a:p>
            <a:r>
              <a:rPr lang="en-US" altLang="ko-KR" dirty="0"/>
              <a:t>Lec03-Linear Regression and How to minimize cost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4176D-77EB-49D7-B031-0186152E6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이미미</a:t>
            </a:r>
            <a:endParaRPr lang="en-US" altLang="ko-KR" dirty="0"/>
          </a:p>
          <a:p>
            <a:pPr algn="r"/>
            <a:r>
              <a:rPr lang="en-US" altLang="ko-KR" dirty="0"/>
              <a:t>2019.11.20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24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75B49-8413-484F-91E4-52DABB4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function(</a:t>
            </a:r>
            <a:r>
              <a:rPr lang="ko-KR" altLang="en-US" dirty="0" err="1"/>
              <a:t>볼록함수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3A7A8-8A5D-4B21-86E2-E42503FE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항상 최저점에 도착하는 것을 보장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Local </a:t>
            </a:r>
            <a:r>
              <a:rPr lang="en-US" altLang="ko-KR" dirty="0" err="1"/>
              <a:t>minimun</a:t>
            </a:r>
            <a:r>
              <a:rPr lang="en-US" altLang="ko-KR" dirty="0"/>
              <a:t> = Global </a:t>
            </a:r>
            <a:r>
              <a:rPr lang="en-US" altLang="ko-KR" dirty="0" err="1"/>
              <a:t>minimun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9972B-D12C-4E9A-BF6D-8908A0E1C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3"/>
          <a:stretch/>
        </p:blipFill>
        <p:spPr>
          <a:xfrm>
            <a:off x="3556933" y="3265197"/>
            <a:ext cx="4995644" cy="2549093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8B97BB-2EB8-4DCA-9AC3-38658ABED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7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EB5AD-0A05-4135-8DD7-778BEEBA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4752" y="1828800"/>
            <a:ext cx="6516848" cy="2209800"/>
          </a:xfrm>
        </p:spPr>
        <p:txBody>
          <a:bodyPr/>
          <a:lstStyle/>
          <a:p>
            <a:r>
              <a:rPr lang="en-US" altLang="ko-KR" dirty="0"/>
              <a:t>Lec03-Linear Regression and How to minimize cost 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4176D-77EB-49D7-B031-0186152E6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이미미</a:t>
            </a:r>
            <a:endParaRPr lang="en-US" altLang="ko-KR" dirty="0"/>
          </a:p>
          <a:p>
            <a:pPr algn="r"/>
            <a:r>
              <a:rPr lang="en-US" altLang="ko-KR" dirty="0"/>
              <a:t>2019.11.20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73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03A2F6-96D3-4610-87C4-B25F0F50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9" y="666364"/>
            <a:ext cx="8040222" cy="55252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D4DD79-DD62-4BFD-9856-5ED483D5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669" y="666364"/>
            <a:ext cx="3688400" cy="270722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49751C6-DA8B-49B6-A8AA-A48487796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775" y="3596584"/>
            <a:ext cx="2627538" cy="7906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E78754B-01DC-4E53-A304-604CE2525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962" y="3373588"/>
            <a:ext cx="1486107" cy="287695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DA32ED-8674-43BC-981A-9239309D3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D441B4-FB96-4467-8ED1-CB877781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5" y="599959"/>
            <a:ext cx="8087854" cy="56580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761F08-40C5-4FEA-BB63-77ED81B42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160" y="599959"/>
            <a:ext cx="2305372" cy="579200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7CA3E-BC78-40BE-A05F-1CCC963FF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087EC2-046A-4E16-9E6A-35B474925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838" y="1836467"/>
            <a:ext cx="2800741" cy="5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5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EB5AD-0A05-4135-8DD7-778BEEBAD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Lec04-Multi variable linear regression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4176D-77EB-49D7-B031-0186152E6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이미미</a:t>
            </a:r>
            <a:endParaRPr lang="en-US" altLang="ko-KR" dirty="0"/>
          </a:p>
          <a:p>
            <a:pPr algn="r"/>
            <a:r>
              <a:rPr lang="en-US" altLang="ko-KR" dirty="0"/>
              <a:t>2019.11.20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253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51887-298C-463A-8B21-A91AD088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Predicting exam score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7305E-D9CC-4D25-98DB-2C717656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2668"/>
            <a:ext cx="4392333" cy="4442558"/>
          </a:xfrm>
        </p:spPr>
        <p:txBody>
          <a:bodyPr/>
          <a:lstStyle/>
          <a:p>
            <a:r>
              <a:rPr lang="en-US" altLang="ko-KR" dirty="0"/>
              <a:t>One-variable</a:t>
            </a:r>
          </a:p>
          <a:p>
            <a:pPr marL="457200" lvl="1" indent="0">
              <a:buNone/>
            </a:pPr>
            <a:r>
              <a:rPr lang="en-US" altLang="ko-KR" dirty="0"/>
              <a:t>(One-feature)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D485E6-25BB-41DF-98C3-4C11DB99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743200"/>
            <a:ext cx="3401736" cy="246700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6D4995-1444-4550-AF1C-3D79CEA1A552}"/>
              </a:ext>
            </a:extLst>
          </p:cNvPr>
          <p:cNvSpPr txBox="1">
            <a:spLocks/>
          </p:cNvSpPr>
          <p:nvPr/>
        </p:nvSpPr>
        <p:spPr bwMode="auto">
          <a:xfrm>
            <a:off x="4443046" y="1602668"/>
            <a:ext cx="4392333" cy="444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 dirty="0"/>
              <a:t>Multi-variable</a:t>
            </a:r>
          </a:p>
          <a:p>
            <a:pPr marL="457200" lvl="1" indent="0">
              <a:buNone/>
            </a:pPr>
            <a:r>
              <a:rPr lang="en-US" altLang="ko-KR" kern="0" dirty="0"/>
              <a:t>(Multi-feature)</a:t>
            </a:r>
          </a:p>
          <a:p>
            <a:endParaRPr lang="ko-KR" altLang="en-US" kern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DE9A64-E099-493C-8E83-59617163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43200"/>
            <a:ext cx="3163556" cy="2467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93FC3-1998-4109-ABBE-90E49A9452A2}"/>
              </a:ext>
            </a:extLst>
          </p:cNvPr>
          <p:cNvSpPr txBox="1"/>
          <p:nvPr/>
        </p:nvSpPr>
        <p:spPr>
          <a:xfrm>
            <a:off x="638234" y="5754848"/>
            <a:ext cx="63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7BE8CF0-0B03-4C99-A92D-3E65964555FC}"/>
              </a:ext>
            </a:extLst>
          </p:cNvPr>
          <p:cNvSpPr txBox="1">
            <a:spLocks/>
          </p:cNvSpPr>
          <p:nvPr/>
        </p:nvSpPr>
        <p:spPr bwMode="auto">
          <a:xfrm>
            <a:off x="308621" y="5348456"/>
            <a:ext cx="8378179" cy="55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여러 개의 변수로 예측하는 것이 좋음</a:t>
            </a:r>
            <a:endParaRPr lang="en-US" altLang="ko-KR" kern="0" dirty="0"/>
          </a:p>
          <a:p>
            <a:endParaRPr lang="ko-KR" altLang="en-US" kern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444292-5248-4A11-9870-BC11E5396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6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5DE8F-5F9F-4D5D-8E5C-8DFBF031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and Cost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93C38D-1EB5-4D97-8E3A-FF9AA09FA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H(w) = </a:t>
                </a:r>
                <a:r>
                  <a:rPr lang="en-US" altLang="ko-KR" dirty="0" err="1"/>
                  <a:t>Wx+b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+b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Cost(W, 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93C38D-1EB5-4D97-8E3A-FF9AA09FA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9A56A3-B440-48E8-84F1-1497483EF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7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4EB65-B49B-43DF-9EC5-638C4E38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Matrix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DA46B9-3310-43C7-8B5A-3E553AC26A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+b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H(x)=XW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DA46B9-3310-43C7-8B5A-3E553AC26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r="-1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99F36C3-DA1C-47E6-B395-B14F760D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80" y="3213982"/>
            <a:ext cx="6274331" cy="1086002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9A59B7-55DC-459B-AAF7-BDAFF12E1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4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4FBE4-55E0-4ADD-9918-E9DD1778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using matrix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5D89E54-7DA7-4208-99A7-ABEA039C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7CC672D8-1C13-47EB-B71C-1D053BB0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5882" y="2238208"/>
            <a:ext cx="2019582" cy="238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AF26AC-0FD7-4712-A283-FBBB2DFCE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43" y="2466840"/>
            <a:ext cx="4839375" cy="1924319"/>
          </a:xfrm>
          <a:prstGeom prst="rect">
            <a:avLst/>
          </a:prstGeom>
        </p:spPr>
      </p:pic>
      <p:sp>
        <p:nvSpPr>
          <p:cNvPr id="19" name="화살표: U자형 18">
            <a:extLst>
              <a:ext uri="{FF2B5EF4-FFF2-40B4-BE49-F238E27FC236}">
                <a16:creationId xmlns:a16="http://schemas.microsoft.com/office/drawing/2014/main" id="{37593116-7287-44EB-946B-6A20A1A79BC4}"/>
              </a:ext>
            </a:extLst>
          </p:cNvPr>
          <p:cNvSpPr/>
          <p:nvPr/>
        </p:nvSpPr>
        <p:spPr bwMode="auto">
          <a:xfrm rot="10800000" flipH="1">
            <a:off x="4144161" y="4306989"/>
            <a:ext cx="2952925" cy="228631"/>
          </a:xfrm>
          <a:prstGeom prst="uturnArrow">
            <a:avLst>
              <a:gd name="adj1" fmla="val 2729"/>
              <a:gd name="adj2" fmla="val 25000"/>
              <a:gd name="adj3" fmla="val 14310"/>
              <a:gd name="adj4" fmla="val 43750"/>
              <a:gd name="adj5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20" name="화살표: U자형 19">
            <a:extLst>
              <a:ext uri="{FF2B5EF4-FFF2-40B4-BE49-F238E27FC236}">
                <a16:creationId xmlns:a16="http://schemas.microsoft.com/office/drawing/2014/main" id="{2352F387-6A49-47AC-8237-43F1642411B1}"/>
              </a:ext>
            </a:extLst>
          </p:cNvPr>
          <p:cNvSpPr/>
          <p:nvPr/>
        </p:nvSpPr>
        <p:spPr bwMode="auto">
          <a:xfrm rot="10800000" flipH="1">
            <a:off x="5620623" y="4306989"/>
            <a:ext cx="1820412" cy="390705"/>
          </a:xfrm>
          <a:prstGeom prst="uturnArrow">
            <a:avLst>
              <a:gd name="adj1" fmla="val 2729"/>
              <a:gd name="adj2" fmla="val 25000"/>
              <a:gd name="adj3" fmla="val 14310"/>
              <a:gd name="adj4" fmla="val 43750"/>
              <a:gd name="adj5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8C728F-4DEE-4234-875C-791FF7DB6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40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EB5AD-0A05-4135-8DD7-778BEEBAD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Lec04-Multi variable linear regression Lab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A4176D-77EB-49D7-B031-0186152E6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이미미</a:t>
            </a:r>
            <a:endParaRPr lang="en-US" altLang="ko-KR" dirty="0"/>
          </a:p>
          <a:p>
            <a:pPr algn="r"/>
            <a:r>
              <a:rPr lang="en-US" altLang="ko-KR" dirty="0"/>
              <a:t>2019.11.20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336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FB171-B1AC-485C-ACBD-A5703A52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 and Cost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078067-D7B6-4AA0-A459-F325DC580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28775"/>
                <a:ext cx="8149905" cy="45370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H(w) = </a:t>
                </a:r>
                <a:r>
                  <a:rPr lang="en-US" altLang="ko-KR" dirty="0" err="1"/>
                  <a:t>Wx+b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Cost(W, 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Cost</a:t>
                </a:r>
                <a:r>
                  <a:rPr lang="ko-KR" altLang="en-US" dirty="0"/>
                  <a:t>가 작을수록 실제 데이터를 잘 반영했다는 것을 의미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Minimize cost W, b</a:t>
                </a:r>
                <a:r>
                  <a:rPr lang="ko-KR" altLang="en-US" dirty="0"/>
                  <a:t>를 찾는 것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078067-D7B6-4AA0-A459-F325DC580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775"/>
                <a:ext cx="8149905" cy="4537075"/>
              </a:xfr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D77861-9E26-49DE-B8F9-15FC8EF52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097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4BB55AF-8D27-45EC-8A05-EF29C9049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1061"/>
            <a:ext cx="8141516" cy="59142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EE9849-299E-4470-BF83-A40A65189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015" y="1763321"/>
            <a:ext cx="1724266" cy="415348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E2964-0C2E-401D-9E34-2655D6AF50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D43965-62EB-44D7-A523-FB5ED01B1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3005"/>
            <a:ext cx="8040848" cy="58722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ED4D14-7A92-4362-8F56-42132711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795" y="1506674"/>
            <a:ext cx="1438476" cy="409632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50F144-7CBE-4D5F-8FE5-29B94A86B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0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CE5E4-8B78-4B20-8C00-39F9DCFD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Simplified Hypothesis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025982-3068-42A2-A743-4F8ECE376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H(w) = </a:t>
                </a:r>
                <a:r>
                  <a:rPr lang="en-US" altLang="ko-KR" dirty="0" err="1"/>
                  <a:t>Wx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Cost(w)=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9025982-3068-42A2-A743-4F8ECE376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55715A-DA02-4EB2-A324-0179050C7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0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55433-17B8-4196-8729-374CA001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Cost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9942A0-6BE1-42C9-BFD5-92384B5F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W=0</a:t>
            </a:r>
          </a:p>
          <a:p>
            <a:pPr lvl="1"/>
            <a:r>
              <a:rPr lang="en-US" altLang="ko-KR" b="0" dirty="0"/>
              <a:t>Cost(w)=4.67</a:t>
            </a:r>
          </a:p>
          <a:p>
            <a:r>
              <a:rPr lang="en-US" altLang="ko-KR" dirty="0"/>
              <a:t>W=1</a:t>
            </a:r>
          </a:p>
          <a:p>
            <a:pPr lvl="1"/>
            <a:r>
              <a:rPr lang="en-US" altLang="ko-KR" dirty="0"/>
              <a:t>Cost(w)=0</a:t>
            </a:r>
          </a:p>
          <a:p>
            <a:r>
              <a:rPr lang="en-US" altLang="ko-KR" b="0" dirty="0"/>
              <a:t>W=2</a:t>
            </a:r>
          </a:p>
          <a:p>
            <a:pPr lvl="1"/>
            <a:r>
              <a:rPr lang="en-US" altLang="ko-KR" dirty="0"/>
              <a:t>Cost(w)=4.67</a:t>
            </a:r>
            <a:endParaRPr lang="en-US" altLang="ko-KR" b="0" dirty="0"/>
          </a:p>
          <a:p>
            <a:r>
              <a:rPr lang="en-US" altLang="ko-KR" dirty="0"/>
              <a:t>W=3</a:t>
            </a:r>
          </a:p>
          <a:p>
            <a:pPr lvl="1"/>
            <a:r>
              <a:rPr lang="en-US" altLang="ko-KR" dirty="0"/>
              <a:t>Cost(w)=18.67</a:t>
            </a:r>
            <a:endParaRPr lang="en-US" altLang="ko-KR" b="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B7FAAC7-B1B6-4F69-B4DB-8F349CDE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07" y="1845475"/>
            <a:ext cx="4771484" cy="353541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C5A1B3-D4D1-4FB9-BB0D-19D093FA6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3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35FC5-6E2B-482A-A1D7-71174AC4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minimize cost?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34967AB-F885-46CF-9DA1-C84EE2AC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Gradient descent algorithm(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Cost</a:t>
            </a:r>
            <a:r>
              <a:rPr lang="ko-KR" altLang="en-US" dirty="0"/>
              <a:t>를 최소화하는 </a:t>
            </a:r>
            <a:r>
              <a:rPr lang="en-US" altLang="ko-KR" dirty="0"/>
              <a:t>W, b</a:t>
            </a:r>
            <a:r>
              <a:rPr lang="ko-KR" altLang="en-US" dirty="0"/>
              <a:t>값을 찾는 함수</a:t>
            </a:r>
            <a:endParaRPr lang="en-US" altLang="ko-KR" dirty="0"/>
          </a:p>
          <a:p>
            <a:pPr lvl="1"/>
            <a:r>
              <a:rPr lang="ko-KR" altLang="en-US" dirty="0"/>
              <a:t>경사를 따라 내려가면서 최저점을 찾음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6A874-98F9-43D6-99AC-4FE5F355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5" y="3197166"/>
            <a:ext cx="4907561" cy="296868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DA565-090B-4719-BC78-505C9AF74D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6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73CC4-2756-40E9-A0D2-40796248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it works?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C412C-5A41-4CBC-A63D-FD7F85E9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초기값 </a:t>
            </a:r>
            <a:r>
              <a:rPr lang="en-US" altLang="ko-KR" dirty="0"/>
              <a:t>W, b</a:t>
            </a:r>
            <a:r>
              <a:rPr lang="ko-KR" altLang="en-US" dirty="0"/>
              <a:t>값을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기울기 값을 구하여 </a:t>
            </a:r>
            <a:r>
              <a:rPr lang="en-US" altLang="ko-KR" dirty="0"/>
              <a:t>Cost</a:t>
            </a:r>
            <a:r>
              <a:rPr lang="ko-KR" altLang="en-US" dirty="0"/>
              <a:t>가 줄어들 수 있는 </a:t>
            </a:r>
            <a:br>
              <a:rPr lang="en-US" altLang="ko-KR" dirty="0"/>
            </a:br>
            <a:r>
              <a:rPr lang="ko-KR" altLang="en-US" dirty="0"/>
              <a:t>방향으로 조금씩 업데이트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Cost</a:t>
            </a:r>
            <a:r>
              <a:rPr lang="ko-KR" altLang="en-US" dirty="0"/>
              <a:t>가 최소점에 도달했다고 판단했을 때 까지 반복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288FDA-0186-4EA6-9A8E-A3F970F38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DC3C-1ADA-411C-B21E-3CAFAEBE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Formal definition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D0C9E6-5159-4354-9731-8C39583A2E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Cost(W, 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W:=W-</a:t>
                </a:r>
                <a:r>
                  <a:rPr lang="el-GR" altLang="ko-KR" dirty="0"/>
                  <a:t> 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l-G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W:=W-</a:t>
                </a:r>
                <a:r>
                  <a:rPr lang="el-GR" altLang="ko-KR" dirty="0"/>
                  <a:t> α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sym typeface="Wingdings" panose="05000000000000000000" pitchFamily="2" charset="2"/>
                  </a:rPr>
                  <a:t>Gradient descent algorithm</a:t>
                </a:r>
                <a:endParaRPr lang="ko-KR" altLang="en-US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8D0C9E6-5159-4354-9731-8C39583A2E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29D6DB-B718-4120-BE4E-5CC90C083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4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3C00D-7DA7-40D8-90A0-8B48FC62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Formal definition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6306B7-8391-4088-B4E0-CA4E0A434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Cost(W, 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W:=W-</a:t>
                </a:r>
                <a:r>
                  <a:rPr lang="el-GR" altLang="ko-KR" dirty="0"/>
                  <a:t> 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l-G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/>
                  <a:t>Cost(W)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6306B7-8391-4088-B4E0-CA4E0A434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35913E-BD3C-4728-A3EA-0064F0B33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2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E66D0-1968-4E22-AAF8-D5CE266F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Convex function(</a:t>
            </a:r>
            <a:r>
              <a:rPr lang="ko-KR" altLang="en-US" dirty="0"/>
              <a:t>볼록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B791C-12FE-4C77-BEBA-C3C79F577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시작한 시점에 따라 최저점을 못 찾을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Local </a:t>
            </a:r>
            <a:r>
              <a:rPr lang="en-US" altLang="ko-KR" dirty="0" err="1"/>
              <a:t>minimun</a:t>
            </a:r>
            <a:r>
              <a:rPr lang="en-US" altLang="ko-KR" dirty="0"/>
              <a:t> </a:t>
            </a:r>
            <a:r>
              <a:rPr lang="ko-KR" altLang="en-US" dirty="0"/>
              <a:t>≠ </a:t>
            </a:r>
            <a:r>
              <a:rPr lang="en-US" altLang="ko-KR" dirty="0"/>
              <a:t>Global </a:t>
            </a:r>
            <a:r>
              <a:rPr lang="en-US" altLang="ko-KR" dirty="0" err="1"/>
              <a:t>minimun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9F9A74-FD69-4A4C-9048-13D3EE62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09" y="2977274"/>
            <a:ext cx="4830451" cy="281175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926CD-29F8-4E7C-8CE6-61AEE177E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79760F-F533-4758-A658-E60CF26E62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51788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테마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사용자 지정 1">
      <a:majorFont>
        <a:latin typeface="Franklin Gothic Medium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연구실 PPT 테마" id="{43A6B3AB-AA6B-4B81-90A7-8DEF6AD6821C}" vid="{39E57417-DC0E-461A-9834-3C30D5D2F0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이미미_발표자료_191120</Template>
  <TotalTime>301</TotalTime>
  <Words>332</Words>
  <Application>Microsoft Office PowerPoint</Application>
  <PresentationFormat>화면 슬라이드 쇼(4:3)</PresentationFormat>
  <Paragraphs>89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Cambria Math</vt:lpstr>
      <vt:lpstr>Franklin Gothic Medium</vt:lpstr>
      <vt:lpstr>Tahoma</vt:lpstr>
      <vt:lpstr>Times New Roman</vt:lpstr>
      <vt:lpstr>Wingdings</vt:lpstr>
      <vt:lpstr>연구실 PPT 테마</vt:lpstr>
      <vt:lpstr>Lec03-Linear Regression and How to minimize cost</vt:lpstr>
      <vt:lpstr>Hypothesis and Cost</vt:lpstr>
      <vt:lpstr>Simplified Hypothesis</vt:lpstr>
      <vt:lpstr>Cost</vt:lpstr>
      <vt:lpstr>How to minimize cost?</vt:lpstr>
      <vt:lpstr>How it works?</vt:lpstr>
      <vt:lpstr>Formal definition</vt:lpstr>
      <vt:lpstr>Formal definition</vt:lpstr>
      <vt:lpstr>Convex function(볼록 함수)</vt:lpstr>
      <vt:lpstr>Convex function(볼록함수)</vt:lpstr>
      <vt:lpstr>Lec03-Linear Regression and How to minimize cost Lab</vt:lpstr>
      <vt:lpstr>PowerPoint 프레젠테이션</vt:lpstr>
      <vt:lpstr>PowerPoint 프레젠테이션</vt:lpstr>
      <vt:lpstr>Lec04-Multi variable linear regression</vt:lpstr>
      <vt:lpstr>Predicting exam score</vt:lpstr>
      <vt:lpstr>Hypothesis and Cost function</vt:lpstr>
      <vt:lpstr>Matrix</vt:lpstr>
      <vt:lpstr>Hypothesis using matrix</vt:lpstr>
      <vt:lpstr>Lec04-Multi variable linear regression Lab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Lec03 Liner Regression and How to minimize cost</dc:title>
  <dc:creator>mimi</dc:creator>
  <cp:lastModifiedBy>mimi</cp:lastModifiedBy>
  <cp:revision>21</cp:revision>
  <dcterms:created xsi:type="dcterms:W3CDTF">2019-11-19T03:50:34Z</dcterms:created>
  <dcterms:modified xsi:type="dcterms:W3CDTF">2019-11-20T02:18:35Z</dcterms:modified>
</cp:coreProperties>
</file>