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59" r:id="rId7"/>
    <p:sldId id="260" r:id="rId8"/>
    <p:sldId id="267" r:id="rId9"/>
    <p:sldId id="268" r:id="rId10"/>
    <p:sldId id="274" r:id="rId11"/>
    <p:sldId id="269" r:id="rId12"/>
    <p:sldId id="261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CE6E-CDE1-4B92-9BFE-6458505D2E7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6F7E1-D66C-436E-8FC5-1CB71E164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2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8F90D931-7B0D-43A3-A268-9F27121A581A}" type="datetime1">
              <a:rPr lang="ko-KR" altLang="en-US" smtClean="0"/>
              <a:t>2019-11-26</a:t>
            </a:fld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85105-A07E-4BE2-B5A0-B0694F4393ED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E7C48-7DB8-4089-BDF6-87977E677627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305EB-D26D-4A81-B54D-1C6BAA7E4B77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158C2-BBD5-47AB-BE34-4270F7E53C31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449FF-57B1-4D49-9C25-CB92CCEE2DA8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2021A-F62A-4756-A13B-027396F1FFE8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79392-4E37-4589-BE23-AEB50BAD6DB8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A191D-BFC9-428C-87C7-A7164C02C801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3EFA8-F003-405C-86AE-3A0C7D7B9857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E9402-3308-40DB-90C4-AE50F340D49C}" type="datetime1">
              <a:rPr lang="ko-KR" altLang="en-US" smtClean="0"/>
              <a:t>2019-11-26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701C33D3-B9EB-4AED-AE5E-7FF493A22F92}" type="datetime1">
              <a:rPr lang="ko-KR" altLang="en-US" smtClean="0"/>
              <a:t>2019-11-26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C7D-5D0F-439D-AAB7-2B27017C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257" y="1828800"/>
            <a:ext cx="6698343" cy="2209800"/>
          </a:xfrm>
        </p:spPr>
        <p:txBody>
          <a:bodyPr/>
          <a:lstStyle/>
          <a:p>
            <a:r>
              <a:rPr lang="en-US" altLang="ko-KR" dirty="0" err="1"/>
              <a:t>Lec</a:t>
            </a:r>
            <a:r>
              <a:rPr lang="en-US" altLang="ko-KR" dirty="0"/>
              <a:t> 5. Logistic Regression/Classification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6739C-D414-46CC-B7CC-83CFD2BCA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2019.11.26</a:t>
            </a:r>
          </a:p>
          <a:p>
            <a:pPr algn="r"/>
            <a:r>
              <a:rPr lang="ko-KR" altLang="en-US" dirty="0" err="1"/>
              <a:t>이미미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B1EA-D550-407F-B220-8AA5AD8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9F9EBC-2FB9-4489-83F6-C45333927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643" y="1628775"/>
                <a:ext cx="8781073" cy="4537075"/>
              </a:xfrm>
            </p:spPr>
            <p:txBody>
              <a:bodyPr/>
              <a:lstStyle/>
              <a:p>
                <a:r>
                  <a:rPr lang="en-US" altLang="ko-KR" dirty="0"/>
                  <a:t>Convex</a:t>
                </a:r>
                <a:r>
                  <a:rPr lang="ko-KR" altLang="en-US" dirty="0"/>
                  <a:t>한 형태를 만들기 위해 </a:t>
                </a:r>
                <a:r>
                  <a:rPr lang="en-US" altLang="ko-KR" dirty="0"/>
                  <a:t>log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r>
                  <a:rPr lang="en-US" altLang="ko-KR" dirty="0"/>
                  <a:t>cost(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ko-KR" dirty="0"/>
                  <a:t>(x),y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)) -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⁡(1−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Y=1 </a:t>
                </a:r>
                <a:r>
                  <a:rPr lang="ko-KR" altLang="en-US" dirty="0"/>
                  <a:t>경우</a:t>
                </a:r>
                <a:r>
                  <a:rPr lang="en-US" altLang="ko-KR" dirty="0"/>
                  <a:t>, cost=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))</a:t>
                </a:r>
              </a:p>
              <a:p>
                <a:pPr lvl="1"/>
                <a:r>
                  <a:rPr lang="en-US" altLang="ko-KR" dirty="0"/>
                  <a:t>Y=0 </a:t>
                </a:r>
                <a:r>
                  <a:rPr lang="ko-KR" altLang="en-US" dirty="0"/>
                  <a:t>경우</a:t>
                </a:r>
                <a:r>
                  <a:rPr lang="en-US" altLang="ko-KR" dirty="0"/>
                  <a:t>, cost =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9F9EBC-2FB9-4489-83F6-C45333927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643" y="1628775"/>
                <a:ext cx="8781073" cy="4537075"/>
              </a:xfrm>
              <a:blipFill>
                <a:blip r:embed="rId2"/>
                <a:stretch>
                  <a:fillRect l="-694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52F90-D8A5-4BA4-8589-0EA9A4930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7D9C0-1351-4FAE-B7BA-1C643794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79" y="3977592"/>
            <a:ext cx="3751300" cy="21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AD72-70B8-4786-B3A6-7AB186A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BBF771-85CB-45A7-BCF0-1FD169746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775"/>
                <a:ext cx="8579224" cy="4537075"/>
              </a:xfrm>
            </p:spPr>
            <p:txBody>
              <a:bodyPr/>
              <a:lstStyle/>
              <a:p>
                <a:r>
                  <a:rPr lang="en-US" altLang="ko-KR" dirty="0"/>
                  <a:t>Cost function</a:t>
                </a:r>
                <a:r>
                  <a:rPr lang="ko-KR" altLang="en-US" dirty="0"/>
                  <a:t>를 최소화하는 것</a:t>
                </a:r>
                <a:endParaRPr lang="en-US" altLang="ko-KR" dirty="0"/>
              </a:p>
              <a:p>
                <a:r>
                  <a:rPr lang="en-US" altLang="ko-KR" dirty="0"/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l-GR" altLang="ko-K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BBF771-85CB-45A7-BCF0-1FD169746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579224" cy="4537075"/>
              </a:xfrm>
              <a:blipFill>
                <a:blip r:embed="rId2"/>
                <a:stretch>
                  <a:fillRect l="-711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72881-0B27-4A09-8734-57AC92A45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BADDA-783F-493F-A5D6-6802CAD3D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3"/>
          <a:stretch/>
        </p:blipFill>
        <p:spPr>
          <a:xfrm>
            <a:off x="4124685" y="3653553"/>
            <a:ext cx="4562115" cy="25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C7D-5D0F-439D-AAB7-2B27017C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257" y="1828800"/>
            <a:ext cx="6698343" cy="2209800"/>
          </a:xfrm>
        </p:spPr>
        <p:txBody>
          <a:bodyPr/>
          <a:lstStyle/>
          <a:p>
            <a:r>
              <a:rPr lang="en-US" altLang="ko-KR" dirty="0"/>
              <a:t>Lab 5. Logistic Regression/Classification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6739C-D414-46CC-B7CC-83CFD2BCA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2019.11.26</a:t>
            </a:r>
          </a:p>
          <a:p>
            <a:pPr algn="r"/>
            <a:r>
              <a:rPr lang="ko-KR" altLang="en-US" dirty="0" err="1"/>
              <a:t>이미미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9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E56CA-2508-4DF9-9BF5-69DF7B233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71110-58BC-49D2-93D2-645FB33C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8" y="1036574"/>
            <a:ext cx="8146626" cy="36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5235B9-B486-45E8-8384-C73B6AEB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5360"/>
            <a:ext cx="8229600" cy="527304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3A83D-249F-411B-B0F8-5AB344CC0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E0536-0415-4AB4-930B-DC8917E1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38" y="2741841"/>
            <a:ext cx="4888702" cy="311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0BE8F1-2704-454A-B10D-487E8B09EE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4" r="-2644" b="5662"/>
          <a:stretch/>
        </p:blipFill>
        <p:spPr>
          <a:xfrm>
            <a:off x="4472412" y="1668478"/>
            <a:ext cx="2583420" cy="3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9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35DB6-3DE0-4552-9601-B70A60B7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FDF48-B557-4430-911F-E4F05A92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0" y="818786"/>
            <a:ext cx="8078327" cy="5429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DA3C45-53AC-428A-A4B0-B01F94C9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22" y="609600"/>
            <a:ext cx="211484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E74C5-5C5F-4BFE-905B-B644807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A636E-4579-4C77-B30D-A9910E64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</a:p>
          <a:p>
            <a:r>
              <a:rPr lang="en-US" altLang="ko-KR" dirty="0"/>
              <a:t>Logistic vs Linear</a:t>
            </a:r>
          </a:p>
          <a:p>
            <a:r>
              <a:rPr lang="en-US" altLang="ko-KR" dirty="0"/>
              <a:t>Hypothesis</a:t>
            </a:r>
          </a:p>
          <a:p>
            <a:r>
              <a:rPr lang="en-US" altLang="ko-KR" dirty="0"/>
              <a:t>Sigmoid/Logistic Function</a:t>
            </a:r>
          </a:p>
          <a:p>
            <a:r>
              <a:rPr lang="en-US" altLang="ko-KR" dirty="0"/>
              <a:t>Decision Boundary</a:t>
            </a:r>
          </a:p>
          <a:p>
            <a:r>
              <a:rPr lang="en-US" altLang="ko-KR" dirty="0"/>
              <a:t>Cost Function</a:t>
            </a:r>
          </a:p>
          <a:p>
            <a:r>
              <a:rPr lang="en-US" altLang="ko-KR" dirty="0"/>
              <a:t>Optimizer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BD4C8-F686-48DE-A6CF-A2FD000D2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C9F5B-5E30-4EB8-8939-08A37FC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2A418-5CF4-42A8-ACE2-E5B76F77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</a:t>
            </a:r>
          </a:p>
          <a:p>
            <a:pPr lvl="1"/>
            <a:r>
              <a:rPr lang="en-US" altLang="ko-KR" dirty="0"/>
              <a:t>pass / fail</a:t>
            </a:r>
          </a:p>
          <a:p>
            <a:pPr lvl="1"/>
            <a:r>
              <a:rPr lang="en-US" altLang="ko-KR" dirty="0"/>
              <a:t>Spam / not spam</a:t>
            </a:r>
          </a:p>
          <a:p>
            <a:pPr lvl="1"/>
            <a:r>
              <a:rPr lang="en-US" altLang="ko-KR" dirty="0"/>
              <a:t>Real / Fake</a:t>
            </a:r>
          </a:p>
          <a:p>
            <a:pPr lvl="1"/>
            <a:r>
              <a:rPr lang="en-US" altLang="ko-KR" dirty="0"/>
              <a:t>Not Malignant / Malignant</a:t>
            </a:r>
          </a:p>
          <a:p>
            <a:pPr lvl="1"/>
            <a:r>
              <a:rPr lang="ko-KR" altLang="en-US" dirty="0"/>
              <a:t>두 가지의 경우로 나눌 수 있는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7448D-4A4C-4C8F-B675-C12B833AC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F2132D-46FB-4D93-B20A-B0F0508A266B}"/>
              </a:ext>
            </a:extLst>
          </p:cNvPr>
          <p:cNvSpPr txBox="1">
            <a:spLocks/>
          </p:cNvSpPr>
          <p:nvPr/>
        </p:nvSpPr>
        <p:spPr bwMode="auto">
          <a:xfrm>
            <a:off x="4571999" y="1628774"/>
            <a:ext cx="4311941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Linear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ko-KR" altLang="en-US" kern="0" dirty="0"/>
              <a:t>연속적인 데이터</a:t>
            </a:r>
            <a:endParaRPr lang="en-US" altLang="ko-KR" kern="0" dirty="0"/>
          </a:p>
          <a:p>
            <a:pPr lvl="1"/>
            <a:r>
              <a:rPr lang="en-US" altLang="ko-KR" kern="0" dirty="0"/>
              <a:t>ex) time/ weight / height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2FB9CB-CFF8-438B-A606-D746532C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vs Linear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2A94D-140F-4711-8144-D1169768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3926114" cy="4537075"/>
          </a:xfrm>
        </p:spPr>
        <p:txBody>
          <a:bodyPr/>
          <a:lstStyle/>
          <a:p>
            <a:r>
              <a:rPr lang="en-US" altLang="ko-KR" dirty="0"/>
              <a:t>Logistic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구분선으로 구분 가능</a:t>
            </a:r>
            <a:endParaRPr lang="en-US" altLang="ko-KR" dirty="0"/>
          </a:p>
          <a:p>
            <a:pPr lvl="1"/>
            <a:r>
              <a:rPr lang="en-US" altLang="ko-KR" dirty="0"/>
              <a:t>ex)shoe size/</a:t>
            </a:r>
            <a:r>
              <a:rPr lang="ko-KR" altLang="en-US" dirty="0"/>
              <a:t>회사 내 사원 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E0016-185D-4822-9D86-876186F70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1A9B59-CFF8-46C6-9858-AA06E699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38" y="2232966"/>
            <a:ext cx="3138062" cy="1866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37306E-FFF7-491E-99E2-FBCE477A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6" y="2232966"/>
            <a:ext cx="3146451" cy="18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8355-8A04-4028-BFF5-F4FE7D6A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Representation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34BF2C-25E7-45CE-9C7E-B33512F4D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X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ko-KR"/>
                          <m:t>θ</m:t>
                        </m:r>
                        <m:r>
                          <m:rPr>
                            <m:nor/>
                          </m:rPr>
                          <a:rPr lang="el-GR" altLang="ko-KR"/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                &gt;0.5    Y</a:t>
                </a:r>
                <a:r>
                  <a:rPr lang="ko-KR" altLang="en-US" dirty="0"/>
                  <a:t>∈ </a:t>
                </a:r>
                <a:r>
                  <a:rPr lang="en-US" altLang="ko-KR" dirty="0"/>
                  <a:t>{0,1}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g(z) function</a:t>
                </a:r>
                <a:r>
                  <a:rPr lang="ko-KR" altLang="en-US" dirty="0"/>
                  <a:t>를 통해 </a:t>
                </a:r>
                <a:r>
                  <a:rPr lang="en-US" altLang="ko-KR" dirty="0"/>
                  <a:t>0, 1</a:t>
                </a:r>
                <a:r>
                  <a:rPr lang="ko-KR" altLang="en-US" dirty="0"/>
                  <a:t> 사이의 값이 생성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34BF2C-25E7-45CE-9C7E-B33512F4D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1044-F717-493B-A3A5-FDCFBF4AA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5B9A9-8971-4315-80C9-6D43D4E5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9"/>
          <a:stretch/>
        </p:blipFill>
        <p:spPr>
          <a:xfrm>
            <a:off x="1113399" y="1637726"/>
            <a:ext cx="6917202" cy="230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F6FCE-78EB-4D31-A653-0B3CE882F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40" y="4077834"/>
            <a:ext cx="1086472" cy="646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0189E-F735-4EEA-9145-0D1BA6B200ED}"/>
              </a:ext>
            </a:extLst>
          </p:cNvPr>
          <p:cNvSpPr txBox="1"/>
          <p:nvPr/>
        </p:nvSpPr>
        <p:spPr>
          <a:xfrm>
            <a:off x="4114800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1F356-F401-465D-B981-7B65C4D3F631}"/>
              </a:ext>
            </a:extLst>
          </p:cNvPr>
          <p:cNvSpPr txBox="1"/>
          <p:nvPr/>
        </p:nvSpPr>
        <p:spPr>
          <a:xfrm>
            <a:off x="1586131" y="4639512"/>
            <a:ext cx="113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function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83375-A55A-4B57-BEA4-F66D2E2781D9}"/>
              </a:ext>
            </a:extLst>
          </p:cNvPr>
          <p:cNvSpPr txBox="1"/>
          <p:nvPr/>
        </p:nvSpPr>
        <p:spPr>
          <a:xfrm>
            <a:off x="3025340" y="4639513"/>
            <a:ext cx="108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</a:t>
            </a:r>
          </a:p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AF75F-000E-4EBF-9D84-5E01AE985A0C}"/>
              </a:ext>
            </a:extLst>
          </p:cNvPr>
          <p:cNvSpPr txBox="1"/>
          <p:nvPr/>
        </p:nvSpPr>
        <p:spPr>
          <a:xfrm>
            <a:off x="4793576" y="4654166"/>
            <a:ext cx="120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Decision</a:t>
            </a:r>
          </a:p>
          <a:p>
            <a:r>
              <a:rPr lang="en-US" altLang="ko-KR" dirty="0"/>
              <a:t>Boundary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24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EB9F-C88C-476D-B832-0BF82583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 (Logistic)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E9A430-D9BB-4F6F-8E1D-A4C35057D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ko-KR" dirty="0"/>
                  <a:t>(x) = 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g(z) = 1 / 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ko-KR" dirty="0"/>
                  <a:t>(x) = 1/ (1+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z</a:t>
                </a:r>
                <a:r>
                  <a:rPr lang="ko-KR" altLang="en-US" dirty="0"/>
                  <a:t>가 커질수록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g(z) = 1</a:t>
                </a:r>
              </a:p>
              <a:p>
                <a:r>
                  <a:rPr lang="en-US" altLang="ko-KR" dirty="0"/>
                  <a:t>z</a:t>
                </a:r>
                <a:r>
                  <a:rPr lang="ko-KR" altLang="en-US" dirty="0"/>
                  <a:t>가 작아질수록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무한대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g(z) = 0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E9A430-D9BB-4F6F-8E1D-A4C35057D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60CCB-7913-4270-94F6-358B52770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B0B08-F377-4ECC-811D-D628540DB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6"/>
          <a:stretch/>
        </p:blipFill>
        <p:spPr>
          <a:xfrm>
            <a:off x="4216331" y="1749799"/>
            <a:ext cx="4166928" cy="24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213F1-7448-4DA8-BBEA-412F69C0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Boundary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EE273-7558-4CD6-AB06-BAEC8272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  <a:r>
              <a:rPr lang="ko-KR" altLang="en-US" dirty="0"/>
              <a:t>를 통해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 생성</a:t>
            </a:r>
            <a:endParaRPr lang="en-US" altLang="ko-KR" dirty="0"/>
          </a:p>
          <a:p>
            <a:r>
              <a:rPr lang="en-US" altLang="ko-KR" dirty="0"/>
              <a:t>0.5</a:t>
            </a:r>
            <a:r>
              <a:rPr lang="ko-KR" altLang="en-US" dirty="0"/>
              <a:t>를 기준으로 이상이면 </a:t>
            </a:r>
            <a:r>
              <a:rPr lang="en-US" altLang="ko-KR" dirty="0"/>
              <a:t>1, </a:t>
            </a:r>
            <a:br>
              <a:rPr lang="en-US" altLang="ko-KR" dirty="0"/>
            </a:br>
            <a:r>
              <a:rPr lang="ko-KR" altLang="en-US" dirty="0"/>
              <a:t>미만이면 </a:t>
            </a:r>
            <a:r>
              <a:rPr lang="en-US" altLang="ko-KR" dirty="0"/>
              <a:t>0</a:t>
            </a:r>
            <a:r>
              <a:rPr lang="ko-KR" altLang="en-US" dirty="0"/>
              <a:t>으로 나타냄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6C37E-807F-43AF-A4C1-A6577CB0A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6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34BD4-A55A-41C5-8EAA-6279E258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15EC28-20F7-472B-8CDD-AE3640997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5882"/>
                <a:ext cx="8686801" cy="45370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최적의 값으로 만들어 주는 것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15EC28-20F7-472B-8CDD-AE3640997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5882"/>
                <a:ext cx="8686801" cy="4537075"/>
              </a:xfrm>
              <a:blipFill>
                <a:blip r:embed="rId2"/>
                <a:stretch>
                  <a:fillRect t="-1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5BEAE-3C23-48D9-8C97-9C70A28FD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68FDE-133F-4DC3-8009-1270447C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3" y="2569267"/>
            <a:ext cx="6830540" cy="27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352F-5CBE-4F8A-9AEE-3B055734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F9395-0B2C-4CFB-98C1-B2AE2C93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903368" cy="4537075"/>
          </a:xfrm>
        </p:spPr>
        <p:txBody>
          <a:bodyPr/>
          <a:lstStyle/>
          <a:p>
            <a:r>
              <a:rPr lang="en-US" altLang="ko-KR" dirty="0"/>
              <a:t>Sigmoid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를 사용해 </a:t>
            </a:r>
            <a:r>
              <a:rPr lang="en-US" altLang="ko-KR" dirty="0"/>
              <a:t>non-convex</a:t>
            </a:r>
            <a:r>
              <a:rPr lang="ko-KR" altLang="en-US" dirty="0"/>
              <a:t>한 형태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532AF-0E45-4132-9108-921E7DFBA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540F4-0D8E-4544-820A-48948F339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220" y="2251492"/>
            <a:ext cx="8521559" cy="40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0741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이미미_발표자료_191126</Template>
  <TotalTime>232</TotalTime>
  <Words>323</Words>
  <Application>Microsoft Office PowerPoint</Application>
  <PresentationFormat>화면 슬라이드 쇼(4:3)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Franklin Gothic Medium</vt:lpstr>
      <vt:lpstr>Times New Roman</vt:lpstr>
      <vt:lpstr>Wingdings</vt:lpstr>
      <vt:lpstr>연구실 PPT 테마</vt:lpstr>
      <vt:lpstr>Lec 5. Logistic Regression/Classification</vt:lpstr>
      <vt:lpstr>목차</vt:lpstr>
      <vt:lpstr>Classification</vt:lpstr>
      <vt:lpstr>Logistic vs Linear</vt:lpstr>
      <vt:lpstr>Hypothesis Representation</vt:lpstr>
      <vt:lpstr>Sigmoid (Logistic) function</vt:lpstr>
      <vt:lpstr>Decision Boundary</vt:lpstr>
      <vt:lpstr>Cost Function</vt:lpstr>
      <vt:lpstr>Cost Function</vt:lpstr>
      <vt:lpstr>Cost Function</vt:lpstr>
      <vt:lpstr>Optimization</vt:lpstr>
      <vt:lpstr>Lab 5. Logistic Regression/Classification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mimi</dc:creator>
  <cp:lastModifiedBy>mimi</cp:lastModifiedBy>
  <cp:revision>23</cp:revision>
  <dcterms:created xsi:type="dcterms:W3CDTF">2019-11-25T16:34:58Z</dcterms:created>
  <dcterms:modified xsi:type="dcterms:W3CDTF">2019-11-26T09:07:09Z</dcterms:modified>
</cp:coreProperties>
</file>