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6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0" r:id="rId20"/>
    <p:sldId id="277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63" r:id="rId29"/>
    <p:sldId id="264" r:id="rId30"/>
    <p:sldId id="287" r:id="rId31"/>
    <p:sldId id="291" r:id="rId32"/>
    <p:sldId id="292" r:id="rId33"/>
    <p:sldId id="293" r:id="rId34"/>
    <p:sldId id="290" r:id="rId35"/>
    <p:sldId id="262" r:id="rId36"/>
    <p:sldId id="294" r:id="rId37"/>
    <p:sldId id="295" r:id="rId38"/>
    <p:sldId id="297" r:id="rId39"/>
    <p:sldId id="298" r:id="rId40"/>
    <p:sldId id="299" r:id="rId41"/>
    <p:sldId id="296" r:id="rId42"/>
    <p:sldId id="303" r:id="rId43"/>
    <p:sldId id="300" r:id="rId44"/>
    <p:sldId id="304" r:id="rId45"/>
    <p:sldId id="305" r:id="rId46"/>
    <p:sldId id="306" r:id="rId47"/>
    <p:sldId id="307" r:id="rId48"/>
    <p:sldId id="30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미미" initials="이미" lastIdx="1" clrIdx="0">
    <p:extLst>
      <p:ext uri="{19B8F6BF-5375-455C-9EA6-DF929625EA0E}">
        <p15:presenceInfo xmlns:p15="http://schemas.microsoft.com/office/powerpoint/2012/main" userId="100a6bdb93b108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6C1F0-A870-475D-B408-A97F86001DE4}" v="922" dt="2020-01-07T11:08:2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0000"/>
  </p:normalViewPr>
  <p:slideViewPr>
    <p:cSldViewPr snapToObjects="1">
      <p:cViewPr varScale="1">
        <p:scale>
          <a:sx n="80" d="100"/>
          <a:sy n="80" d="100"/>
        </p:scale>
        <p:origin x="564" y="84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미미" userId="100a6bdb93b108e3" providerId="LiveId" clId="{6C2163B6-5EA7-489A-96BC-66B1925F9EAD}"/>
    <pc:docChg chg="custSel addSld delSld modSld">
      <pc:chgData name="이 미미" userId="100a6bdb93b108e3" providerId="LiveId" clId="{6C2163B6-5EA7-489A-96BC-66B1925F9EAD}" dt="2020-01-06T05:17:54.632" v="32"/>
      <pc:docMkLst>
        <pc:docMk/>
      </pc:docMkLst>
      <pc:sldChg chg="modSp del">
        <pc:chgData name="이 미미" userId="100a6bdb93b108e3" providerId="LiveId" clId="{6C2163B6-5EA7-489A-96BC-66B1925F9EAD}" dt="2020-01-06T05:17:51.769" v="26" actId="2696"/>
        <pc:sldMkLst>
          <pc:docMk/>
          <pc:sldMk cId="2916909970" sldId="256"/>
        </pc:sldMkLst>
        <pc:spChg chg="mod">
          <ac:chgData name="이 미미" userId="100a6bdb93b108e3" providerId="LiveId" clId="{6C2163B6-5EA7-489A-96BC-66B1925F9EAD}" dt="2020-01-06T05:17:28.396" v="0" actId="20577"/>
          <ac:spMkLst>
            <pc:docMk/>
            <pc:sldMk cId="2916909970" sldId="256"/>
            <ac:spMk id="3" creationId="{00000000-0000-0000-0000-000000000000}"/>
          </ac:spMkLst>
        </pc:spChg>
        <pc:spChg chg="mod">
          <ac:chgData name="이 미미" userId="100a6bdb93b108e3" providerId="LiveId" clId="{6C2163B6-5EA7-489A-96BC-66B1925F9EAD}" dt="2020-01-06T05:17:30.725" v="1" actId="20577"/>
          <ac:spMkLst>
            <pc:docMk/>
            <pc:sldMk cId="2916909970" sldId="256"/>
            <ac:spMk id="4" creationId="{0AD98A71-EE24-42B8-9E38-D09C6C320E64}"/>
          </ac:spMkLst>
        </pc:spChg>
      </pc:sldChg>
      <pc:sldChg chg="delSp modSp del">
        <pc:chgData name="이 미미" userId="100a6bdb93b108e3" providerId="LiveId" clId="{6C2163B6-5EA7-489A-96BC-66B1925F9EAD}" dt="2020-01-06T05:17:51.583" v="25" actId="2696"/>
        <pc:sldMkLst>
          <pc:docMk/>
          <pc:sldMk cId="3220553005" sldId="257"/>
        </pc:sldMkLst>
        <pc:spChg chg="mod">
          <ac:chgData name="이 미미" userId="100a6bdb93b108e3" providerId="LiveId" clId="{6C2163B6-5EA7-489A-96BC-66B1925F9EAD}" dt="2020-01-06T05:17:33.840" v="2" actId="20577"/>
          <ac:spMkLst>
            <pc:docMk/>
            <pc:sldMk cId="3220553005" sldId="257"/>
            <ac:spMk id="2" creationId="{6A6EE355-715B-44DC-9094-C7F4F80ED396}"/>
          </ac:spMkLst>
        </pc:spChg>
        <pc:spChg chg="mod">
          <ac:chgData name="이 미미" userId="100a6bdb93b108e3" providerId="LiveId" clId="{6C2163B6-5EA7-489A-96BC-66B1925F9EAD}" dt="2020-01-06T05:17:39.594" v="7" actId="5793"/>
          <ac:spMkLst>
            <pc:docMk/>
            <pc:sldMk cId="3220553005" sldId="257"/>
            <ac:spMk id="3" creationId="{B434C0E7-B84D-47CB-902F-14758F544E16}"/>
          </ac:spMkLst>
        </pc:spChg>
        <pc:picChg chg="del mod">
          <ac:chgData name="이 미미" userId="100a6bdb93b108e3" providerId="LiveId" clId="{6C2163B6-5EA7-489A-96BC-66B1925F9EAD}" dt="2020-01-06T05:17:37.570" v="5" actId="478"/>
          <ac:picMkLst>
            <pc:docMk/>
            <pc:sldMk cId="3220553005" sldId="257"/>
            <ac:picMk id="4" creationId="{2E10D5F2-7CB4-4B08-8D66-F72AFA519B32}"/>
          </ac:picMkLst>
        </pc:picChg>
        <pc:picChg chg="del">
          <ac:chgData name="이 미미" userId="100a6bdb93b108e3" providerId="LiveId" clId="{6C2163B6-5EA7-489A-96BC-66B1925F9EAD}" dt="2020-01-06T05:17:36.596" v="3" actId="478"/>
          <ac:picMkLst>
            <pc:docMk/>
            <pc:sldMk cId="3220553005" sldId="257"/>
            <ac:picMk id="5" creationId="{0ABE13E9-1724-466F-B945-18FB8EBECA03}"/>
          </ac:picMkLst>
        </pc:picChg>
      </pc:sldChg>
      <pc:sldChg chg="add">
        <pc:chgData name="이 미미" userId="100a6bdb93b108e3" providerId="LiveId" clId="{6C2163B6-5EA7-489A-96BC-66B1925F9EAD}" dt="2020-01-06T05:17:53.555" v="28"/>
        <pc:sldMkLst>
          <pc:docMk/>
          <pc:sldMk cId="3518772141" sldId="257"/>
        </pc:sldMkLst>
      </pc:sldChg>
      <pc:sldChg chg="add">
        <pc:chgData name="이 미미" userId="100a6bdb93b108e3" providerId="LiveId" clId="{6C2163B6-5EA7-489A-96BC-66B1925F9EAD}" dt="2020-01-06T05:17:54.112" v="29"/>
        <pc:sldMkLst>
          <pc:docMk/>
          <pc:sldMk cId="1373413987" sldId="258"/>
        </pc:sldMkLst>
      </pc:sldChg>
      <pc:sldChg chg="addSp delSp modSp del">
        <pc:chgData name="이 미미" userId="100a6bdb93b108e3" providerId="LiveId" clId="{6C2163B6-5EA7-489A-96BC-66B1925F9EAD}" dt="2020-01-06T05:17:51.402" v="24" actId="2696"/>
        <pc:sldMkLst>
          <pc:docMk/>
          <pc:sldMk cId="4114138655" sldId="258"/>
        </pc:sldMkLst>
        <pc:spChg chg="mod">
          <ac:chgData name="이 미미" userId="100a6bdb93b108e3" providerId="LiveId" clId="{6C2163B6-5EA7-489A-96BC-66B1925F9EAD}" dt="2020-01-06T05:17:43.416" v="8" actId="20577"/>
          <ac:spMkLst>
            <pc:docMk/>
            <pc:sldMk cId="4114138655" sldId="258"/>
            <ac:spMk id="2" creationId="{B3E53BD7-F0A8-4331-8DD4-B3FBF86D3771}"/>
          </ac:spMkLst>
        </pc:spChg>
        <pc:spChg chg="add mod">
          <ac:chgData name="이 미미" userId="100a6bdb93b108e3" providerId="LiveId" clId="{6C2163B6-5EA7-489A-96BC-66B1925F9EAD}" dt="2020-01-06T05:17:46.472" v="10" actId="478"/>
          <ac:spMkLst>
            <pc:docMk/>
            <pc:sldMk cId="4114138655" sldId="258"/>
            <ac:spMk id="3" creationId="{DFC016CF-E805-4CF4-A14F-EAE290F31D73}"/>
          </ac:spMkLst>
        </pc:spChg>
        <pc:picChg chg="del">
          <ac:chgData name="이 미미" userId="100a6bdb93b108e3" providerId="LiveId" clId="{6C2163B6-5EA7-489A-96BC-66B1925F9EAD}" dt="2020-01-06T05:17:46.472" v="10" actId="478"/>
          <ac:picMkLst>
            <pc:docMk/>
            <pc:sldMk cId="4114138655" sldId="258"/>
            <ac:picMk id="8" creationId="{B5CA6194-C202-430A-9403-98B459FB78B2}"/>
          </ac:picMkLst>
        </pc:picChg>
        <pc:picChg chg="del">
          <ac:chgData name="이 미미" userId="100a6bdb93b108e3" providerId="LiveId" clId="{6C2163B6-5EA7-489A-96BC-66B1925F9EAD}" dt="2020-01-06T05:17:45.670" v="9" actId="478"/>
          <ac:picMkLst>
            <pc:docMk/>
            <pc:sldMk cId="4114138655" sldId="258"/>
            <ac:picMk id="9" creationId="{D2264BA2-3CDA-4BFD-B61C-7097B5991CF3}"/>
          </ac:picMkLst>
        </pc:picChg>
      </pc:sldChg>
      <pc:sldChg chg="add">
        <pc:chgData name="이 미미" userId="100a6bdb93b108e3" providerId="LiveId" clId="{6C2163B6-5EA7-489A-96BC-66B1925F9EAD}" dt="2020-01-06T05:17:54.292" v="30"/>
        <pc:sldMkLst>
          <pc:docMk/>
          <pc:sldMk cId="1577902860" sldId="259"/>
        </pc:sldMkLst>
      </pc:sldChg>
      <pc:sldChg chg="del">
        <pc:chgData name="이 미미" userId="100a6bdb93b108e3" providerId="LiveId" clId="{6C2163B6-5EA7-489A-96BC-66B1925F9EAD}" dt="2020-01-06T05:17:49.105" v="12" actId="2696"/>
        <pc:sldMkLst>
          <pc:docMk/>
          <pc:sldMk cId="2845751975" sldId="259"/>
        </pc:sldMkLst>
      </pc:sldChg>
      <pc:sldChg chg="del">
        <pc:chgData name="이 미미" userId="100a6bdb93b108e3" providerId="LiveId" clId="{6C2163B6-5EA7-489A-96BC-66B1925F9EAD}" dt="2020-01-06T05:17:48.642" v="11" actId="2696"/>
        <pc:sldMkLst>
          <pc:docMk/>
          <pc:sldMk cId="285609835" sldId="260"/>
        </pc:sldMkLst>
      </pc:sldChg>
      <pc:sldChg chg="add">
        <pc:chgData name="이 미미" userId="100a6bdb93b108e3" providerId="LiveId" clId="{6C2163B6-5EA7-489A-96BC-66B1925F9EAD}" dt="2020-01-06T05:17:54.460" v="31"/>
        <pc:sldMkLst>
          <pc:docMk/>
          <pc:sldMk cId="3153681790" sldId="260"/>
        </pc:sldMkLst>
      </pc:sldChg>
      <pc:sldChg chg="del">
        <pc:chgData name="이 미미" userId="100a6bdb93b108e3" providerId="LiveId" clId="{6C2163B6-5EA7-489A-96BC-66B1925F9EAD}" dt="2020-01-06T05:17:49.461" v="13" actId="2696"/>
        <pc:sldMkLst>
          <pc:docMk/>
          <pc:sldMk cId="300462956" sldId="261"/>
        </pc:sldMkLst>
      </pc:sldChg>
      <pc:sldChg chg="add">
        <pc:chgData name="이 미미" userId="100a6bdb93b108e3" providerId="LiveId" clId="{6C2163B6-5EA7-489A-96BC-66B1925F9EAD}" dt="2020-01-06T05:17:54.632" v="32"/>
        <pc:sldMkLst>
          <pc:docMk/>
          <pc:sldMk cId="4046223140" sldId="261"/>
        </pc:sldMkLst>
      </pc:sldChg>
      <pc:sldChg chg="del">
        <pc:chgData name="이 미미" userId="100a6bdb93b108e3" providerId="LiveId" clId="{6C2163B6-5EA7-489A-96BC-66B1925F9EAD}" dt="2020-01-06T05:17:49.670" v="14" actId="2696"/>
        <pc:sldMkLst>
          <pc:docMk/>
          <pc:sldMk cId="418414678" sldId="262"/>
        </pc:sldMkLst>
      </pc:sldChg>
      <pc:sldChg chg="del">
        <pc:chgData name="이 미미" userId="100a6bdb93b108e3" providerId="LiveId" clId="{6C2163B6-5EA7-489A-96BC-66B1925F9EAD}" dt="2020-01-06T05:17:49.871" v="15" actId="2696"/>
        <pc:sldMkLst>
          <pc:docMk/>
          <pc:sldMk cId="987079898" sldId="263"/>
        </pc:sldMkLst>
      </pc:sldChg>
      <pc:sldChg chg="del">
        <pc:chgData name="이 미미" userId="100a6bdb93b108e3" providerId="LiveId" clId="{6C2163B6-5EA7-489A-96BC-66B1925F9EAD}" dt="2020-01-06T05:17:50.198" v="17" actId="2696"/>
        <pc:sldMkLst>
          <pc:docMk/>
          <pc:sldMk cId="1583537940" sldId="264"/>
        </pc:sldMkLst>
      </pc:sldChg>
      <pc:sldChg chg="del">
        <pc:chgData name="이 미미" userId="100a6bdb93b108e3" providerId="LiveId" clId="{6C2163B6-5EA7-489A-96BC-66B1925F9EAD}" dt="2020-01-06T05:17:50.039" v="16" actId="2696"/>
        <pc:sldMkLst>
          <pc:docMk/>
          <pc:sldMk cId="3283044610" sldId="265"/>
        </pc:sldMkLst>
      </pc:sldChg>
      <pc:sldChg chg="del">
        <pc:chgData name="이 미미" userId="100a6bdb93b108e3" providerId="LiveId" clId="{6C2163B6-5EA7-489A-96BC-66B1925F9EAD}" dt="2020-01-06T05:17:50.364" v="18" actId="2696"/>
        <pc:sldMkLst>
          <pc:docMk/>
          <pc:sldMk cId="23092093" sldId="266"/>
        </pc:sldMkLst>
      </pc:sldChg>
      <pc:sldChg chg="del">
        <pc:chgData name="이 미미" userId="100a6bdb93b108e3" providerId="LiveId" clId="{6C2163B6-5EA7-489A-96BC-66B1925F9EAD}" dt="2020-01-06T05:17:50.524" v="19" actId="2696"/>
        <pc:sldMkLst>
          <pc:docMk/>
          <pc:sldMk cId="1296676723" sldId="267"/>
        </pc:sldMkLst>
      </pc:sldChg>
      <pc:sldChg chg="del">
        <pc:chgData name="이 미미" userId="100a6bdb93b108e3" providerId="LiveId" clId="{6C2163B6-5EA7-489A-96BC-66B1925F9EAD}" dt="2020-01-06T05:17:50.682" v="20" actId="2696"/>
        <pc:sldMkLst>
          <pc:docMk/>
          <pc:sldMk cId="2821758761" sldId="268"/>
        </pc:sldMkLst>
      </pc:sldChg>
      <pc:sldChg chg="del">
        <pc:chgData name="이 미미" userId="100a6bdb93b108e3" providerId="LiveId" clId="{6C2163B6-5EA7-489A-96BC-66B1925F9EAD}" dt="2020-01-06T05:17:50.851" v="21" actId="2696"/>
        <pc:sldMkLst>
          <pc:docMk/>
          <pc:sldMk cId="2709180103" sldId="269"/>
        </pc:sldMkLst>
      </pc:sldChg>
      <pc:sldChg chg="del">
        <pc:chgData name="이 미미" userId="100a6bdb93b108e3" providerId="LiveId" clId="{6C2163B6-5EA7-489A-96BC-66B1925F9EAD}" dt="2020-01-06T05:17:51.013" v="22" actId="2696"/>
        <pc:sldMkLst>
          <pc:docMk/>
          <pc:sldMk cId="2566858361" sldId="270"/>
        </pc:sldMkLst>
      </pc:sldChg>
      <pc:sldChg chg="del">
        <pc:chgData name="이 미미" userId="100a6bdb93b108e3" providerId="LiveId" clId="{6C2163B6-5EA7-489A-96BC-66B1925F9EAD}" dt="2020-01-06T05:17:51.198" v="23" actId="2696"/>
        <pc:sldMkLst>
          <pc:docMk/>
          <pc:sldMk cId="144434580" sldId="271"/>
        </pc:sldMkLst>
      </pc:sldChg>
    </pc:docChg>
  </pc:docChgLst>
  <pc:docChgLst>
    <pc:chgData name="이 미미" userId="100a6bdb93b108e3" providerId="LiveId" clId="{61B6C1F0-A870-475D-B408-A97F86001DE4}"/>
    <pc:docChg chg="undo custSel addSld delSld modSld sldOrd">
      <pc:chgData name="이 미미" userId="100a6bdb93b108e3" providerId="LiveId" clId="{61B6C1F0-A870-475D-B408-A97F86001DE4}" dt="2020-01-07T11:12:21.253" v="8348" actId="14100"/>
      <pc:docMkLst>
        <pc:docMk/>
      </pc:docMkLst>
      <pc:sldChg chg="modSp">
        <pc:chgData name="이 미미" userId="100a6bdb93b108e3" providerId="LiveId" clId="{61B6C1F0-A870-475D-B408-A97F86001DE4}" dt="2020-01-06T07:45:04.154" v="253" actId="20577"/>
        <pc:sldMkLst>
          <pc:docMk/>
          <pc:sldMk cId="2916909970" sldId="256"/>
        </pc:sldMkLst>
        <pc:spChg chg="mod">
          <ac:chgData name="이 미미" userId="100a6bdb93b108e3" providerId="LiveId" clId="{61B6C1F0-A870-475D-B408-A97F86001DE4}" dt="2020-01-06T07:45:04.154" v="253" actId="20577"/>
          <ac:spMkLst>
            <pc:docMk/>
            <pc:sldMk cId="2916909970" sldId="256"/>
            <ac:spMk id="2" creationId="{350280B4-4195-4FE3-97C0-708B5BBC2D8D}"/>
          </ac:spMkLst>
        </pc:spChg>
        <pc:spChg chg="mod">
          <ac:chgData name="이 미미" userId="100a6bdb93b108e3" providerId="LiveId" clId="{61B6C1F0-A870-475D-B408-A97F86001DE4}" dt="2020-01-06T07:44:38.982" v="217" actId="121"/>
          <ac:spMkLst>
            <pc:docMk/>
            <pc:sldMk cId="2916909970" sldId="256"/>
            <ac:spMk id="3" creationId="{290528FE-1B5B-410F-A571-7D22B0AFC95B}"/>
          </ac:spMkLst>
        </pc:spChg>
      </pc:sldChg>
      <pc:sldChg chg="modSp">
        <pc:chgData name="이 미미" userId="100a6bdb93b108e3" providerId="LiveId" clId="{61B6C1F0-A870-475D-B408-A97F86001DE4}" dt="2020-01-07T09:38:04.582" v="5743" actId="2710"/>
        <pc:sldMkLst>
          <pc:docMk/>
          <pc:sldMk cId="3518772141" sldId="257"/>
        </pc:sldMkLst>
        <pc:spChg chg="mod">
          <ac:chgData name="이 미미" userId="100a6bdb93b108e3" providerId="LiveId" clId="{61B6C1F0-A870-475D-B408-A97F86001DE4}" dt="2020-01-06T05:18:36.934" v="19" actId="20577"/>
          <ac:spMkLst>
            <pc:docMk/>
            <pc:sldMk cId="3518772141" sldId="257"/>
            <ac:spMk id="2" creationId="{1516918D-B01D-42B6-A683-89F14884C7F4}"/>
          </ac:spMkLst>
        </pc:spChg>
        <pc:spChg chg="mod">
          <ac:chgData name="이 미미" userId="100a6bdb93b108e3" providerId="LiveId" clId="{61B6C1F0-A870-475D-B408-A97F86001DE4}" dt="2020-01-07T09:38:04.582" v="5743" actId="2710"/>
          <ac:spMkLst>
            <pc:docMk/>
            <pc:sldMk cId="3518772141" sldId="257"/>
            <ac:spMk id="3" creationId="{A33FA5E3-B444-4602-ABAB-23964258658E}"/>
          </ac:spMkLst>
        </pc:spChg>
      </pc:sldChg>
      <pc:sldChg chg="modSp ord">
        <pc:chgData name="이 미미" userId="100a6bdb93b108e3" providerId="LiveId" clId="{61B6C1F0-A870-475D-B408-A97F86001DE4}" dt="2020-01-07T11:12:04.504" v="8347" actId="2710"/>
        <pc:sldMkLst>
          <pc:docMk/>
          <pc:sldMk cId="1373413987" sldId="258"/>
        </pc:sldMkLst>
        <pc:spChg chg="mod">
          <ac:chgData name="이 미미" userId="100a6bdb93b108e3" providerId="LiveId" clId="{61B6C1F0-A870-475D-B408-A97F86001DE4}" dt="2020-01-06T07:44:11.293" v="165"/>
          <ac:spMkLst>
            <pc:docMk/>
            <pc:sldMk cId="1373413987" sldId="258"/>
            <ac:spMk id="2" creationId="{90C8DD6C-3380-424E-ACAC-1FC2A2B9A8CC}"/>
          </ac:spMkLst>
        </pc:spChg>
        <pc:spChg chg="mod">
          <ac:chgData name="이 미미" userId="100a6bdb93b108e3" providerId="LiveId" clId="{61B6C1F0-A870-475D-B408-A97F86001DE4}" dt="2020-01-07T11:12:04.504" v="8347" actId="2710"/>
          <ac:spMkLst>
            <pc:docMk/>
            <pc:sldMk cId="1373413987" sldId="258"/>
            <ac:spMk id="3" creationId="{8DA65635-1F6B-4BD4-8B69-29BACCD9A88E}"/>
          </ac:spMkLst>
        </pc:spChg>
      </pc:sldChg>
      <pc:sldChg chg="addSp delSp modSp">
        <pc:chgData name="이 미미" userId="100a6bdb93b108e3" providerId="LiveId" clId="{61B6C1F0-A870-475D-B408-A97F86001DE4}" dt="2020-01-07T11:11:50.666" v="8346" actId="1076"/>
        <pc:sldMkLst>
          <pc:docMk/>
          <pc:sldMk cId="1577902860" sldId="259"/>
        </pc:sldMkLst>
        <pc:spChg chg="mod">
          <ac:chgData name="이 미미" userId="100a6bdb93b108e3" providerId="LiveId" clId="{61B6C1F0-A870-475D-B408-A97F86001DE4}" dt="2020-01-07T07:04:34.430" v="555" actId="20577"/>
          <ac:spMkLst>
            <pc:docMk/>
            <pc:sldMk cId="1577902860" sldId="259"/>
            <ac:spMk id="2" creationId="{688852D1-6CFD-45A6-9975-550DC0AA3394}"/>
          </ac:spMkLst>
        </pc:spChg>
        <pc:spChg chg="add del mod">
          <ac:chgData name="이 미미" userId="100a6bdb93b108e3" providerId="LiveId" clId="{61B6C1F0-A870-475D-B408-A97F86001DE4}" dt="2020-01-07T07:12:42.614" v="741"/>
          <ac:spMkLst>
            <pc:docMk/>
            <pc:sldMk cId="1577902860" sldId="259"/>
            <ac:spMk id="3" creationId="{A1F2D4C6-8806-4894-8086-229F9699D10A}"/>
          </ac:spMkLst>
        </pc:spChg>
        <pc:spChg chg="add mod">
          <ac:chgData name="이 미미" userId="100a6bdb93b108e3" providerId="LiveId" clId="{61B6C1F0-A870-475D-B408-A97F86001DE4}" dt="2020-01-07T07:14:22.377" v="754" actId="164"/>
          <ac:spMkLst>
            <pc:docMk/>
            <pc:sldMk cId="1577902860" sldId="259"/>
            <ac:spMk id="7" creationId="{EEA195D8-272A-4F37-AAD6-ADEEFED8141C}"/>
          </ac:spMkLst>
        </pc:spChg>
        <pc:grpChg chg="add mod">
          <ac:chgData name="이 미미" userId="100a6bdb93b108e3" providerId="LiveId" clId="{61B6C1F0-A870-475D-B408-A97F86001DE4}" dt="2020-01-07T11:11:50.666" v="8346" actId="1076"/>
          <ac:grpSpMkLst>
            <pc:docMk/>
            <pc:sldMk cId="1577902860" sldId="259"/>
            <ac:grpSpMk id="11" creationId="{F575D8C1-7CD1-4106-8040-AA5CAC2A27DC}"/>
          </ac:grpSpMkLst>
        </pc:grpChg>
        <pc:picChg chg="add del mod">
          <ac:chgData name="이 미미" userId="100a6bdb93b108e3" providerId="LiveId" clId="{61B6C1F0-A870-475D-B408-A97F86001DE4}" dt="2020-01-07T07:08:00.646" v="557"/>
          <ac:picMkLst>
            <pc:docMk/>
            <pc:sldMk cId="1577902860" sldId="259"/>
            <ac:picMk id="4" creationId="{7C20F362-F696-43AB-9C07-0B1F3E4E8098}"/>
          </ac:picMkLst>
        </pc:picChg>
        <pc:picChg chg="add del mod">
          <ac:chgData name="이 미미" userId="100a6bdb93b108e3" providerId="LiveId" clId="{61B6C1F0-A870-475D-B408-A97F86001DE4}" dt="2020-01-07T07:09:25.953" v="566" actId="478"/>
          <ac:picMkLst>
            <pc:docMk/>
            <pc:sldMk cId="1577902860" sldId="259"/>
            <ac:picMk id="5" creationId="{56BE63A4-075C-498B-8C98-60FF09977B5F}"/>
          </ac:picMkLst>
        </pc:picChg>
        <pc:picChg chg="add mod">
          <ac:chgData name="이 미미" userId="100a6bdb93b108e3" providerId="LiveId" clId="{61B6C1F0-A870-475D-B408-A97F86001DE4}" dt="2020-01-07T07:14:22.377" v="754" actId="164"/>
          <ac:picMkLst>
            <pc:docMk/>
            <pc:sldMk cId="1577902860" sldId="259"/>
            <ac:picMk id="6" creationId="{E3BD69AD-C514-4F57-99FE-5DEB7D050AFA}"/>
          </ac:picMkLst>
        </pc:picChg>
        <pc:cxnChg chg="add mod">
          <ac:chgData name="이 미미" userId="100a6bdb93b108e3" providerId="LiveId" clId="{61B6C1F0-A870-475D-B408-A97F86001DE4}" dt="2020-01-07T07:14:34.526" v="755" actId="14100"/>
          <ac:cxnSpMkLst>
            <pc:docMk/>
            <pc:sldMk cId="1577902860" sldId="259"/>
            <ac:cxnSpMk id="9" creationId="{419AE353-51F4-4D98-9551-662D87D7C539}"/>
          </ac:cxnSpMkLst>
        </pc:cxnChg>
      </pc:sldChg>
      <pc:sldChg chg="addSp delSp modSp">
        <pc:chgData name="이 미미" userId="100a6bdb93b108e3" providerId="LiveId" clId="{61B6C1F0-A870-475D-B408-A97F86001DE4}" dt="2020-01-07T11:12:21.253" v="8348" actId="14100"/>
        <pc:sldMkLst>
          <pc:docMk/>
          <pc:sldMk cId="3153681790" sldId="260"/>
        </pc:sldMkLst>
        <pc:spChg chg="mod">
          <ac:chgData name="이 미미" userId="100a6bdb93b108e3" providerId="LiveId" clId="{61B6C1F0-A870-475D-B408-A97F86001DE4}" dt="2020-01-07T07:15:02.776" v="781" actId="20577"/>
          <ac:spMkLst>
            <pc:docMk/>
            <pc:sldMk cId="3153681790" sldId="260"/>
            <ac:spMk id="2" creationId="{1D061572-3BF7-4181-9239-B8192657E1E5}"/>
          </ac:spMkLst>
        </pc:spChg>
        <pc:spChg chg="del">
          <ac:chgData name="이 미미" userId="100a6bdb93b108e3" providerId="LiveId" clId="{61B6C1F0-A870-475D-B408-A97F86001DE4}" dt="2020-01-07T07:20:00.776" v="790" actId="478"/>
          <ac:spMkLst>
            <pc:docMk/>
            <pc:sldMk cId="3153681790" sldId="260"/>
            <ac:spMk id="3" creationId="{A0511FBF-3D67-46C6-8CFC-BACD48CB594F}"/>
          </ac:spMkLst>
        </pc:spChg>
        <pc:spChg chg="del topLvl">
          <ac:chgData name="이 미미" userId="100a6bdb93b108e3" providerId="LiveId" clId="{61B6C1F0-A870-475D-B408-A97F86001DE4}" dt="2020-01-07T07:16:22.910" v="784" actId="478"/>
          <ac:spMkLst>
            <pc:docMk/>
            <pc:sldMk cId="3153681790" sldId="260"/>
            <ac:spMk id="6" creationId="{A329BFE6-1020-4C68-9FF8-7B2F25D31AE1}"/>
          </ac:spMkLst>
        </pc:spChg>
        <pc:spChg chg="add del mod">
          <ac:chgData name="이 미미" userId="100a6bdb93b108e3" providerId="LiveId" clId="{61B6C1F0-A870-475D-B408-A97F86001DE4}" dt="2020-01-07T07:20:52.946" v="797" actId="478"/>
          <ac:spMkLst>
            <pc:docMk/>
            <pc:sldMk cId="3153681790" sldId="260"/>
            <ac:spMk id="8" creationId="{BC8F330D-C7A3-4379-B5A2-2AEADF259FD2}"/>
          </ac:spMkLst>
        </pc:spChg>
        <pc:spChg chg="add mod">
          <ac:chgData name="이 미미" userId="100a6bdb93b108e3" providerId="LiveId" clId="{61B6C1F0-A870-475D-B408-A97F86001DE4}" dt="2020-01-07T07:21:13.036" v="798" actId="11529"/>
          <ac:spMkLst>
            <pc:docMk/>
            <pc:sldMk cId="3153681790" sldId="260"/>
            <ac:spMk id="9" creationId="{E47620DF-195E-4FFD-885F-1E6582DAA104}"/>
          </ac:spMkLst>
        </pc:spChg>
        <pc:spChg chg="add mod">
          <ac:chgData name="이 미미" userId="100a6bdb93b108e3" providerId="LiveId" clId="{61B6C1F0-A870-475D-B408-A97F86001DE4}" dt="2020-01-07T07:23:57.839" v="889" actId="1076"/>
          <ac:spMkLst>
            <pc:docMk/>
            <pc:sldMk cId="3153681790" sldId="260"/>
            <ac:spMk id="12" creationId="{1C9CA00F-9648-42DD-A031-0DEAE2F7848A}"/>
          </ac:spMkLst>
        </pc:spChg>
        <pc:spChg chg="add mod">
          <ac:chgData name="이 미미" userId="100a6bdb93b108e3" providerId="LiveId" clId="{61B6C1F0-A870-475D-B408-A97F86001DE4}" dt="2020-01-07T07:25:11.535" v="967" actId="1076"/>
          <ac:spMkLst>
            <pc:docMk/>
            <pc:sldMk cId="3153681790" sldId="260"/>
            <ac:spMk id="13" creationId="{31DC011D-9602-4685-974C-E6A29AAC4D4B}"/>
          </ac:spMkLst>
        </pc:spChg>
        <pc:spChg chg="add mod">
          <ac:chgData name="이 미미" userId="100a6bdb93b108e3" providerId="LiveId" clId="{61B6C1F0-A870-475D-B408-A97F86001DE4}" dt="2020-01-07T07:25:15.954" v="968" actId="1076"/>
          <ac:spMkLst>
            <pc:docMk/>
            <pc:sldMk cId="3153681790" sldId="260"/>
            <ac:spMk id="15" creationId="{A77F5C3C-DBA6-4381-9341-CEC7A4FA36A0}"/>
          </ac:spMkLst>
        </pc:spChg>
        <pc:spChg chg="add mod">
          <ac:chgData name="이 미미" userId="100a6bdb93b108e3" providerId="LiveId" clId="{61B6C1F0-A870-475D-B408-A97F86001DE4}" dt="2020-01-07T07:28:36.202" v="1076" actId="1076"/>
          <ac:spMkLst>
            <pc:docMk/>
            <pc:sldMk cId="3153681790" sldId="260"/>
            <ac:spMk id="16" creationId="{E524CB85-E57C-476C-B417-261259EE735B}"/>
          </ac:spMkLst>
        </pc:spChg>
        <pc:grpChg chg="add del">
          <ac:chgData name="이 미미" userId="100a6bdb93b108e3" providerId="LiveId" clId="{61B6C1F0-A870-475D-B408-A97F86001DE4}" dt="2020-01-07T07:16:22.910" v="784" actId="478"/>
          <ac:grpSpMkLst>
            <pc:docMk/>
            <pc:sldMk cId="3153681790" sldId="260"/>
            <ac:grpSpMk id="4" creationId="{A3856138-D817-40F4-90FD-842989B7AFC0}"/>
          </ac:grpSpMkLst>
        </pc:grpChg>
        <pc:picChg chg="del mod topLvl">
          <ac:chgData name="이 미미" userId="100a6bdb93b108e3" providerId="LiveId" clId="{61B6C1F0-A870-475D-B408-A97F86001DE4}" dt="2020-01-07T07:22:57.087" v="802" actId="478"/>
          <ac:picMkLst>
            <pc:docMk/>
            <pc:sldMk cId="3153681790" sldId="260"/>
            <ac:picMk id="5" creationId="{CA63D29E-7E13-4CCD-8A9C-BE19343CA436}"/>
          </ac:picMkLst>
        </pc:picChg>
        <pc:picChg chg="add mod">
          <ac:chgData name="이 미미" userId="100a6bdb93b108e3" providerId="LiveId" clId="{61B6C1F0-A870-475D-B408-A97F86001DE4}" dt="2020-01-07T07:25:28.468" v="971" actId="14100"/>
          <ac:picMkLst>
            <pc:docMk/>
            <pc:sldMk cId="3153681790" sldId="260"/>
            <ac:picMk id="10" creationId="{38B5FFC0-7322-4B2D-AF8A-BD14BA2CC841}"/>
          </ac:picMkLst>
        </pc:picChg>
        <pc:picChg chg="add mod">
          <ac:chgData name="이 미미" userId="100a6bdb93b108e3" providerId="LiveId" clId="{61B6C1F0-A870-475D-B408-A97F86001DE4}" dt="2020-01-07T11:12:21.253" v="8348" actId="14100"/>
          <ac:picMkLst>
            <pc:docMk/>
            <pc:sldMk cId="3153681790" sldId="260"/>
            <ac:picMk id="11" creationId="{EB84FDEC-F3A8-49C3-A78F-0357FFEDD448}"/>
          </ac:picMkLst>
        </pc:picChg>
        <pc:picChg chg="add del">
          <ac:chgData name="이 미미" userId="100a6bdb93b108e3" providerId="LiveId" clId="{61B6C1F0-A870-475D-B408-A97F86001DE4}" dt="2020-01-07T07:24:37.932" v="913" actId="478"/>
          <ac:picMkLst>
            <pc:docMk/>
            <pc:sldMk cId="3153681790" sldId="260"/>
            <ac:picMk id="14" creationId="{B6A9FFA4-C306-43D8-B8DD-E4EEA06AD1D0}"/>
          </ac:picMkLst>
        </pc:picChg>
        <pc:cxnChg chg="del">
          <ac:chgData name="이 미미" userId="100a6bdb93b108e3" providerId="LiveId" clId="{61B6C1F0-A870-475D-B408-A97F86001DE4}" dt="2020-01-07T07:16:20.851" v="783" actId="478"/>
          <ac:cxnSpMkLst>
            <pc:docMk/>
            <pc:sldMk cId="3153681790" sldId="260"/>
            <ac:cxnSpMk id="7" creationId="{156FAE4D-BA33-49EC-AB42-B8FD990B022A}"/>
          </ac:cxnSpMkLst>
        </pc:cxnChg>
      </pc:sldChg>
      <pc:sldChg chg="addSp modSp">
        <pc:chgData name="이 미미" userId="100a6bdb93b108e3" providerId="LiveId" clId="{61B6C1F0-A870-475D-B408-A97F86001DE4}" dt="2020-01-07T07:35:19.668" v="1367" actId="1076"/>
        <pc:sldMkLst>
          <pc:docMk/>
          <pc:sldMk cId="4046223140" sldId="261"/>
        </pc:sldMkLst>
        <pc:spChg chg="mod">
          <ac:chgData name="이 미미" userId="100a6bdb93b108e3" providerId="LiveId" clId="{61B6C1F0-A870-475D-B408-A97F86001DE4}" dt="2020-01-07T07:29:29.465" v="1204" actId="20577"/>
          <ac:spMkLst>
            <pc:docMk/>
            <pc:sldMk cId="4046223140" sldId="261"/>
            <ac:spMk id="2" creationId="{033EC931-B303-4D98-BEC9-4340DE267ED3}"/>
          </ac:spMkLst>
        </pc:spChg>
        <pc:spChg chg="mod">
          <ac:chgData name="이 미미" userId="100a6bdb93b108e3" providerId="LiveId" clId="{61B6C1F0-A870-475D-B408-A97F86001DE4}" dt="2020-01-07T07:34:34.678" v="1357" actId="20577"/>
          <ac:spMkLst>
            <pc:docMk/>
            <pc:sldMk cId="4046223140" sldId="261"/>
            <ac:spMk id="3" creationId="{E10B8B96-44D5-4B18-AFD1-A0A077DC12D1}"/>
          </ac:spMkLst>
        </pc:spChg>
        <pc:spChg chg="add mod">
          <ac:chgData name="이 미미" userId="100a6bdb93b108e3" providerId="LiveId" clId="{61B6C1F0-A870-475D-B408-A97F86001DE4}" dt="2020-01-07T07:32:25.878" v="1240" actId="164"/>
          <ac:spMkLst>
            <pc:docMk/>
            <pc:sldMk cId="4046223140" sldId="261"/>
            <ac:spMk id="6" creationId="{149B55B4-2F60-4E86-BD74-CEEDC550D585}"/>
          </ac:spMkLst>
        </pc:spChg>
        <pc:spChg chg="add mod">
          <ac:chgData name="이 미미" userId="100a6bdb93b108e3" providerId="LiveId" clId="{61B6C1F0-A870-475D-B408-A97F86001DE4}" dt="2020-01-07T07:35:14.515" v="1366" actId="164"/>
          <ac:spMkLst>
            <pc:docMk/>
            <pc:sldMk cId="4046223140" sldId="261"/>
            <ac:spMk id="8" creationId="{31695065-E1CF-4E03-A202-2427C9717485}"/>
          </ac:spMkLst>
        </pc:spChg>
        <pc:spChg chg="add mod">
          <ac:chgData name="이 미미" userId="100a6bdb93b108e3" providerId="LiveId" clId="{61B6C1F0-A870-475D-B408-A97F86001DE4}" dt="2020-01-07T07:35:14.515" v="1366" actId="164"/>
          <ac:spMkLst>
            <pc:docMk/>
            <pc:sldMk cId="4046223140" sldId="261"/>
            <ac:spMk id="9" creationId="{96543CEC-A692-419F-B90F-8A33D9E36647}"/>
          </ac:spMkLst>
        </pc:spChg>
        <pc:grpChg chg="add mod">
          <ac:chgData name="이 미미" userId="100a6bdb93b108e3" providerId="LiveId" clId="{61B6C1F0-A870-475D-B408-A97F86001DE4}" dt="2020-01-07T07:35:14.515" v="1366" actId="164"/>
          <ac:grpSpMkLst>
            <pc:docMk/>
            <pc:sldMk cId="4046223140" sldId="261"/>
            <ac:grpSpMk id="7" creationId="{3A184BC7-C013-42C9-BAEF-49570F40D695}"/>
          </ac:grpSpMkLst>
        </pc:grpChg>
        <pc:grpChg chg="add mod">
          <ac:chgData name="이 미미" userId="100a6bdb93b108e3" providerId="LiveId" clId="{61B6C1F0-A870-475D-B408-A97F86001DE4}" dt="2020-01-07T07:35:14.515" v="1366" actId="164"/>
          <ac:grpSpMkLst>
            <pc:docMk/>
            <pc:sldMk cId="4046223140" sldId="261"/>
            <ac:grpSpMk id="10" creationId="{7073508F-3F64-4055-9F8F-BDA3E3137BE3}"/>
          </ac:grpSpMkLst>
        </pc:grpChg>
        <pc:picChg chg="add mod">
          <ac:chgData name="이 미미" userId="100a6bdb93b108e3" providerId="LiveId" clId="{61B6C1F0-A870-475D-B408-A97F86001DE4}" dt="2020-01-07T07:32:25.878" v="1240" actId="164"/>
          <ac:picMkLst>
            <pc:docMk/>
            <pc:sldMk cId="4046223140" sldId="261"/>
            <ac:picMk id="4" creationId="{20B36B3E-5540-4926-A8FD-93677C1FEF46}"/>
          </ac:picMkLst>
        </pc:picChg>
        <pc:picChg chg="add mod">
          <ac:chgData name="이 미미" userId="100a6bdb93b108e3" providerId="LiveId" clId="{61B6C1F0-A870-475D-B408-A97F86001DE4}" dt="2020-01-07T07:35:19.668" v="1367" actId="1076"/>
          <ac:picMkLst>
            <pc:docMk/>
            <pc:sldMk cId="4046223140" sldId="261"/>
            <ac:picMk id="5" creationId="{C31DDE4F-2F98-4BD2-B699-B18DF4DBB0BE}"/>
          </ac:picMkLst>
        </pc:picChg>
      </pc:sldChg>
      <pc:sldChg chg="modSp add">
        <pc:chgData name="이 미미" userId="100a6bdb93b108e3" providerId="LiveId" clId="{61B6C1F0-A870-475D-B408-A97F86001DE4}" dt="2020-01-06T07:47:57.247" v="450"/>
        <pc:sldMkLst>
          <pc:docMk/>
          <pc:sldMk cId="1120142279" sldId="262"/>
        </pc:sldMkLst>
        <pc:spChg chg="mod">
          <ac:chgData name="이 미미" userId="100a6bdb93b108e3" providerId="LiveId" clId="{61B6C1F0-A870-475D-B408-A97F86001DE4}" dt="2020-01-06T07:47:57.247" v="450"/>
          <ac:spMkLst>
            <pc:docMk/>
            <pc:sldMk cId="1120142279" sldId="262"/>
            <ac:spMk id="2" creationId="{350280B4-4195-4FE3-97C0-708B5BBC2D8D}"/>
          </ac:spMkLst>
        </pc:spChg>
      </pc:sldChg>
      <pc:sldChg chg="modSp add ord">
        <pc:chgData name="이 미미" userId="100a6bdb93b108e3" providerId="LiveId" clId="{61B6C1F0-A870-475D-B408-A97F86001DE4}" dt="2020-01-07T09:18:14.528" v="5326" actId="121"/>
        <pc:sldMkLst>
          <pc:docMk/>
          <pc:sldMk cId="4130842569" sldId="263"/>
        </pc:sldMkLst>
        <pc:spChg chg="mod">
          <ac:chgData name="이 미미" userId="100a6bdb93b108e3" providerId="LiveId" clId="{61B6C1F0-A870-475D-B408-A97F86001DE4}" dt="2020-01-07T09:18:14.528" v="5326" actId="121"/>
          <ac:spMkLst>
            <pc:docMk/>
            <pc:sldMk cId="4130842569" sldId="263"/>
            <ac:spMk id="2" creationId="{350280B4-4195-4FE3-97C0-708B5BBC2D8D}"/>
          </ac:spMkLst>
        </pc:spChg>
      </pc:sldChg>
      <pc:sldChg chg="addSp delSp modSp add">
        <pc:chgData name="이 미미" userId="100a6bdb93b108e3" providerId="LiveId" clId="{61B6C1F0-A870-475D-B408-A97F86001DE4}" dt="2020-01-07T09:28:28.072" v="5410" actId="14100"/>
        <pc:sldMkLst>
          <pc:docMk/>
          <pc:sldMk cId="1241117051" sldId="264"/>
        </pc:sldMkLst>
        <pc:spChg chg="del">
          <ac:chgData name="이 미미" userId="100a6bdb93b108e3" providerId="LiveId" clId="{61B6C1F0-A870-475D-B408-A97F86001DE4}" dt="2020-01-07T09:15:49.433" v="5269" actId="478"/>
          <ac:spMkLst>
            <pc:docMk/>
            <pc:sldMk cId="1241117051" sldId="264"/>
            <ac:spMk id="2" creationId="{F7E7FD16-206D-492D-B2B5-71695538A71B}"/>
          </ac:spMkLst>
        </pc:spChg>
        <pc:spChg chg="del">
          <ac:chgData name="이 미미" userId="100a6bdb93b108e3" providerId="LiveId" clId="{61B6C1F0-A870-475D-B408-A97F86001DE4}" dt="2020-01-07T09:15:50.804" v="5270" actId="478"/>
          <ac:spMkLst>
            <pc:docMk/>
            <pc:sldMk cId="1241117051" sldId="264"/>
            <ac:spMk id="3" creationId="{82674E15-9CD9-4C60-95E9-9CF8B7076D60}"/>
          </ac:spMkLst>
        </pc:spChg>
        <pc:picChg chg="add mod modCrop">
          <ac:chgData name="이 미미" userId="100a6bdb93b108e3" providerId="LiveId" clId="{61B6C1F0-A870-475D-B408-A97F86001DE4}" dt="2020-01-07T09:28:25.592" v="5409" actId="14100"/>
          <ac:picMkLst>
            <pc:docMk/>
            <pc:sldMk cId="1241117051" sldId="264"/>
            <ac:picMk id="4" creationId="{FAB550DE-B4E2-48AD-8083-7104D901E3D3}"/>
          </ac:picMkLst>
        </pc:picChg>
        <pc:picChg chg="add mod modCrop">
          <ac:chgData name="이 미미" userId="100a6bdb93b108e3" providerId="LiveId" clId="{61B6C1F0-A870-475D-B408-A97F86001DE4}" dt="2020-01-07T09:28:28.072" v="5410" actId="14100"/>
          <ac:picMkLst>
            <pc:docMk/>
            <pc:sldMk cId="1241117051" sldId="264"/>
            <ac:picMk id="5" creationId="{31DBB9D2-BF43-4A2E-8E0F-D8EB4B0545E1}"/>
          </ac:picMkLst>
        </pc:picChg>
      </pc:sldChg>
      <pc:sldChg chg="modSp add">
        <pc:chgData name="이 미미" userId="100a6bdb93b108e3" providerId="LiveId" clId="{61B6C1F0-A870-475D-B408-A97F86001DE4}" dt="2020-01-07T09:38:13.385" v="5745" actId="20577"/>
        <pc:sldMkLst>
          <pc:docMk/>
          <pc:sldMk cId="2632350804" sldId="265"/>
        </pc:sldMkLst>
        <pc:spChg chg="mod">
          <ac:chgData name="이 미미" userId="100a6bdb93b108e3" providerId="LiveId" clId="{61B6C1F0-A870-475D-B408-A97F86001DE4}" dt="2020-01-07T07:34:27.665" v="1356"/>
          <ac:spMkLst>
            <pc:docMk/>
            <pc:sldMk cId="2632350804" sldId="265"/>
            <ac:spMk id="2" creationId="{368FF268-9D06-41D4-ADF7-4CAFA61F5E2A}"/>
          </ac:spMkLst>
        </pc:spChg>
        <pc:spChg chg="mod">
          <ac:chgData name="이 미미" userId="100a6bdb93b108e3" providerId="LiveId" clId="{61B6C1F0-A870-475D-B408-A97F86001DE4}" dt="2020-01-07T09:38:13.385" v="5745" actId="20577"/>
          <ac:spMkLst>
            <pc:docMk/>
            <pc:sldMk cId="2632350804" sldId="265"/>
            <ac:spMk id="3" creationId="{2094DAA2-94CD-4ED9-92AE-CFFA22260ECD}"/>
          </ac:spMkLst>
        </pc:spChg>
      </pc:sldChg>
      <pc:sldChg chg="modSp add">
        <pc:chgData name="이 미미" userId="100a6bdb93b108e3" providerId="LiveId" clId="{61B6C1F0-A870-475D-B408-A97F86001DE4}" dt="2020-01-07T09:38:18.375" v="5747" actId="5793"/>
        <pc:sldMkLst>
          <pc:docMk/>
          <pc:sldMk cId="1706618542" sldId="266"/>
        </pc:sldMkLst>
        <pc:spChg chg="mod">
          <ac:chgData name="이 미미" userId="100a6bdb93b108e3" providerId="LiveId" clId="{61B6C1F0-A870-475D-B408-A97F86001DE4}" dt="2020-01-07T07:43:05.069" v="1554" actId="20577"/>
          <ac:spMkLst>
            <pc:docMk/>
            <pc:sldMk cId="1706618542" sldId="266"/>
            <ac:spMk id="2" creationId="{4AD37E76-E30B-430F-8470-60B04067542A}"/>
          </ac:spMkLst>
        </pc:spChg>
        <pc:spChg chg="mod">
          <ac:chgData name="이 미미" userId="100a6bdb93b108e3" providerId="LiveId" clId="{61B6C1F0-A870-475D-B408-A97F86001DE4}" dt="2020-01-07T09:38:18.375" v="5747" actId="5793"/>
          <ac:spMkLst>
            <pc:docMk/>
            <pc:sldMk cId="1706618542" sldId="266"/>
            <ac:spMk id="3" creationId="{E8BD03CD-EC71-4EC7-902B-1FCA65336B32}"/>
          </ac:spMkLst>
        </pc:spChg>
      </pc:sldChg>
      <pc:sldChg chg="addSp delSp modSp add">
        <pc:chgData name="이 미미" userId="100a6bdb93b108e3" providerId="LiveId" clId="{61B6C1F0-A870-475D-B408-A97F86001DE4}" dt="2020-01-07T08:14:30.919" v="2059" actId="164"/>
        <pc:sldMkLst>
          <pc:docMk/>
          <pc:sldMk cId="3615999427" sldId="267"/>
        </pc:sldMkLst>
        <pc:spChg chg="mod">
          <ac:chgData name="이 미미" userId="100a6bdb93b108e3" providerId="LiveId" clId="{61B6C1F0-A870-475D-B408-A97F86001DE4}" dt="2020-01-07T07:43:35.783" v="1603" actId="20577"/>
          <ac:spMkLst>
            <pc:docMk/>
            <pc:sldMk cId="3615999427" sldId="267"/>
            <ac:spMk id="2" creationId="{3C570375-E6C9-4E1A-AE8C-CBCD594FCAAB}"/>
          </ac:spMkLst>
        </pc:spChg>
        <pc:spChg chg="del mod">
          <ac:chgData name="이 미미" userId="100a6bdb93b108e3" providerId="LiveId" clId="{61B6C1F0-A870-475D-B408-A97F86001DE4}" dt="2020-01-07T07:50:46.488" v="1683" actId="478"/>
          <ac:spMkLst>
            <pc:docMk/>
            <pc:sldMk cId="3615999427" sldId="267"/>
            <ac:spMk id="3" creationId="{BD57C1DC-6698-419C-A218-A7B74FAF7757}"/>
          </ac:spMkLst>
        </pc:spChg>
        <pc:spChg chg="add mod">
          <ac:chgData name="이 미미" userId="100a6bdb93b108e3" providerId="LiveId" clId="{61B6C1F0-A870-475D-B408-A97F86001DE4}" dt="2020-01-07T08:14:30.919" v="2059" actId="164"/>
          <ac:spMkLst>
            <pc:docMk/>
            <pc:sldMk cId="3615999427" sldId="267"/>
            <ac:spMk id="6" creationId="{AD19B6A2-5D44-436B-BD77-36414B4D4C42}"/>
          </ac:spMkLst>
        </pc:spChg>
        <pc:spChg chg="add mod">
          <ac:chgData name="이 미미" userId="100a6bdb93b108e3" providerId="LiveId" clId="{61B6C1F0-A870-475D-B408-A97F86001DE4}" dt="2020-01-07T08:14:30.919" v="2059" actId="164"/>
          <ac:spMkLst>
            <pc:docMk/>
            <pc:sldMk cId="3615999427" sldId="267"/>
            <ac:spMk id="7" creationId="{96965572-527F-4D2D-BC75-0D42951FA8B2}"/>
          </ac:spMkLst>
        </pc:spChg>
        <pc:spChg chg="add mod">
          <ac:chgData name="이 미미" userId="100a6bdb93b108e3" providerId="LiveId" clId="{61B6C1F0-A870-475D-B408-A97F86001DE4}" dt="2020-01-07T07:50:15.292" v="1676" actId="207"/>
          <ac:spMkLst>
            <pc:docMk/>
            <pc:sldMk cId="3615999427" sldId="267"/>
            <ac:spMk id="8" creationId="{657E1A94-7AAD-4E75-9D4B-E15747D615DB}"/>
          </ac:spMkLst>
        </pc:spChg>
        <pc:grpChg chg="add mod">
          <ac:chgData name="이 미미" userId="100a6bdb93b108e3" providerId="LiveId" clId="{61B6C1F0-A870-475D-B408-A97F86001DE4}" dt="2020-01-07T08:14:30.919" v="2059" actId="164"/>
          <ac:grpSpMkLst>
            <pc:docMk/>
            <pc:sldMk cId="3615999427" sldId="267"/>
            <ac:grpSpMk id="9" creationId="{C8403D82-2B3A-448E-84E5-E2E7E6CADFDF}"/>
          </ac:grpSpMkLst>
        </pc:grpChg>
        <pc:picChg chg="add mod">
          <ac:chgData name="이 미미" userId="100a6bdb93b108e3" providerId="LiveId" clId="{61B6C1F0-A870-475D-B408-A97F86001DE4}" dt="2020-01-07T08:14:30.919" v="2059" actId="164"/>
          <ac:picMkLst>
            <pc:docMk/>
            <pc:sldMk cId="3615999427" sldId="267"/>
            <ac:picMk id="4" creationId="{130594E0-1F72-49CA-91DE-3005F22C6AC0}"/>
          </ac:picMkLst>
        </pc:picChg>
        <pc:picChg chg="add mod">
          <ac:chgData name="이 미미" userId="100a6bdb93b108e3" providerId="LiveId" clId="{61B6C1F0-A870-475D-B408-A97F86001DE4}" dt="2020-01-07T07:50:24.017" v="1679" actId="1076"/>
          <ac:picMkLst>
            <pc:docMk/>
            <pc:sldMk cId="3615999427" sldId="267"/>
            <ac:picMk id="5" creationId="{BFD7FB86-CA17-4AAA-843D-26392E4F97E7}"/>
          </ac:picMkLst>
        </pc:picChg>
      </pc:sldChg>
      <pc:sldChg chg="addSp delSp modSp add">
        <pc:chgData name="이 미미" userId="100a6bdb93b108e3" providerId="LiveId" clId="{61B6C1F0-A870-475D-B408-A97F86001DE4}" dt="2020-01-07T09:21:52.789" v="5349" actId="20577"/>
        <pc:sldMkLst>
          <pc:docMk/>
          <pc:sldMk cId="2036142110" sldId="268"/>
        </pc:sldMkLst>
        <pc:spChg chg="mod">
          <ac:chgData name="이 미미" userId="100a6bdb93b108e3" providerId="LiveId" clId="{61B6C1F0-A870-475D-B408-A97F86001DE4}" dt="2020-01-07T07:51:15.099" v="1684"/>
          <ac:spMkLst>
            <pc:docMk/>
            <pc:sldMk cId="2036142110" sldId="268"/>
            <ac:spMk id="2" creationId="{372AB7AA-76F9-4579-94B4-97FE0C733FA4}"/>
          </ac:spMkLst>
        </pc:spChg>
        <pc:spChg chg="add del mod">
          <ac:chgData name="이 미미" userId="100a6bdb93b108e3" providerId="LiveId" clId="{61B6C1F0-A870-475D-B408-A97F86001DE4}" dt="2020-01-07T09:21:52.789" v="5349" actId="20577"/>
          <ac:spMkLst>
            <pc:docMk/>
            <pc:sldMk cId="2036142110" sldId="268"/>
            <ac:spMk id="3" creationId="{1508740B-5302-48E3-B403-8F362DC70A84}"/>
          </ac:spMkLst>
        </pc:spChg>
        <pc:spChg chg="add">
          <ac:chgData name="이 미미" userId="100a6bdb93b108e3" providerId="LiveId" clId="{61B6C1F0-A870-475D-B408-A97F86001DE4}" dt="2020-01-07T07:54:00.189" v="1812"/>
          <ac:spMkLst>
            <pc:docMk/>
            <pc:sldMk cId="2036142110" sldId="268"/>
            <ac:spMk id="4" creationId="{5AECDFD2-6663-4D6D-B383-72B3A13A5F9E}"/>
          </ac:spMkLst>
        </pc:spChg>
        <pc:spChg chg="add">
          <ac:chgData name="이 미미" userId="100a6bdb93b108e3" providerId="LiveId" clId="{61B6C1F0-A870-475D-B408-A97F86001DE4}" dt="2020-01-07T07:54:00.189" v="1812"/>
          <ac:spMkLst>
            <pc:docMk/>
            <pc:sldMk cId="2036142110" sldId="268"/>
            <ac:spMk id="5" creationId="{77691182-CA04-49A9-98A3-0C43130DACF1}"/>
          </ac:spMkLst>
        </pc:spChg>
        <pc:spChg chg="add">
          <ac:chgData name="이 미미" userId="100a6bdb93b108e3" providerId="LiveId" clId="{61B6C1F0-A870-475D-B408-A97F86001DE4}" dt="2020-01-07T07:54:02.625" v="1813"/>
          <ac:spMkLst>
            <pc:docMk/>
            <pc:sldMk cId="2036142110" sldId="268"/>
            <ac:spMk id="6" creationId="{B74C59B6-05A3-46E2-9197-0B72F36018FB}"/>
          </ac:spMkLst>
        </pc:spChg>
        <pc:spChg chg="add">
          <ac:chgData name="이 미미" userId="100a6bdb93b108e3" providerId="LiveId" clId="{61B6C1F0-A870-475D-B408-A97F86001DE4}" dt="2020-01-07T07:54:02.625" v="1813"/>
          <ac:spMkLst>
            <pc:docMk/>
            <pc:sldMk cId="2036142110" sldId="268"/>
            <ac:spMk id="7" creationId="{714F38ED-2762-4D04-9ED1-7BE83C51FCA1}"/>
          </ac:spMkLst>
        </pc:spChg>
        <pc:spChg chg="add del">
          <ac:chgData name="이 미미" userId="100a6bdb93b108e3" providerId="LiveId" clId="{61B6C1F0-A870-475D-B408-A97F86001DE4}" dt="2020-01-07T07:54:55.496" v="1817" actId="478"/>
          <ac:spMkLst>
            <pc:docMk/>
            <pc:sldMk cId="2036142110" sldId="268"/>
            <ac:spMk id="8" creationId="{7BC645F8-D439-4399-98C4-8E0ED2263D57}"/>
          </ac:spMkLst>
        </pc:spChg>
        <pc:spChg chg="add del mod">
          <ac:chgData name="이 미미" userId="100a6bdb93b108e3" providerId="LiveId" clId="{61B6C1F0-A870-475D-B408-A97F86001DE4}" dt="2020-01-07T07:54:48.602" v="1816" actId="478"/>
          <ac:spMkLst>
            <pc:docMk/>
            <pc:sldMk cId="2036142110" sldId="268"/>
            <ac:spMk id="9" creationId="{B331D7A6-57A4-42D1-B078-134B9093DFED}"/>
          </ac:spMkLst>
        </pc:spChg>
      </pc:sldChg>
      <pc:sldChg chg="add del">
        <pc:chgData name="이 미미" userId="100a6bdb93b108e3" providerId="LiveId" clId="{61B6C1F0-A870-475D-B408-A97F86001DE4}" dt="2020-01-07T07:14:53.169" v="756" actId="2696"/>
        <pc:sldMkLst>
          <pc:docMk/>
          <pc:sldMk cId="1767256844" sldId="269"/>
        </pc:sldMkLst>
      </pc:sldChg>
      <pc:sldChg chg="addSp delSp modSp add">
        <pc:chgData name="이 미미" userId="100a6bdb93b108e3" providerId="LiveId" clId="{61B6C1F0-A870-475D-B408-A97F86001DE4}" dt="2020-01-07T08:15:44.924" v="2137" actId="1076"/>
        <pc:sldMkLst>
          <pc:docMk/>
          <pc:sldMk cId="3794227099" sldId="269"/>
        </pc:sldMkLst>
        <pc:spChg chg="mod">
          <ac:chgData name="이 미미" userId="100a6bdb93b108e3" providerId="LiveId" clId="{61B6C1F0-A870-475D-B408-A97F86001DE4}" dt="2020-01-07T07:59:12.787" v="2051" actId="20577"/>
          <ac:spMkLst>
            <pc:docMk/>
            <pc:sldMk cId="3794227099" sldId="269"/>
            <ac:spMk id="2" creationId="{B7F54FCB-AC21-4A42-A04B-525065FE9A01}"/>
          </ac:spMkLst>
        </pc:spChg>
        <pc:spChg chg="add del mod">
          <ac:chgData name="이 미미" userId="100a6bdb93b108e3" providerId="LiveId" clId="{61B6C1F0-A870-475D-B408-A97F86001DE4}" dt="2020-01-07T08:15:15.882" v="2120" actId="20577"/>
          <ac:spMkLst>
            <pc:docMk/>
            <pc:sldMk cId="3794227099" sldId="269"/>
            <ac:spMk id="3" creationId="{0DABB669-22CC-473D-B635-003630D9947A}"/>
          </ac:spMkLst>
        </pc:spChg>
        <pc:spChg chg="add">
          <ac:chgData name="이 미미" userId="100a6bdb93b108e3" providerId="LiveId" clId="{61B6C1F0-A870-475D-B408-A97F86001DE4}" dt="2020-01-07T08:14:15.917" v="2058"/>
          <ac:spMkLst>
            <pc:docMk/>
            <pc:sldMk cId="3794227099" sldId="269"/>
            <ac:spMk id="7" creationId="{13198C89-E2FA-4AA8-99F7-57CE463887D1}"/>
          </ac:spMkLst>
        </pc:spChg>
        <pc:spChg chg="add mod">
          <ac:chgData name="이 미미" userId="100a6bdb93b108e3" providerId="LiveId" clId="{61B6C1F0-A870-475D-B408-A97F86001DE4}" dt="2020-01-07T08:15:44.924" v="2137" actId="1076"/>
          <ac:spMkLst>
            <pc:docMk/>
            <pc:sldMk cId="3794227099" sldId="269"/>
            <ac:spMk id="8" creationId="{84189B87-75C1-48D4-B1E5-D68A6985217C}"/>
          </ac:spMkLst>
        </pc:spChg>
        <pc:picChg chg="add del mod">
          <ac:chgData name="이 미미" userId="100a6bdb93b108e3" providerId="LiveId" clId="{61B6C1F0-A870-475D-B408-A97F86001DE4}" dt="2020-01-07T08:14:05.716" v="2053"/>
          <ac:picMkLst>
            <pc:docMk/>
            <pc:sldMk cId="3794227099" sldId="269"/>
            <ac:picMk id="4" creationId="{0DBF91E4-0ED0-4EEA-9A1A-028D6B7610FE}"/>
          </ac:picMkLst>
        </pc:picChg>
        <pc:picChg chg="add mod">
          <ac:chgData name="이 미미" userId="100a6bdb93b108e3" providerId="LiveId" clId="{61B6C1F0-A870-475D-B408-A97F86001DE4}" dt="2020-01-07T08:14:58.173" v="2061" actId="14100"/>
          <ac:picMkLst>
            <pc:docMk/>
            <pc:sldMk cId="3794227099" sldId="269"/>
            <ac:picMk id="5" creationId="{90EE07FE-B491-4E6E-8383-71EFFB13B533}"/>
          </ac:picMkLst>
        </pc:picChg>
        <pc:picChg chg="add">
          <ac:chgData name="이 미미" userId="100a6bdb93b108e3" providerId="LiveId" clId="{61B6C1F0-A870-475D-B408-A97F86001DE4}" dt="2020-01-07T08:14:11.990" v="2057"/>
          <ac:picMkLst>
            <pc:docMk/>
            <pc:sldMk cId="3794227099" sldId="269"/>
            <ac:picMk id="6" creationId="{A81C0AC7-86C3-4DDE-AA11-426EA6C9BBE2}"/>
          </ac:picMkLst>
        </pc:picChg>
      </pc:sldChg>
      <pc:sldChg chg="addSp delSp modSp add del">
        <pc:chgData name="이 미미" userId="100a6bdb93b108e3" providerId="LiveId" clId="{61B6C1F0-A870-475D-B408-A97F86001DE4}" dt="2020-01-07T08:19:25.720" v="2255" actId="2696"/>
        <pc:sldMkLst>
          <pc:docMk/>
          <pc:sldMk cId="572394293" sldId="270"/>
        </pc:sldMkLst>
        <pc:spChg chg="mod">
          <ac:chgData name="이 미미" userId="100a6bdb93b108e3" providerId="LiveId" clId="{61B6C1F0-A870-475D-B408-A97F86001DE4}" dt="2020-01-07T08:19:10.060" v="2251" actId="20577"/>
          <ac:spMkLst>
            <pc:docMk/>
            <pc:sldMk cId="572394293" sldId="270"/>
            <ac:spMk id="3" creationId="{E5727C25-B4D0-46F5-B65A-D4D4BB799E8E}"/>
          </ac:spMkLst>
        </pc:spChg>
        <pc:picChg chg="add del">
          <ac:chgData name="이 미미" userId="100a6bdb93b108e3" providerId="LiveId" clId="{61B6C1F0-A870-475D-B408-A97F86001DE4}" dt="2020-01-07T08:19:22.278" v="2254"/>
          <ac:picMkLst>
            <pc:docMk/>
            <pc:sldMk cId="572394293" sldId="270"/>
            <ac:picMk id="4" creationId="{46C144E3-313F-4138-AAB9-397A581CB377}"/>
          </ac:picMkLst>
        </pc:picChg>
      </pc:sldChg>
      <pc:sldChg chg="addSp delSp modSp add ord">
        <pc:chgData name="이 미미" userId="100a6bdb93b108e3" providerId="LiveId" clId="{61B6C1F0-A870-475D-B408-A97F86001DE4}" dt="2020-01-07T08:18:32.967" v="2248" actId="1076"/>
        <pc:sldMkLst>
          <pc:docMk/>
          <pc:sldMk cId="3425607262" sldId="271"/>
        </pc:sldMkLst>
        <pc:spChg chg="mod">
          <ac:chgData name="이 미미" userId="100a6bdb93b108e3" providerId="LiveId" clId="{61B6C1F0-A870-475D-B408-A97F86001DE4}" dt="2020-01-07T08:16:12.546" v="2144" actId="20577"/>
          <ac:spMkLst>
            <pc:docMk/>
            <pc:sldMk cId="3425607262" sldId="271"/>
            <ac:spMk id="3" creationId="{0DABB669-22CC-473D-B635-003630D9947A}"/>
          </ac:spMkLst>
        </pc:spChg>
        <pc:spChg chg="add del mod">
          <ac:chgData name="이 미미" userId="100a6bdb93b108e3" providerId="LiveId" clId="{61B6C1F0-A870-475D-B408-A97F86001DE4}" dt="2020-01-07T08:16:18.524" v="2147"/>
          <ac:spMkLst>
            <pc:docMk/>
            <pc:sldMk cId="3425607262" sldId="271"/>
            <ac:spMk id="4" creationId="{4632CA3A-A215-4399-A437-9411AA747D9D}"/>
          </ac:spMkLst>
        </pc:spChg>
        <pc:spChg chg="mod">
          <ac:chgData name="이 미미" userId="100a6bdb93b108e3" providerId="LiveId" clId="{61B6C1F0-A870-475D-B408-A97F86001DE4}" dt="2020-01-07T08:18:32.967" v="2248" actId="1076"/>
          <ac:spMkLst>
            <pc:docMk/>
            <pc:sldMk cId="3425607262" sldId="271"/>
            <ac:spMk id="8" creationId="{84189B87-75C1-48D4-B1E5-D68A6985217C}"/>
          </ac:spMkLst>
        </pc:spChg>
        <pc:spChg chg="add mod">
          <ac:chgData name="이 미미" userId="100a6bdb93b108e3" providerId="LiveId" clId="{61B6C1F0-A870-475D-B408-A97F86001DE4}" dt="2020-01-07T08:17:41.712" v="2209" actId="207"/>
          <ac:spMkLst>
            <pc:docMk/>
            <pc:sldMk cId="3425607262" sldId="271"/>
            <ac:spMk id="9" creationId="{457D46D0-AB01-4E5B-BE16-C341FDE6EE88}"/>
          </ac:spMkLst>
        </pc:spChg>
        <pc:spChg chg="add mod">
          <ac:chgData name="이 미미" userId="100a6bdb93b108e3" providerId="LiveId" clId="{61B6C1F0-A870-475D-B408-A97F86001DE4}" dt="2020-01-07T08:17:50.968" v="2211" actId="207"/>
          <ac:spMkLst>
            <pc:docMk/>
            <pc:sldMk cId="3425607262" sldId="271"/>
            <ac:spMk id="10" creationId="{9932F786-518D-4AB6-95B9-85B2434D5171}"/>
          </ac:spMkLst>
        </pc:spChg>
        <pc:picChg chg="del">
          <ac:chgData name="이 미미" userId="100a6bdb93b108e3" providerId="LiveId" clId="{61B6C1F0-A870-475D-B408-A97F86001DE4}" dt="2020-01-07T08:15:56.491" v="2140" actId="478"/>
          <ac:picMkLst>
            <pc:docMk/>
            <pc:sldMk cId="3425607262" sldId="271"/>
            <ac:picMk id="5" creationId="{90EE07FE-B491-4E6E-8383-71EFFB13B533}"/>
          </ac:picMkLst>
        </pc:picChg>
        <pc:picChg chg="del">
          <ac:chgData name="이 미미" userId="100a6bdb93b108e3" providerId="LiveId" clId="{61B6C1F0-A870-475D-B408-A97F86001DE4}" dt="2020-01-07T08:15:57.398" v="2141" actId="478"/>
          <ac:picMkLst>
            <pc:docMk/>
            <pc:sldMk cId="3425607262" sldId="271"/>
            <ac:picMk id="6" creationId="{A81C0AC7-86C3-4DDE-AA11-426EA6C9BBE2}"/>
          </ac:picMkLst>
        </pc:picChg>
      </pc:sldChg>
      <pc:sldChg chg="addSp delSp modSp add">
        <pc:chgData name="이 미미" userId="100a6bdb93b108e3" providerId="LiveId" clId="{61B6C1F0-A870-475D-B408-A97F86001DE4}" dt="2020-01-07T08:20:42.263" v="2293" actId="1076"/>
        <pc:sldMkLst>
          <pc:docMk/>
          <pc:sldMk cId="195612268" sldId="272"/>
        </pc:sldMkLst>
        <pc:spChg chg="mod">
          <ac:chgData name="이 미미" userId="100a6bdb93b108e3" providerId="LiveId" clId="{61B6C1F0-A870-475D-B408-A97F86001DE4}" dt="2020-01-07T08:20:31.085" v="2289" actId="1076"/>
          <ac:spMkLst>
            <pc:docMk/>
            <pc:sldMk cId="195612268" sldId="272"/>
            <ac:spMk id="7" creationId="{13198C89-E2FA-4AA8-99F7-57CE463887D1}"/>
          </ac:spMkLst>
        </pc:spChg>
        <pc:spChg chg="mod">
          <ac:chgData name="이 미미" userId="100a6bdb93b108e3" providerId="LiveId" clId="{61B6C1F0-A870-475D-B408-A97F86001DE4}" dt="2020-01-07T08:19:52.159" v="2280" actId="1076"/>
          <ac:spMkLst>
            <pc:docMk/>
            <pc:sldMk cId="195612268" sldId="272"/>
            <ac:spMk id="8" creationId="{84189B87-75C1-48D4-B1E5-D68A6985217C}"/>
          </ac:spMkLst>
        </pc:spChg>
        <pc:spChg chg="del mod">
          <ac:chgData name="이 미미" userId="100a6bdb93b108e3" providerId="LiveId" clId="{61B6C1F0-A870-475D-B408-A97F86001DE4}" dt="2020-01-07T08:19:55.538" v="2282"/>
          <ac:spMkLst>
            <pc:docMk/>
            <pc:sldMk cId="195612268" sldId="272"/>
            <ac:spMk id="9" creationId="{457D46D0-AB01-4E5B-BE16-C341FDE6EE88}"/>
          </ac:spMkLst>
        </pc:spChg>
        <pc:spChg chg="del">
          <ac:chgData name="이 미미" userId="100a6bdb93b108e3" providerId="LiveId" clId="{61B6C1F0-A870-475D-B408-A97F86001DE4}" dt="2020-01-07T08:20:10.883" v="2284" actId="478"/>
          <ac:spMkLst>
            <pc:docMk/>
            <pc:sldMk cId="195612268" sldId="272"/>
            <ac:spMk id="10" creationId="{9932F786-518D-4AB6-95B9-85B2434D5171}"/>
          </ac:spMkLst>
        </pc:spChg>
        <pc:picChg chg="add mod">
          <ac:chgData name="이 미미" userId="100a6bdb93b108e3" providerId="LiveId" clId="{61B6C1F0-A870-475D-B408-A97F86001DE4}" dt="2020-01-07T08:20:34.666" v="2291" actId="1076"/>
          <ac:picMkLst>
            <pc:docMk/>
            <pc:sldMk cId="195612268" sldId="272"/>
            <ac:picMk id="4" creationId="{CBE5FC8D-4E52-439A-BAE6-3C4E567894D2}"/>
          </ac:picMkLst>
        </pc:picChg>
        <pc:picChg chg="add mod">
          <ac:chgData name="이 미미" userId="100a6bdb93b108e3" providerId="LiveId" clId="{61B6C1F0-A870-475D-B408-A97F86001DE4}" dt="2020-01-07T08:20:42.263" v="2293" actId="1076"/>
          <ac:picMkLst>
            <pc:docMk/>
            <pc:sldMk cId="195612268" sldId="272"/>
            <ac:picMk id="11" creationId="{73223D96-5ED7-48DA-8E99-56A9449B1B42}"/>
          </ac:picMkLst>
        </pc:picChg>
      </pc:sldChg>
      <pc:sldChg chg="modSp add">
        <pc:chgData name="이 미미" userId="100a6bdb93b108e3" providerId="LiveId" clId="{61B6C1F0-A870-475D-B408-A97F86001DE4}" dt="2020-01-07T09:38:34.313" v="5749" actId="2710"/>
        <pc:sldMkLst>
          <pc:docMk/>
          <pc:sldMk cId="1945689378" sldId="273"/>
        </pc:sldMkLst>
        <pc:spChg chg="mod">
          <ac:chgData name="이 미미" userId="100a6bdb93b108e3" providerId="LiveId" clId="{61B6C1F0-A870-475D-B408-A97F86001DE4}" dt="2020-01-07T08:21:55.662" v="2388" actId="20577"/>
          <ac:spMkLst>
            <pc:docMk/>
            <pc:sldMk cId="1945689378" sldId="273"/>
            <ac:spMk id="2" creationId="{2F3198A5-53D7-4A79-A178-59505F74760B}"/>
          </ac:spMkLst>
        </pc:spChg>
        <pc:spChg chg="mod">
          <ac:chgData name="이 미미" userId="100a6bdb93b108e3" providerId="LiveId" clId="{61B6C1F0-A870-475D-B408-A97F86001DE4}" dt="2020-01-07T09:38:34.313" v="5749" actId="2710"/>
          <ac:spMkLst>
            <pc:docMk/>
            <pc:sldMk cId="1945689378" sldId="273"/>
            <ac:spMk id="3" creationId="{25D9BE17-B0D0-4D3F-8E73-18F342F40171}"/>
          </ac:spMkLst>
        </pc:spChg>
      </pc:sldChg>
      <pc:sldChg chg="addSp delSp modSp add">
        <pc:chgData name="이 미미" userId="100a6bdb93b108e3" providerId="LiveId" clId="{61B6C1F0-A870-475D-B408-A97F86001DE4}" dt="2020-01-07T08:35:52.240" v="3005" actId="1076"/>
        <pc:sldMkLst>
          <pc:docMk/>
          <pc:sldMk cId="3316267256" sldId="274"/>
        </pc:sldMkLst>
        <pc:spChg chg="mod">
          <ac:chgData name="이 미미" userId="100a6bdb93b108e3" providerId="LiveId" clId="{61B6C1F0-A870-475D-B408-A97F86001DE4}" dt="2020-01-07T08:22:54.301" v="2460" actId="20577"/>
          <ac:spMkLst>
            <pc:docMk/>
            <pc:sldMk cId="3316267256" sldId="274"/>
            <ac:spMk id="2" creationId="{7480C394-1DE6-4E68-B04C-733CE6C89C6F}"/>
          </ac:spMkLst>
        </pc:spChg>
        <pc:spChg chg="del mod">
          <ac:chgData name="이 미미" userId="100a6bdb93b108e3" providerId="LiveId" clId="{61B6C1F0-A870-475D-B408-A97F86001DE4}" dt="2020-01-07T08:32:21.028" v="2779" actId="478"/>
          <ac:spMkLst>
            <pc:docMk/>
            <pc:sldMk cId="3316267256" sldId="274"/>
            <ac:spMk id="3" creationId="{0A985DE5-8F24-4F6F-84DB-FBC2793232CA}"/>
          </ac:spMkLst>
        </pc:spChg>
        <pc:spChg chg="add mod">
          <ac:chgData name="이 미미" userId="100a6bdb93b108e3" providerId="LiveId" clId="{61B6C1F0-A870-475D-B408-A97F86001DE4}" dt="2020-01-07T08:32:16.508" v="2778" actId="207"/>
          <ac:spMkLst>
            <pc:docMk/>
            <pc:sldMk cId="3316267256" sldId="274"/>
            <ac:spMk id="5" creationId="{91A01366-436A-4D4B-820A-F61477F44CFA}"/>
          </ac:spMkLst>
        </pc:spChg>
        <pc:spChg chg="add mod">
          <ac:chgData name="이 미미" userId="100a6bdb93b108e3" providerId="LiveId" clId="{61B6C1F0-A870-475D-B408-A97F86001DE4}" dt="2020-01-07T08:32:04.078" v="2777" actId="207"/>
          <ac:spMkLst>
            <pc:docMk/>
            <pc:sldMk cId="3316267256" sldId="274"/>
            <ac:spMk id="6" creationId="{8B1809A1-5810-416C-B55F-3008048A1700}"/>
          </ac:spMkLst>
        </pc:spChg>
        <pc:spChg chg="add del mod">
          <ac:chgData name="이 미미" userId="100a6bdb93b108e3" providerId="LiveId" clId="{61B6C1F0-A870-475D-B408-A97F86001DE4}" dt="2020-01-07T08:32:22.830" v="2780" actId="478"/>
          <ac:spMkLst>
            <pc:docMk/>
            <pc:sldMk cId="3316267256" sldId="274"/>
            <ac:spMk id="7" creationId="{9DD97C8F-94B8-417B-9198-2376A563E8A1}"/>
          </ac:spMkLst>
        </pc:spChg>
        <pc:spChg chg="add mod">
          <ac:chgData name="이 미미" userId="100a6bdb93b108e3" providerId="LiveId" clId="{61B6C1F0-A870-475D-B408-A97F86001DE4}" dt="2020-01-07T08:33:47.350" v="3003" actId="6549"/>
          <ac:spMkLst>
            <pc:docMk/>
            <pc:sldMk cId="3316267256" sldId="274"/>
            <ac:spMk id="8" creationId="{42D52377-AA2C-49BC-8E91-19E4B71B3305}"/>
          </ac:spMkLst>
        </pc:spChg>
        <pc:picChg chg="add mod">
          <ac:chgData name="이 미미" userId="100a6bdb93b108e3" providerId="LiveId" clId="{61B6C1F0-A870-475D-B408-A97F86001DE4}" dt="2020-01-07T08:35:52.240" v="3005" actId="1076"/>
          <ac:picMkLst>
            <pc:docMk/>
            <pc:sldMk cId="3316267256" sldId="274"/>
            <ac:picMk id="4" creationId="{E6BFC165-E4A0-4AC4-924D-95261E0541BC}"/>
          </ac:picMkLst>
        </pc:picChg>
      </pc:sldChg>
      <pc:sldChg chg="addSp delSp modSp add">
        <pc:chgData name="이 미미" userId="100a6bdb93b108e3" providerId="LiveId" clId="{61B6C1F0-A870-475D-B408-A97F86001DE4}" dt="2020-01-07T08:36:16.547" v="3009" actId="1076"/>
        <pc:sldMkLst>
          <pc:docMk/>
          <pc:sldMk cId="2627290894" sldId="275"/>
        </pc:sldMkLst>
        <pc:spChg chg="mod">
          <ac:chgData name="이 미미" userId="100a6bdb93b108e3" providerId="LiveId" clId="{61B6C1F0-A870-475D-B408-A97F86001DE4}" dt="2020-01-07T08:25:01.432" v="2550"/>
          <ac:spMkLst>
            <pc:docMk/>
            <pc:sldMk cId="2627290894" sldId="275"/>
            <ac:spMk id="2" creationId="{CC0DF945-7336-4E5D-A7A3-C41A5A24FE8C}"/>
          </ac:spMkLst>
        </pc:spChg>
        <pc:spChg chg="del">
          <ac:chgData name="이 미미" userId="100a6bdb93b108e3" providerId="LiveId" clId="{61B6C1F0-A870-475D-B408-A97F86001DE4}" dt="2020-01-07T08:28:15.701" v="2558" actId="478"/>
          <ac:spMkLst>
            <pc:docMk/>
            <pc:sldMk cId="2627290894" sldId="275"/>
            <ac:spMk id="3" creationId="{DE117CCB-BB09-4F4D-9F3B-AF3B28DC2E49}"/>
          </ac:spMkLst>
        </pc:spChg>
        <pc:spChg chg="add mod">
          <ac:chgData name="이 미미" userId="100a6bdb93b108e3" providerId="LiveId" clId="{61B6C1F0-A870-475D-B408-A97F86001DE4}" dt="2020-01-07T08:36:16.547" v="3009" actId="1076"/>
          <ac:spMkLst>
            <pc:docMk/>
            <pc:sldMk cId="2627290894" sldId="275"/>
            <ac:spMk id="7" creationId="{0D0CB547-2E43-4FF6-BCA5-7FD4E71C47FA}"/>
          </ac:spMkLst>
        </pc:spChg>
        <pc:spChg chg="add mod">
          <ac:chgData name="이 미미" userId="100a6bdb93b108e3" providerId="LiveId" clId="{61B6C1F0-A870-475D-B408-A97F86001DE4}" dt="2020-01-07T08:30:42.835" v="2688" actId="14100"/>
          <ac:spMkLst>
            <pc:docMk/>
            <pc:sldMk cId="2627290894" sldId="275"/>
            <ac:spMk id="8" creationId="{751813CB-1FE7-4929-8AC3-4CEC12B53DCD}"/>
          </ac:spMkLst>
        </pc:spChg>
        <pc:picChg chg="add mod">
          <ac:chgData name="이 미미" userId="100a6bdb93b108e3" providerId="LiveId" clId="{61B6C1F0-A870-475D-B408-A97F86001DE4}" dt="2020-01-07T08:36:08.944" v="3006" actId="1076"/>
          <ac:picMkLst>
            <pc:docMk/>
            <pc:sldMk cId="2627290894" sldId="275"/>
            <ac:picMk id="4" creationId="{3CF3B288-D9D4-4819-B50A-2601BD74C767}"/>
          </ac:picMkLst>
        </pc:picChg>
        <pc:picChg chg="add mod">
          <ac:chgData name="이 미미" userId="100a6bdb93b108e3" providerId="LiveId" clId="{61B6C1F0-A870-475D-B408-A97F86001DE4}" dt="2020-01-07T08:36:13.548" v="3008" actId="1076"/>
          <ac:picMkLst>
            <pc:docMk/>
            <pc:sldMk cId="2627290894" sldId="275"/>
            <ac:picMk id="5" creationId="{14C34A0F-00BD-41A6-9EBB-41E7C0F4180B}"/>
          </ac:picMkLst>
        </pc:picChg>
        <pc:picChg chg="add mod">
          <ac:chgData name="이 미미" userId="100a6bdb93b108e3" providerId="LiveId" clId="{61B6C1F0-A870-475D-B408-A97F86001DE4}" dt="2020-01-07T08:36:10.322" v="3007" actId="1076"/>
          <ac:picMkLst>
            <pc:docMk/>
            <pc:sldMk cId="2627290894" sldId="275"/>
            <ac:picMk id="6" creationId="{639535E9-CF05-4957-B3C8-1E3BB19796B9}"/>
          </ac:picMkLst>
        </pc:picChg>
      </pc:sldChg>
      <pc:sldChg chg="modSp add">
        <pc:chgData name="이 미미" userId="100a6bdb93b108e3" providerId="LiveId" clId="{61B6C1F0-A870-475D-B408-A97F86001DE4}" dt="2020-01-07T09:39:08.058" v="5756" actId="2710"/>
        <pc:sldMkLst>
          <pc:docMk/>
          <pc:sldMk cId="478989909" sldId="276"/>
        </pc:sldMkLst>
        <pc:spChg chg="mod">
          <ac:chgData name="이 미미" userId="100a6bdb93b108e3" providerId="LiveId" clId="{61B6C1F0-A870-475D-B408-A97F86001DE4}" dt="2020-01-07T08:36:41.622" v="3027" actId="20577"/>
          <ac:spMkLst>
            <pc:docMk/>
            <pc:sldMk cId="478989909" sldId="276"/>
            <ac:spMk id="2" creationId="{FD118C18-AF55-43AA-8784-EED3AEE3B0C4}"/>
          </ac:spMkLst>
        </pc:spChg>
        <pc:spChg chg="mod">
          <ac:chgData name="이 미미" userId="100a6bdb93b108e3" providerId="LiveId" clId="{61B6C1F0-A870-475D-B408-A97F86001DE4}" dt="2020-01-07T09:39:08.058" v="5756" actId="2710"/>
          <ac:spMkLst>
            <pc:docMk/>
            <pc:sldMk cId="478989909" sldId="276"/>
            <ac:spMk id="3" creationId="{CBDC53A2-626B-4E7A-8804-AEBE7F34F281}"/>
          </ac:spMkLst>
        </pc:spChg>
      </pc:sldChg>
      <pc:sldChg chg="addSp modSp add">
        <pc:chgData name="이 미미" userId="100a6bdb93b108e3" providerId="LiveId" clId="{61B6C1F0-A870-475D-B408-A97F86001DE4}" dt="2020-01-07T08:55:10.166" v="3946" actId="1076"/>
        <pc:sldMkLst>
          <pc:docMk/>
          <pc:sldMk cId="2370157445" sldId="277"/>
        </pc:sldMkLst>
        <pc:spChg chg="mod">
          <ac:chgData name="이 미미" userId="100a6bdb93b108e3" providerId="LiveId" clId="{61B6C1F0-A870-475D-B408-A97F86001DE4}" dt="2020-01-07T08:47:46.117" v="3733" actId="20577"/>
          <ac:spMkLst>
            <pc:docMk/>
            <pc:sldMk cId="2370157445" sldId="277"/>
            <ac:spMk id="2" creationId="{77BB204B-29C4-4296-A591-6F5C340C1DEF}"/>
          </ac:spMkLst>
        </pc:spChg>
        <pc:spChg chg="mod">
          <ac:chgData name="이 미미" userId="100a6bdb93b108e3" providerId="LiveId" clId="{61B6C1F0-A870-475D-B408-A97F86001DE4}" dt="2020-01-07T08:53:40.069" v="3844" actId="20577"/>
          <ac:spMkLst>
            <pc:docMk/>
            <pc:sldMk cId="2370157445" sldId="277"/>
            <ac:spMk id="3" creationId="{BC4BCEB8-7539-4031-B75F-AA8446B55591}"/>
          </ac:spMkLst>
        </pc:spChg>
        <pc:spChg chg="add mod">
          <ac:chgData name="이 미미" userId="100a6bdb93b108e3" providerId="LiveId" clId="{61B6C1F0-A870-475D-B408-A97F86001DE4}" dt="2020-01-07T08:55:10.166" v="3946" actId="1076"/>
          <ac:spMkLst>
            <pc:docMk/>
            <pc:sldMk cId="2370157445" sldId="277"/>
            <ac:spMk id="5" creationId="{FCF25D79-694D-4A22-975C-BA54BBD2DE1C}"/>
          </ac:spMkLst>
        </pc:spChg>
        <pc:spChg chg="add mod">
          <ac:chgData name="이 미미" userId="100a6bdb93b108e3" providerId="LiveId" clId="{61B6C1F0-A870-475D-B408-A97F86001DE4}" dt="2020-01-07T08:55:07.889" v="3945" actId="14100"/>
          <ac:spMkLst>
            <pc:docMk/>
            <pc:sldMk cId="2370157445" sldId="277"/>
            <ac:spMk id="6" creationId="{44620F38-3121-4628-B35F-A133F8DC8A3F}"/>
          </ac:spMkLst>
        </pc:spChg>
        <pc:picChg chg="add mod">
          <ac:chgData name="이 미미" userId="100a6bdb93b108e3" providerId="LiveId" clId="{61B6C1F0-A870-475D-B408-A97F86001DE4}" dt="2020-01-07T08:47:59.288" v="3737" actId="1076"/>
          <ac:picMkLst>
            <pc:docMk/>
            <pc:sldMk cId="2370157445" sldId="277"/>
            <ac:picMk id="4" creationId="{B4A40271-8C51-4344-ADF8-55BB00AC9F1B}"/>
          </ac:picMkLst>
        </pc:picChg>
      </pc:sldChg>
      <pc:sldChg chg="addSp modSp add">
        <pc:chgData name="이 미미" userId="100a6bdb93b108e3" providerId="LiveId" clId="{61B6C1F0-A870-475D-B408-A97F86001DE4}" dt="2020-01-07T09:39:02.041" v="5755" actId="1076"/>
        <pc:sldMkLst>
          <pc:docMk/>
          <pc:sldMk cId="1528166042" sldId="278"/>
        </pc:sldMkLst>
        <pc:spChg chg="mod">
          <ac:chgData name="이 미미" userId="100a6bdb93b108e3" providerId="LiveId" clId="{61B6C1F0-A870-475D-B408-A97F86001DE4}" dt="2020-01-07T09:38:56.512" v="5754" actId="2710"/>
          <ac:spMkLst>
            <pc:docMk/>
            <pc:sldMk cId="1528166042" sldId="278"/>
            <ac:spMk id="3" creationId="{CBDC53A2-626B-4E7A-8804-AEBE7F34F281}"/>
          </ac:spMkLst>
        </pc:spChg>
        <pc:spChg chg="add mod">
          <ac:chgData name="이 미미" userId="100a6bdb93b108e3" providerId="LiveId" clId="{61B6C1F0-A870-475D-B408-A97F86001DE4}" dt="2020-01-07T09:39:02.041" v="5755" actId="1076"/>
          <ac:spMkLst>
            <pc:docMk/>
            <pc:sldMk cId="1528166042" sldId="278"/>
            <ac:spMk id="6" creationId="{D07C7F4A-BF0B-4EB6-A194-4352B1B098C6}"/>
          </ac:spMkLst>
        </pc:spChg>
        <pc:picChg chg="add mod">
          <ac:chgData name="이 미미" userId="100a6bdb93b108e3" providerId="LiveId" clId="{61B6C1F0-A870-475D-B408-A97F86001DE4}" dt="2020-01-07T09:39:02.041" v="5755" actId="1076"/>
          <ac:picMkLst>
            <pc:docMk/>
            <pc:sldMk cId="1528166042" sldId="278"/>
            <ac:picMk id="4" creationId="{EE92AA53-10C6-41CB-9C33-D5AB2750C748}"/>
          </ac:picMkLst>
        </pc:picChg>
        <pc:picChg chg="add mod">
          <ac:chgData name="이 미미" userId="100a6bdb93b108e3" providerId="LiveId" clId="{61B6C1F0-A870-475D-B408-A97F86001DE4}" dt="2020-01-07T09:39:02.041" v="5755" actId="1076"/>
          <ac:picMkLst>
            <pc:docMk/>
            <pc:sldMk cId="1528166042" sldId="278"/>
            <ac:picMk id="5" creationId="{DC2DCA8D-1DF1-4CD0-8296-71AFEA10BCAE}"/>
          </ac:picMkLst>
        </pc:picChg>
      </pc:sldChg>
      <pc:sldChg chg="modSp add">
        <pc:chgData name="이 미미" userId="100a6bdb93b108e3" providerId="LiveId" clId="{61B6C1F0-A870-475D-B408-A97F86001DE4}" dt="2020-01-07T09:39:46.691" v="5761" actId="2710"/>
        <pc:sldMkLst>
          <pc:docMk/>
          <pc:sldMk cId="2289799759" sldId="279"/>
        </pc:sldMkLst>
        <pc:spChg chg="mod">
          <ac:chgData name="이 미미" userId="100a6bdb93b108e3" providerId="LiveId" clId="{61B6C1F0-A870-475D-B408-A97F86001DE4}" dt="2020-01-07T08:56:09.613" v="3965" actId="20577"/>
          <ac:spMkLst>
            <pc:docMk/>
            <pc:sldMk cId="2289799759" sldId="279"/>
            <ac:spMk id="2" creationId="{4D4E5DFF-AFC4-4E23-AB1B-EEB79D12C7C2}"/>
          </ac:spMkLst>
        </pc:spChg>
        <pc:spChg chg="mod">
          <ac:chgData name="이 미미" userId="100a6bdb93b108e3" providerId="LiveId" clId="{61B6C1F0-A870-475D-B408-A97F86001DE4}" dt="2020-01-07T09:39:46.691" v="5761" actId="2710"/>
          <ac:spMkLst>
            <pc:docMk/>
            <pc:sldMk cId="2289799759" sldId="279"/>
            <ac:spMk id="3" creationId="{33CAA249-01CE-4D73-BFBA-DF3F60A52CFF}"/>
          </ac:spMkLst>
        </pc:spChg>
      </pc:sldChg>
      <pc:sldChg chg="addSp delSp modSp add">
        <pc:chgData name="이 미미" userId="100a6bdb93b108e3" providerId="LiveId" clId="{61B6C1F0-A870-475D-B408-A97F86001DE4}" dt="2020-01-07T09:39:35.885" v="5760" actId="1076"/>
        <pc:sldMkLst>
          <pc:docMk/>
          <pc:sldMk cId="3205632750" sldId="280"/>
        </pc:sldMkLst>
        <pc:spChg chg="mod">
          <ac:chgData name="이 미미" userId="100a6bdb93b108e3" providerId="LiveId" clId="{61B6C1F0-A870-475D-B408-A97F86001DE4}" dt="2020-01-07T09:39:13.113" v="5757" actId="2710"/>
          <ac:spMkLst>
            <pc:docMk/>
            <pc:sldMk cId="3205632750" sldId="280"/>
            <ac:spMk id="3" creationId="{CBDC53A2-626B-4E7A-8804-AEBE7F34F281}"/>
          </ac:spMkLst>
        </pc:spChg>
        <pc:spChg chg="del">
          <ac:chgData name="이 미미" userId="100a6bdb93b108e3" providerId="LiveId" clId="{61B6C1F0-A870-475D-B408-A97F86001DE4}" dt="2020-01-07T08:42:50.265" v="3429" actId="478"/>
          <ac:spMkLst>
            <pc:docMk/>
            <pc:sldMk cId="3205632750" sldId="280"/>
            <ac:spMk id="6" creationId="{D07C7F4A-BF0B-4EB6-A194-4352B1B098C6}"/>
          </ac:spMkLst>
        </pc:spChg>
        <pc:spChg chg="add mod">
          <ac:chgData name="이 미미" userId="100a6bdb93b108e3" providerId="LiveId" clId="{61B6C1F0-A870-475D-B408-A97F86001DE4}" dt="2020-01-07T08:46:14.883" v="3688" actId="164"/>
          <ac:spMkLst>
            <pc:docMk/>
            <pc:sldMk cId="3205632750" sldId="280"/>
            <ac:spMk id="8" creationId="{BE530B02-3E94-419E-87DF-6D15F72AD1FF}"/>
          </ac:spMkLst>
        </pc:spChg>
        <pc:spChg chg="add del mod">
          <ac:chgData name="이 미미" userId="100a6bdb93b108e3" providerId="LiveId" clId="{61B6C1F0-A870-475D-B408-A97F86001DE4}" dt="2020-01-07T08:45:37.444" v="3682" actId="478"/>
          <ac:spMkLst>
            <pc:docMk/>
            <pc:sldMk cId="3205632750" sldId="280"/>
            <ac:spMk id="9" creationId="{3DBE845C-972C-4A78-86BF-051699A4D30A}"/>
          </ac:spMkLst>
        </pc:spChg>
        <pc:grpChg chg="add mod">
          <ac:chgData name="이 미미" userId="100a6bdb93b108e3" providerId="LiveId" clId="{61B6C1F0-A870-475D-B408-A97F86001DE4}" dt="2020-01-07T09:39:35.885" v="5760" actId="1076"/>
          <ac:grpSpMkLst>
            <pc:docMk/>
            <pc:sldMk cId="3205632750" sldId="280"/>
            <ac:grpSpMk id="13" creationId="{34AC7488-389F-40A1-85B2-1BF6ACA9A6E4}"/>
          </ac:grpSpMkLst>
        </pc:grpChg>
        <pc:picChg chg="del">
          <ac:chgData name="이 미미" userId="100a6bdb93b108e3" providerId="LiveId" clId="{61B6C1F0-A870-475D-B408-A97F86001DE4}" dt="2020-01-07T08:42:49.744" v="3428" actId="478"/>
          <ac:picMkLst>
            <pc:docMk/>
            <pc:sldMk cId="3205632750" sldId="280"/>
            <ac:picMk id="4" creationId="{EE92AA53-10C6-41CB-9C33-D5AB2750C748}"/>
          </ac:picMkLst>
        </pc:picChg>
        <pc:picChg chg="del">
          <ac:chgData name="이 미미" userId="100a6bdb93b108e3" providerId="LiveId" clId="{61B6C1F0-A870-475D-B408-A97F86001DE4}" dt="2020-01-07T08:42:52.420" v="3430" actId="478"/>
          <ac:picMkLst>
            <pc:docMk/>
            <pc:sldMk cId="3205632750" sldId="280"/>
            <ac:picMk id="5" creationId="{DC2DCA8D-1DF1-4CD0-8296-71AFEA10BCAE}"/>
          </ac:picMkLst>
        </pc:picChg>
        <pc:picChg chg="add mod">
          <ac:chgData name="이 미미" userId="100a6bdb93b108e3" providerId="LiveId" clId="{61B6C1F0-A870-475D-B408-A97F86001DE4}" dt="2020-01-07T08:46:14.883" v="3688" actId="164"/>
          <ac:picMkLst>
            <pc:docMk/>
            <pc:sldMk cId="3205632750" sldId="280"/>
            <ac:picMk id="7" creationId="{BD1DE38D-9DF9-42C4-A332-B0BEE570D957}"/>
          </ac:picMkLst>
        </pc:picChg>
        <pc:cxnChg chg="add mod">
          <ac:chgData name="이 미미" userId="100a6bdb93b108e3" providerId="LiveId" clId="{61B6C1F0-A870-475D-B408-A97F86001DE4}" dt="2020-01-07T08:46:14.883" v="3688" actId="164"/>
          <ac:cxnSpMkLst>
            <pc:docMk/>
            <pc:sldMk cId="3205632750" sldId="280"/>
            <ac:cxnSpMk id="11" creationId="{7A1BDA96-F4D5-4993-B6A8-A3CDBA2DD95A}"/>
          </ac:cxnSpMkLst>
        </pc:cxnChg>
      </pc:sldChg>
      <pc:sldChg chg="addSp delSp modSp add">
        <pc:chgData name="이 미미" userId="100a6bdb93b108e3" providerId="LiveId" clId="{61B6C1F0-A870-475D-B408-A97F86001DE4}" dt="2020-01-07T09:01:52.649" v="4315" actId="1076"/>
        <pc:sldMkLst>
          <pc:docMk/>
          <pc:sldMk cId="166701911" sldId="281"/>
        </pc:sldMkLst>
        <pc:spChg chg="mod">
          <ac:chgData name="이 미미" userId="100a6bdb93b108e3" providerId="LiveId" clId="{61B6C1F0-A870-475D-B408-A97F86001DE4}" dt="2020-01-07T08:57:36.465" v="4084" actId="20577"/>
          <ac:spMkLst>
            <pc:docMk/>
            <pc:sldMk cId="166701911" sldId="281"/>
            <ac:spMk id="2" creationId="{4A005691-9AC5-43F8-8777-BB7849D8CC91}"/>
          </ac:spMkLst>
        </pc:spChg>
        <pc:spChg chg="del">
          <ac:chgData name="이 미미" userId="100a6bdb93b108e3" providerId="LiveId" clId="{61B6C1F0-A870-475D-B408-A97F86001DE4}" dt="2020-01-07T08:58:11.516" v="4085"/>
          <ac:spMkLst>
            <pc:docMk/>
            <pc:sldMk cId="166701911" sldId="281"/>
            <ac:spMk id="3" creationId="{B48ABFFC-8969-45F1-B60A-9B79B4A7ECEF}"/>
          </ac:spMkLst>
        </pc:spChg>
        <pc:spChg chg="add mod">
          <ac:chgData name="이 미미" userId="100a6bdb93b108e3" providerId="LiveId" clId="{61B6C1F0-A870-475D-B408-A97F86001DE4}" dt="2020-01-07T08:59:01.638" v="4103" actId="1076"/>
          <ac:spMkLst>
            <pc:docMk/>
            <pc:sldMk cId="166701911" sldId="281"/>
            <ac:spMk id="6" creationId="{90A48621-2292-457F-9F15-C2C082E18E12}"/>
          </ac:spMkLst>
        </pc:spChg>
        <pc:spChg chg="add del mod">
          <ac:chgData name="이 미미" userId="100a6bdb93b108e3" providerId="LiveId" clId="{61B6C1F0-A870-475D-B408-A97F86001DE4}" dt="2020-01-07T08:59:40.298" v="4150"/>
          <ac:spMkLst>
            <pc:docMk/>
            <pc:sldMk cId="166701911" sldId="281"/>
            <ac:spMk id="7" creationId="{4F44B9E4-AB03-4284-AD7D-DD048863D33E}"/>
          </ac:spMkLst>
        </pc:spChg>
        <pc:spChg chg="add mod">
          <ac:chgData name="이 미미" userId="100a6bdb93b108e3" providerId="LiveId" clId="{61B6C1F0-A870-475D-B408-A97F86001DE4}" dt="2020-01-07T09:01:52.649" v="4315" actId="1076"/>
          <ac:spMkLst>
            <pc:docMk/>
            <pc:sldMk cId="166701911" sldId="281"/>
            <ac:spMk id="8" creationId="{2F66739C-0090-41A2-9F33-C5B2142F5C1B}"/>
          </ac:spMkLst>
        </pc:spChg>
        <pc:picChg chg="add mod">
          <ac:chgData name="이 미미" userId="100a6bdb93b108e3" providerId="LiveId" clId="{61B6C1F0-A870-475D-B408-A97F86001DE4}" dt="2020-01-07T08:59:09.176" v="4108" actId="1076"/>
          <ac:picMkLst>
            <pc:docMk/>
            <pc:sldMk cId="166701911" sldId="281"/>
            <ac:picMk id="4" creationId="{BA36C6E4-7B75-4857-A1B2-6E3FD84F1250}"/>
          </ac:picMkLst>
        </pc:picChg>
        <pc:picChg chg="add mod">
          <ac:chgData name="이 미미" userId="100a6bdb93b108e3" providerId="LiveId" clId="{61B6C1F0-A870-475D-B408-A97F86001DE4}" dt="2020-01-07T08:59:28.207" v="4145" actId="1076"/>
          <ac:picMkLst>
            <pc:docMk/>
            <pc:sldMk cId="166701911" sldId="281"/>
            <ac:picMk id="5" creationId="{68F31CB5-7D67-480E-B6F1-35E38500E501}"/>
          </ac:picMkLst>
        </pc:picChg>
      </pc:sldChg>
      <pc:sldChg chg="addSp modSp add">
        <pc:chgData name="이 미미" userId="100a6bdb93b108e3" providerId="LiveId" clId="{61B6C1F0-A870-475D-B408-A97F86001DE4}" dt="2020-01-07T09:02:12.504" v="4354"/>
        <pc:sldMkLst>
          <pc:docMk/>
          <pc:sldMk cId="3243283389" sldId="282"/>
        </pc:sldMkLst>
        <pc:spChg chg="mod">
          <ac:chgData name="이 미미" userId="100a6bdb93b108e3" providerId="LiveId" clId="{61B6C1F0-A870-475D-B408-A97F86001DE4}" dt="2020-01-07T09:00:34.011" v="4185" actId="20577"/>
          <ac:spMkLst>
            <pc:docMk/>
            <pc:sldMk cId="3243283389" sldId="282"/>
            <ac:spMk id="2" creationId="{50D5A0CB-634D-4DF7-AE51-DD7C96566DE5}"/>
          </ac:spMkLst>
        </pc:spChg>
        <pc:spChg chg="mod">
          <ac:chgData name="이 미미" userId="100a6bdb93b108e3" providerId="LiveId" clId="{61B6C1F0-A870-475D-B408-A97F86001DE4}" dt="2020-01-07T09:01:11.009" v="4264" actId="20577"/>
          <ac:spMkLst>
            <pc:docMk/>
            <pc:sldMk cId="3243283389" sldId="282"/>
            <ac:spMk id="3" creationId="{2911EB08-7400-488A-8AE6-923A1F37C58F}"/>
          </ac:spMkLst>
        </pc:spChg>
        <pc:spChg chg="add mod">
          <ac:chgData name="이 미미" userId="100a6bdb93b108e3" providerId="LiveId" clId="{61B6C1F0-A870-475D-B408-A97F86001DE4}" dt="2020-01-07T09:02:12.504" v="4354"/>
          <ac:spMkLst>
            <pc:docMk/>
            <pc:sldMk cId="3243283389" sldId="282"/>
            <ac:spMk id="5" creationId="{AF2DC126-B511-4A91-8079-4AF0A700CDB9}"/>
          </ac:spMkLst>
        </pc:spChg>
        <pc:picChg chg="add mod">
          <ac:chgData name="이 미미" userId="100a6bdb93b108e3" providerId="LiveId" clId="{61B6C1F0-A870-475D-B408-A97F86001DE4}" dt="2020-01-07T09:01:22.492" v="4267" actId="1076"/>
          <ac:picMkLst>
            <pc:docMk/>
            <pc:sldMk cId="3243283389" sldId="282"/>
            <ac:picMk id="4" creationId="{E133A3BA-AF10-4275-8C37-B9B2F1630E46}"/>
          </ac:picMkLst>
        </pc:picChg>
      </pc:sldChg>
      <pc:sldChg chg="addSp delSp modSp add">
        <pc:chgData name="이 미미" userId="100a6bdb93b108e3" providerId="LiveId" clId="{61B6C1F0-A870-475D-B408-A97F86001DE4}" dt="2020-01-07T09:39:54.812" v="5762" actId="2710"/>
        <pc:sldMkLst>
          <pc:docMk/>
          <pc:sldMk cId="1729521425" sldId="283"/>
        </pc:sldMkLst>
        <pc:spChg chg="mod">
          <ac:chgData name="이 미미" userId="100a6bdb93b108e3" providerId="LiveId" clId="{61B6C1F0-A870-475D-B408-A97F86001DE4}" dt="2020-01-07T09:01:37.148" v="4312" actId="20577"/>
          <ac:spMkLst>
            <pc:docMk/>
            <pc:sldMk cId="1729521425" sldId="283"/>
            <ac:spMk id="2" creationId="{39F213C7-2DE5-4A7F-BBB0-954040C42983}"/>
          </ac:spMkLst>
        </pc:spChg>
        <pc:spChg chg="mod">
          <ac:chgData name="이 미미" userId="100a6bdb93b108e3" providerId="LiveId" clId="{61B6C1F0-A870-475D-B408-A97F86001DE4}" dt="2020-01-07T09:39:54.812" v="5762" actId="2710"/>
          <ac:spMkLst>
            <pc:docMk/>
            <pc:sldMk cId="1729521425" sldId="283"/>
            <ac:spMk id="3" creationId="{ADB29C7A-5D70-4CC9-A17A-9156151F2589}"/>
          </ac:spMkLst>
        </pc:spChg>
        <pc:spChg chg="add del">
          <ac:chgData name="이 미미" userId="100a6bdb93b108e3" providerId="LiveId" clId="{61B6C1F0-A870-475D-B408-A97F86001DE4}" dt="2020-01-07T09:01:59.681" v="4317"/>
          <ac:spMkLst>
            <pc:docMk/>
            <pc:sldMk cId="1729521425" sldId="283"/>
            <ac:spMk id="4" creationId="{8E10A0E3-02DB-4EA5-A8B3-D502AE540FAC}"/>
          </ac:spMkLst>
        </pc:spChg>
      </pc:sldChg>
      <pc:sldChg chg="modSp add addCm delCm modNotesTx">
        <pc:chgData name="이 미미" userId="100a6bdb93b108e3" providerId="LiveId" clId="{61B6C1F0-A870-475D-B408-A97F86001DE4}" dt="2020-01-07T09:39:59.856" v="5763" actId="2710"/>
        <pc:sldMkLst>
          <pc:docMk/>
          <pc:sldMk cId="2223282812" sldId="284"/>
        </pc:sldMkLst>
        <pc:spChg chg="mod">
          <ac:chgData name="이 미미" userId="100a6bdb93b108e3" providerId="LiveId" clId="{61B6C1F0-A870-475D-B408-A97F86001DE4}" dt="2020-01-07T09:09:02.362" v="4825" actId="20577"/>
          <ac:spMkLst>
            <pc:docMk/>
            <pc:sldMk cId="2223282812" sldId="284"/>
            <ac:spMk id="2" creationId="{1A664493-FA3B-4654-8DBB-8B858B6AD57A}"/>
          </ac:spMkLst>
        </pc:spChg>
        <pc:spChg chg="mod">
          <ac:chgData name="이 미미" userId="100a6bdb93b108e3" providerId="LiveId" clId="{61B6C1F0-A870-475D-B408-A97F86001DE4}" dt="2020-01-07T09:39:59.856" v="5763" actId="2710"/>
          <ac:spMkLst>
            <pc:docMk/>
            <pc:sldMk cId="2223282812" sldId="284"/>
            <ac:spMk id="3" creationId="{399D1A37-54E4-414E-8EEE-D1CEEE41ECC4}"/>
          </ac:spMkLst>
        </pc:spChg>
      </pc:sldChg>
      <pc:sldChg chg="addSp delSp modSp add">
        <pc:chgData name="이 미미" userId="100a6bdb93b108e3" providerId="LiveId" clId="{61B6C1F0-A870-475D-B408-A97F86001DE4}" dt="2020-01-07T09:06:40.470" v="4761" actId="1076"/>
        <pc:sldMkLst>
          <pc:docMk/>
          <pc:sldMk cId="2517466153" sldId="285"/>
        </pc:sldMkLst>
        <pc:spChg chg="mod">
          <ac:chgData name="이 미미" userId="100a6bdb93b108e3" providerId="LiveId" clId="{61B6C1F0-A870-475D-B408-A97F86001DE4}" dt="2020-01-07T09:05:12.137" v="4735" actId="20577"/>
          <ac:spMkLst>
            <pc:docMk/>
            <pc:sldMk cId="2517466153" sldId="285"/>
            <ac:spMk id="2" creationId="{5F163424-833B-4F8E-80AE-2FA51A35D268}"/>
          </ac:spMkLst>
        </pc:spChg>
        <pc:spChg chg="del">
          <ac:chgData name="이 미미" userId="100a6bdb93b108e3" providerId="LiveId" clId="{61B6C1F0-A870-475D-B408-A97F86001DE4}" dt="2020-01-07T09:05:24.537" v="4736" actId="3680"/>
          <ac:spMkLst>
            <pc:docMk/>
            <pc:sldMk cId="2517466153" sldId="285"/>
            <ac:spMk id="3" creationId="{974E7DA3-480B-4361-9165-611B498779A5}"/>
          </ac:spMkLst>
        </pc:spChg>
        <pc:spChg chg="add del mod">
          <ac:chgData name="이 미미" userId="100a6bdb93b108e3" providerId="LiveId" clId="{61B6C1F0-A870-475D-B408-A97F86001DE4}" dt="2020-01-07T09:06:34.145" v="4759" actId="478"/>
          <ac:spMkLst>
            <pc:docMk/>
            <pc:sldMk cId="2517466153" sldId="285"/>
            <ac:spMk id="6" creationId="{AF8D576F-B766-4FF4-90CB-E06D8F059801}"/>
          </ac:spMkLst>
        </pc:spChg>
        <pc:graphicFrameChg chg="add del mod modGraphic">
          <ac:chgData name="이 미미" userId="100a6bdb93b108e3" providerId="LiveId" clId="{61B6C1F0-A870-475D-B408-A97F86001DE4}" dt="2020-01-07T09:06:26.723" v="4757" actId="478"/>
          <ac:graphicFrameMkLst>
            <pc:docMk/>
            <pc:sldMk cId="2517466153" sldId="285"/>
            <ac:graphicFrameMk id="4" creationId="{C110C8C0-286A-4C79-BB64-A16AEF93B8D6}"/>
          </ac:graphicFrameMkLst>
        </pc:graphicFrameChg>
        <pc:picChg chg="add mod">
          <ac:chgData name="이 미미" userId="100a6bdb93b108e3" providerId="LiveId" clId="{61B6C1F0-A870-475D-B408-A97F86001DE4}" dt="2020-01-07T09:06:40.470" v="4761" actId="1076"/>
          <ac:picMkLst>
            <pc:docMk/>
            <pc:sldMk cId="2517466153" sldId="285"/>
            <ac:picMk id="7" creationId="{DA6C206E-D90E-4C68-B82D-A3E2723AD3A0}"/>
          </ac:picMkLst>
        </pc:picChg>
      </pc:sldChg>
      <pc:sldChg chg="addSp delSp modSp add">
        <pc:chgData name="이 미미" userId="100a6bdb93b108e3" providerId="LiveId" clId="{61B6C1F0-A870-475D-B408-A97F86001DE4}" dt="2020-01-07T09:14:34.359" v="5239" actId="14100"/>
        <pc:sldMkLst>
          <pc:docMk/>
          <pc:sldMk cId="2836335456" sldId="286"/>
        </pc:sldMkLst>
        <pc:spChg chg="mod">
          <ac:chgData name="이 미미" userId="100a6bdb93b108e3" providerId="LiveId" clId="{61B6C1F0-A870-475D-B408-A97F86001DE4}" dt="2020-01-07T09:09:42.950" v="4928" actId="20577"/>
          <ac:spMkLst>
            <pc:docMk/>
            <pc:sldMk cId="2836335456" sldId="286"/>
            <ac:spMk id="2" creationId="{6FD45DF1-78B0-4DF0-B45D-66C5350B7197}"/>
          </ac:spMkLst>
        </pc:spChg>
        <pc:spChg chg="del mod">
          <ac:chgData name="이 미미" userId="100a6bdb93b108e3" providerId="LiveId" clId="{61B6C1F0-A870-475D-B408-A97F86001DE4}" dt="2020-01-07T09:11:09.375" v="4933"/>
          <ac:spMkLst>
            <pc:docMk/>
            <pc:sldMk cId="2836335456" sldId="286"/>
            <ac:spMk id="3" creationId="{504BEEA3-D02C-4EBB-AA59-D931CD376181}"/>
          </ac:spMkLst>
        </pc:spChg>
        <pc:spChg chg="add mod">
          <ac:chgData name="이 미미" userId="100a6bdb93b108e3" providerId="LiveId" clId="{61B6C1F0-A870-475D-B408-A97F86001DE4}" dt="2020-01-07T09:13:17.747" v="5100" actId="1076"/>
          <ac:spMkLst>
            <pc:docMk/>
            <pc:sldMk cId="2836335456" sldId="286"/>
            <ac:spMk id="5" creationId="{95931CA5-2A77-4225-86E0-FFABF886D424}"/>
          </ac:spMkLst>
        </pc:spChg>
        <pc:spChg chg="add mod">
          <ac:chgData name="이 미미" userId="100a6bdb93b108e3" providerId="LiveId" clId="{61B6C1F0-A870-475D-B408-A97F86001DE4}" dt="2020-01-07T09:14:00.506" v="5161"/>
          <ac:spMkLst>
            <pc:docMk/>
            <pc:sldMk cId="2836335456" sldId="286"/>
            <ac:spMk id="7" creationId="{105A3BD4-BF05-4C83-B983-E23B2AEA0AF5}"/>
          </ac:spMkLst>
        </pc:spChg>
        <pc:spChg chg="add mod">
          <ac:chgData name="이 미미" userId="100a6bdb93b108e3" providerId="LiveId" clId="{61B6C1F0-A870-475D-B408-A97F86001DE4}" dt="2020-01-07T09:14:34.359" v="5239" actId="14100"/>
          <ac:spMkLst>
            <pc:docMk/>
            <pc:sldMk cId="2836335456" sldId="286"/>
            <ac:spMk id="9" creationId="{1E83C0C3-1787-46D7-B32F-A5DBC3853F29}"/>
          </ac:spMkLst>
        </pc:spChg>
        <pc:picChg chg="add mod">
          <ac:chgData name="이 미미" userId="100a6bdb93b108e3" providerId="LiveId" clId="{61B6C1F0-A870-475D-B408-A97F86001DE4}" dt="2020-01-07T09:13:14.327" v="5099" actId="1076"/>
          <ac:picMkLst>
            <pc:docMk/>
            <pc:sldMk cId="2836335456" sldId="286"/>
            <ac:picMk id="4" creationId="{F45F5AA7-4617-480E-BCB0-EFF6C15CBB43}"/>
          </ac:picMkLst>
        </pc:picChg>
        <pc:picChg chg="add mod">
          <ac:chgData name="이 미미" userId="100a6bdb93b108e3" providerId="LiveId" clId="{61B6C1F0-A870-475D-B408-A97F86001DE4}" dt="2020-01-07T09:13:20.915" v="5101" actId="1076"/>
          <ac:picMkLst>
            <pc:docMk/>
            <pc:sldMk cId="2836335456" sldId="286"/>
            <ac:picMk id="6" creationId="{B230C0FF-95A7-413B-A1E7-DB297CF00291}"/>
          </ac:picMkLst>
        </pc:picChg>
        <pc:picChg chg="add mod">
          <ac:chgData name="이 미미" userId="100a6bdb93b108e3" providerId="LiveId" clId="{61B6C1F0-A870-475D-B408-A97F86001DE4}" dt="2020-01-07T09:13:29.203" v="5103" actId="1076"/>
          <ac:picMkLst>
            <pc:docMk/>
            <pc:sldMk cId="2836335456" sldId="286"/>
            <ac:picMk id="8" creationId="{F3AF6F28-77E9-4CD3-9F95-53232040606D}"/>
          </ac:picMkLst>
        </pc:picChg>
      </pc:sldChg>
      <pc:sldChg chg="modSp add del">
        <pc:chgData name="이 미미" userId="100a6bdb93b108e3" providerId="LiveId" clId="{61B6C1F0-A870-475D-B408-A97F86001DE4}" dt="2020-01-07T09:15:29.183" v="5264" actId="2696"/>
        <pc:sldMkLst>
          <pc:docMk/>
          <pc:sldMk cId="381609022" sldId="287"/>
        </pc:sldMkLst>
        <pc:spChg chg="mod">
          <ac:chgData name="이 미미" userId="100a6bdb93b108e3" providerId="LiveId" clId="{61B6C1F0-A870-475D-B408-A97F86001DE4}" dt="2020-01-07T09:15:07.862" v="5263" actId="20577"/>
          <ac:spMkLst>
            <pc:docMk/>
            <pc:sldMk cId="381609022" sldId="287"/>
            <ac:spMk id="2" creationId="{43058FBE-C4CF-4644-9BE4-682E507AACF7}"/>
          </ac:spMkLst>
        </pc:spChg>
      </pc:sldChg>
      <pc:sldChg chg="addSp delSp modSp add">
        <pc:chgData name="이 미미" userId="100a6bdb93b108e3" providerId="LiveId" clId="{61B6C1F0-A870-475D-B408-A97F86001DE4}" dt="2020-01-07T09:30:51.855" v="5443" actId="1076"/>
        <pc:sldMkLst>
          <pc:docMk/>
          <pc:sldMk cId="1043440439" sldId="287"/>
        </pc:sldMkLst>
        <pc:spChg chg="del">
          <ac:chgData name="이 미미" userId="100a6bdb93b108e3" providerId="LiveId" clId="{61B6C1F0-A870-475D-B408-A97F86001DE4}" dt="2020-01-07T09:18:33.460" v="5333" actId="478"/>
          <ac:spMkLst>
            <pc:docMk/>
            <pc:sldMk cId="1043440439" sldId="287"/>
            <ac:spMk id="2" creationId="{B0537EFB-D91B-40EB-967E-591FA88578F1}"/>
          </ac:spMkLst>
        </pc:spChg>
        <pc:spChg chg="del">
          <ac:chgData name="이 미미" userId="100a6bdb93b108e3" providerId="LiveId" clId="{61B6C1F0-A870-475D-B408-A97F86001DE4}" dt="2020-01-07T09:18:35.785" v="5334" actId="478"/>
          <ac:spMkLst>
            <pc:docMk/>
            <pc:sldMk cId="1043440439" sldId="287"/>
            <ac:spMk id="3" creationId="{A11DF64E-7D5F-4111-ABA7-2AE3DA77638D}"/>
          </ac:spMkLst>
        </pc:spChg>
        <pc:spChg chg="add del mod">
          <ac:chgData name="이 미미" userId="100a6bdb93b108e3" providerId="LiveId" clId="{61B6C1F0-A870-475D-B408-A97F86001DE4}" dt="2020-01-07T09:18:41.347" v="5337" actId="478"/>
          <ac:spMkLst>
            <pc:docMk/>
            <pc:sldMk cId="1043440439" sldId="287"/>
            <ac:spMk id="4" creationId="{BA659DAF-7F83-49EA-AB14-0B31764A7810}"/>
          </ac:spMkLst>
        </pc:spChg>
        <pc:picChg chg="add mod modCrop">
          <ac:chgData name="이 미미" userId="100a6bdb93b108e3" providerId="LiveId" clId="{61B6C1F0-A870-475D-B408-A97F86001DE4}" dt="2020-01-07T09:27:59.408" v="5403" actId="14100"/>
          <ac:picMkLst>
            <pc:docMk/>
            <pc:sldMk cId="1043440439" sldId="287"/>
            <ac:picMk id="5" creationId="{20AEEB56-4119-4C7C-8D41-808177C4D7CD}"/>
          </ac:picMkLst>
        </pc:picChg>
        <pc:picChg chg="add mod">
          <ac:chgData name="이 미미" userId="100a6bdb93b108e3" providerId="LiveId" clId="{61B6C1F0-A870-475D-B408-A97F86001DE4}" dt="2020-01-07T09:30:51.855" v="5443" actId="1076"/>
          <ac:picMkLst>
            <pc:docMk/>
            <pc:sldMk cId="1043440439" sldId="287"/>
            <ac:picMk id="6" creationId="{7DB158B4-F56A-45B9-9963-10E3AAD181D7}"/>
          </ac:picMkLst>
        </pc:picChg>
        <pc:picChg chg="add mod modCrop">
          <ac:chgData name="이 미미" userId="100a6bdb93b108e3" providerId="LiveId" clId="{61B6C1F0-A870-475D-B408-A97F86001DE4}" dt="2020-01-07T09:28:09.098" v="5406" actId="14100"/>
          <ac:picMkLst>
            <pc:docMk/>
            <pc:sldMk cId="1043440439" sldId="287"/>
            <ac:picMk id="7" creationId="{CD8AD97E-7ED5-499A-A674-685B5670BE09}"/>
          </ac:picMkLst>
        </pc:picChg>
      </pc:sldChg>
      <pc:sldChg chg="add del">
        <pc:chgData name="이 미미" userId="100a6bdb93b108e3" providerId="LiveId" clId="{61B6C1F0-A870-475D-B408-A97F86001DE4}" dt="2020-01-07T09:18:46.699" v="5341" actId="2696"/>
        <pc:sldMkLst>
          <pc:docMk/>
          <pc:sldMk cId="1025926421" sldId="288"/>
        </pc:sldMkLst>
      </pc:sldChg>
      <pc:sldChg chg="add del">
        <pc:chgData name="이 미미" userId="100a6bdb93b108e3" providerId="LiveId" clId="{61B6C1F0-A870-475D-B408-A97F86001DE4}" dt="2020-01-07T09:18:47.825" v="5342" actId="2696"/>
        <pc:sldMkLst>
          <pc:docMk/>
          <pc:sldMk cId="2488547883" sldId="289"/>
        </pc:sldMkLst>
      </pc:sldChg>
      <pc:sldChg chg="addSp modSp add modAnim">
        <pc:chgData name="이 미미" userId="100a6bdb93b108e3" providerId="LiveId" clId="{61B6C1F0-A870-475D-B408-A97F86001DE4}" dt="2020-01-07T09:30:21.485" v="5440"/>
        <pc:sldMkLst>
          <pc:docMk/>
          <pc:sldMk cId="3006287532" sldId="290"/>
        </pc:sldMkLst>
        <pc:picChg chg="add mod">
          <ac:chgData name="이 미미" userId="100a6bdb93b108e3" providerId="LiveId" clId="{61B6C1F0-A870-475D-B408-A97F86001DE4}" dt="2020-01-07T09:30:00.038" v="5435" actId="14100"/>
          <ac:picMkLst>
            <pc:docMk/>
            <pc:sldMk cId="3006287532" sldId="290"/>
            <ac:picMk id="2" creationId="{11C86A1C-F784-4F97-A8B7-DCCBF7D1F2E0}"/>
          </ac:picMkLst>
        </pc:picChg>
        <pc:picChg chg="add mod">
          <ac:chgData name="이 미미" userId="100a6bdb93b108e3" providerId="LiveId" clId="{61B6C1F0-A870-475D-B408-A97F86001DE4}" dt="2020-01-07T09:30:18.785" v="5439" actId="1076"/>
          <ac:picMkLst>
            <pc:docMk/>
            <pc:sldMk cId="3006287532" sldId="290"/>
            <ac:picMk id="3" creationId="{6FD7E3A5-038F-44C4-987D-710AF3CAC285}"/>
          </ac:picMkLst>
        </pc:picChg>
      </pc:sldChg>
      <pc:sldChg chg="addSp delSp modSp add modNotesTx">
        <pc:chgData name="이 미미" userId="100a6bdb93b108e3" providerId="LiveId" clId="{61B6C1F0-A870-475D-B408-A97F86001DE4}" dt="2020-01-07T09:32:18.361" v="5513" actId="20577"/>
        <pc:sldMkLst>
          <pc:docMk/>
          <pc:sldMk cId="438039975" sldId="291"/>
        </pc:sldMkLst>
        <pc:spChg chg="add del mod">
          <ac:chgData name="이 미미" userId="100a6bdb93b108e3" providerId="LiveId" clId="{61B6C1F0-A870-475D-B408-A97F86001DE4}" dt="2020-01-07T09:32:06.238" v="5463"/>
          <ac:spMkLst>
            <pc:docMk/>
            <pc:sldMk cId="438039975" sldId="291"/>
            <ac:spMk id="5" creationId="{F5DEAF95-3F26-4F9E-A20B-3D7FE3DC710D}"/>
          </ac:spMkLst>
        </pc:spChg>
        <pc:spChg chg="add del mod">
          <ac:chgData name="이 미미" userId="100a6bdb93b108e3" providerId="LiveId" clId="{61B6C1F0-A870-475D-B408-A97F86001DE4}" dt="2020-01-07T09:32:06.237" v="5461" actId="478"/>
          <ac:spMkLst>
            <pc:docMk/>
            <pc:sldMk cId="438039975" sldId="291"/>
            <ac:spMk id="6" creationId="{5D931F82-BB34-422F-B495-3034183B6AA8}"/>
          </ac:spMkLst>
        </pc:spChg>
        <pc:picChg chg="add mod modCrop">
          <ac:chgData name="이 미미" userId="100a6bdb93b108e3" providerId="LiveId" clId="{61B6C1F0-A870-475D-B408-A97F86001DE4}" dt="2020-01-07T09:27:27.569" v="5393" actId="14100"/>
          <ac:picMkLst>
            <pc:docMk/>
            <pc:sldMk cId="438039975" sldId="291"/>
            <ac:picMk id="2" creationId="{6F836C78-01E2-4531-85A5-B424000CE640}"/>
          </ac:picMkLst>
        </pc:picChg>
        <pc:picChg chg="add mod modCrop">
          <ac:chgData name="이 미미" userId="100a6bdb93b108e3" providerId="LiveId" clId="{61B6C1F0-A870-475D-B408-A97F86001DE4}" dt="2020-01-07T09:27:39.279" v="5396" actId="14100"/>
          <ac:picMkLst>
            <pc:docMk/>
            <pc:sldMk cId="438039975" sldId="291"/>
            <ac:picMk id="3" creationId="{3ADBBAEF-3D8F-4580-8C4D-C594169CB759}"/>
          </ac:picMkLst>
        </pc:picChg>
        <pc:picChg chg="add mod modCrop">
          <ac:chgData name="이 미미" userId="100a6bdb93b108e3" providerId="LiveId" clId="{61B6C1F0-A870-475D-B408-A97F86001DE4}" dt="2020-01-07T09:30:59.647" v="5444" actId="732"/>
          <ac:picMkLst>
            <pc:docMk/>
            <pc:sldMk cId="438039975" sldId="291"/>
            <ac:picMk id="4" creationId="{A3B77007-26E8-43EE-B09C-25C51C1512C3}"/>
          </ac:picMkLst>
        </pc:picChg>
      </pc:sldChg>
      <pc:sldChg chg="add del">
        <pc:chgData name="이 미미" userId="100a6bdb93b108e3" providerId="LiveId" clId="{61B6C1F0-A870-475D-B408-A97F86001DE4}" dt="2020-01-07T09:18:45.852" v="5340" actId="2696"/>
        <pc:sldMkLst>
          <pc:docMk/>
          <pc:sldMk cId="2439363806" sldId="291"/>
        </pc:sldMkLst>
      </pc:sldChg>
      <pc:sldChg chg="addSp modSp add modNotesTx">
        <pc:chgData name="이 미미" userId="100a6bdb93b108e3" providerId="LiveId" clId="{61B6C1F0-A870-475D-B408-A97F86001DE4}" dt="2020-01-07T09:35:11.489" v="5634" actId="20577"/>
        <pc:sldMkLst>
          <pc:docMk/>
          <pc:sldMk cId="63172626" sldId="292"/>
        </pc:sldMkLst>
        <pc:picChg chg="add mod">
          <ac:chgData name="이 미미" userId="100a6bdb93b108e3" providerId="LiveId" clId="{61B6C1F0-A870-475D-B408-A97F86001DE4}" dt="2020-01-07T09:29:03.912" v="5419" actId="1076"/>
          <ac:picMkLst>
            <pc:docMk/>
            <pc:sldMk cId="63172626" sldId="292"/>
            <ac:picMk id="2" creationId="{380310EB-F03C-4CC8-B3E8-3A2832922134}"/>
          </ac:picMkLst>
        </pc:picChg>
      </pc:sldChg>
      <pc:sldChg chg="addSp modSp add modNotesTx">
        <pc:chgData name="이 미미" userId="100a6bdb93b108e3" providerId="LiveId" clId="{61B6C1F0-A870-475D-B408-A97F86001DE4}" dt="2020-01-07T09:36:26.109" v="5734" actId="20577"/>
        <pc:sldMkLst>
          <pc:docMk/>
          <pc:sldMk cId="1948748137" sldId="293"/>
        </pc:sldMkLst>
        <pc:picChg chg="add mod">
          <ac:chgData name="이 미미" userId="100a6bdb93b108e3" providerId="LiveId" clId="{61B6C1F0-A870-475D-B408-A97F86001DE4}" dt="2020-01-07T09:29:32.303" v="5427" actId="1076"/>
          <ac:picMkLst>
            <pc:docMk/>
            <pc:sldMk cId="1948748137" sldId="293"/>
            <ac:picMk id="2" creationId="{0BC56E91-4D27-4AE4-B1C4-3C6825658E7A}"/>
          </ac:picMkLst>
        </pc:picChg>
      </pc:sldChg>
      <pc:sldChg chg="delSp modSp add del delAnim">
        <pc:chgData name="이 미미" userId="100a6bdb93b108e3" providerId="LiveId" clId="{61B6C1F0-A870-475D-B408-A97F86001DE4}" dt="2020-01-07T09:37:27.702" v="5739" actId="2696"/>
        <pc:sldMkLst>
          <pc:docMk/>
          <pc:sldMk cId="2534673768" sldId="294"/>
        </pc:sldMkLst>
        <pc:picChg chg="del mod">
          <ac:chgData name="이 미미" userId="100a6bdb93b108e3" providerId="LiveId" clId="{61B6C1F0-A870-475D-B408-A97F86001DE4}" dt="2020-01-07T09:36:47.065" v="5738" actId="478"/>
          <ac:picMkLst>
            <pc:docMk/>
            <pc:sldMk cId="2534673768" sldId="294"/>
            <ac:picMk id="2" creationId="{11C86A1C-F784-4F97-A8B7-DCCBF7D1F2E0}"/>
          </ac:picMkLst>
        </pc:picChg>
        <pc:picChg chg="del">
          <ac:chgData name="이 미미" userId="100a6bdb93b108e3" providerId="LiveId" clId="{61B6C1F0-A870-475D-B408-A97F86001DE4}" dt="2020-01-07T09:36:46.493" v="5736" actId="478"/>
          <ac:picMkLst>
            <pc:docMk/>
            <pc:sldMk cId="2534673768" sldId="294"/>
            <ac:picMk id="3" creationId="{6FD7E3A5-038F-44C4-987D-710AF3CAC285}"/>
          </ac:picMkLst>
        </pc:picChg>
      </pc:sldChg>
      <pc:sldChg chg="addSp delSp modSp add modNotesTx">
        <pc:chgData name="이 미미" userId="100a6bdb93b108e3" providerId="LiveId" clId="{61B6C1F0-A870-475D-B408-A97F86001DE4}" dt="2020-01-07T10:25:35.410" v="5969" actId="1076"/>
        <pc:sldMkLst>
          <pc:docMk/>
          <pc:sldMk cId="2568863801" sldId="294"/>
        </pc:sldMkLst>
        <pc:spChg chg="mod">
          <ac:chgData name="이 미미" userId="100a6bdb93b108e3" providerId="LiveId" clId="{61B6C1F0-A870-475D-B408-A97F86001DE4}" dt="2020-01-07T10:22:50.385" v="5806" actId="20577"/>
          <ac:spMkLst>
            <pc:docMk/>
            <pc:sldMk cId="2568863801" sldId="294"/>
            <ac:spMk id="2" creationId="{8375C6BA-B411-4DB6-8676-8A1E8514EA35}"/>
          </ac:spMkLst>
        </pc:spChg>
        <pc:spChg chg="del">
          <ac:chgData name="이 미미" userId="100a6bdb93b108e3" providerId="LiveId" clId="{61B6C1F0-A870-475D-B408-A97F86001DE4}" dt="2020-01-07T10:23:06.072" v="5807" actId="478"/>
          <ac:spMkLst>
            <pc:docMk/>
            <pc:sldMk cId="2568863801" sldId="294"/>
            <ac:spMk id="3" creationId="{6E14BBC7-E880-4E46-AE06-0505283B0D77}"/>
          </ac:spMkLst>
        </pc:spChg>
        <pc:spChg chg="add mod">
          <ac:chgData name="이 미미" userId="100a6bdb93b108e3" providerId="LiveId" clId="{61B6C1F0-A870-475D-B408-A97F86001DE4}" dt="2020-01-07T10:25:28.225" v="5967" actId="164"/>
          <ac:spMkLst>
            <pc:docMk/>
            <pc:sldMk cId="2568863801" sldId="294"/>
            <ac:spMk id="5" creationId="{8BD232AD-EF8F-4E8E-9DFC-D3EEE66BB1CC}"/>
          </ac:spMkLst>
        </pc:spChg>
        <pc:spChg chg="add mod">
          <ac:chgData name="이 미미" userId="100a6bdb93b108e3" providerId="LiveId" clId="{61B6C1F0-A870-475D-B408-A97F86001DE4}" dt="2020-01-07T10:25:28.225" v="5967" actId="164"/>
          <ac:spMkLst>
            <pc:docMk/>
            <pc:sldMk cId="2568863801" sldId="294"/>
            <ac:spMk id="6" creationId="{FD1C2FAB-8258-46AE-9F3B-D96B30EEB64A}"/>
          </ac:spMkLst>
        </pc:spChg>
        <pc:grpChg chg="add mod">
          <ac:chgData name="이 미미" userId="100a6bdb93b108e3" providerId="LiveId" clId="{61B6C1F0-A870-475D-B408-A97F86001DE4}" dt="2020-01-07T10:25:35.410" v="5969" actId="1076"/>
          <ac:grpSpMkLst>
            <pc:docMk/>
            <pc:sldMk cId="2568863801" sldId="294"/>
            <ac:grpSpMk id="7" creationId="{03F359C1-21F4-4AC0-9343-C4B76404D950}"/>
          </ac:grpSpMkLst>
        </pc:grpChg>
        <pc:picChg chg="add mod">
          <ac:chgData name="이 미미" userId="100a6bdb93b108e3" providerId="LiveId" clId="{61B6C1F0-A870-475D-B408-A97F86001DE4}" dt="2020-01-07T10:25:28.225" v="5967" actId="164"/>
          <ac:picMkLst>
            <pc:docMk/>
            <pc:sldMk cId="2568863801" sldId="294"/>
            <ac:picMk id="4" creationId="{5CF37A99-B87D-41F9-BFA9-1908C4ADFAD4}"/>
          </ac:picMkLst>
        </pc:picChg>
      </pc:sldChg>
      <pc:sldChg chg="add del">
        <pc:chgData name="이 미미" userId="100a6bdb93b108e3" providerId="LiveId" clId="{61B6C1F0-A870-475D-B408-A97F86001DE4}" dt="2020-01-07T09:30:27.216" v="5441" actId="2696"/>
        <pc:sldMkLst>
          <pc:docMk/>
          <pc:sldMk cId="4234608701" sldId="294"/>
        </pc:sldMkLst>
      </pc:sldChg>
      <pc:sldChg chg="addSp delSp modSp add">
        <pc:chgData name="이 미미" userId="100a6bdb93b108e3" providerId="LiveId" clId="{61B6C1F0-A870-475D-B408-A97F86001DE4}" dt="2020-01-07T10:29:01.282" v="6033" actId="1076"/>
        <pc:sldMkLst>
          <pc:docMk/>
          <pc:sldMk cId="298716855" sldId="295"/>
        </pc:sldMkLst>
        <pc:spChg chg="mod">
          <ac:chgData name="이 미미" userId="100a6bdb93b108e3" providerId="LiveId" clId="{61B6C1F0-A870-475D-B408-A97F86001DE4}" dt="2020-01-07T10:26:55.541" v="5999" actId="20577"/>
          <ac:spMkLst>
            <pc:docMk/>
            <pc:sldMk cId="298716855" sldId="295"/>
            <ac:spMk id="2" creationId="{5204A4FA-AA34-4344-B7B3-8516C5CBDDF4}"/>
          </ac:spMkLst>
        </pc:spChg>
        <pc:spChg chg="del">
          <ac:chgData name="이 미미" userId="100a6bdb93b108e3" providerId="LiveId" clId="{61B6C1F0-A870-475D-B408-A97F86001DE4}" dt="2020-01-07T10:26:13.864" v="5970"/>
          <ac:spMkLst>
            <pc:docMk/>
            <pc:sldMk cId="298716855" sldId="295"/>
            <ac:spMk id="3" creationId="{C48E727F-71E4-4514-8539-FFAAEADF8A4C}"/>
          </ac:spMkLst>
        </pc:spChg>
        <pc:spChg chg="add mod">
          <ac:chgData name="이 미미" userId="100a6bdb93b108e3" providerId="LiveId" clId="{61B6C1F0-A870-475D-B408-A97F86001DE4}" dt="2020-01-07T10:28:42.194" v="6028" actId="1076"/>
          <ac:spMkLst>
            <pc:docMk/>
            <pc:sldMk cId="298716855" sldId="295"/>
            <ac:spMk id="5" creationId="{4C38E78A-46B2-475F-BD32-115A4B0E2906}"/>
          </ac:spMkLst>
        </pc:spChg>
        <pc:spChg chg="add mod">
          <ac:chgData name="이 미미" userId="100a6bdb93b108e3" providerId="LiveId" clId="{61B6C1F0-A870-475D-B408-A97F86001DE4}" dt="2020-01-07T10:29:01.282" v="6033" actId="1076"/>
          <ac:spMkLst>
            <pc:docMk/>
            <pc:sldMk cId="298716855" sldId="295"/>
            <ac:spMk id="6" creationId="{0A028259-CE5A-4B1B-8C7D-634850E6A6B6}"/>
          </ac:spMkLst>
        </pc:spChg>
        <pc:picChg chg="add mod">
          <ac:chgData name="이 미미" userId="100a6bdb93b108e3" providerId="LiveId" clId="{61B6C1F0-A870-475D-B408-A97F86001DE4}" dt="2020-01-07T10:28:37.577" v="6027" actId="14100"/>
          <ac:picMkLst>
            <pc:docMk/>
            <pc:sldMk cId="298716855" sldId="295"/>
            <ac:picMk id="4" creationId="{0A1F13A5-AF54-4BB6-9722-BF6A5EC79945}"/>
          </ac:picMkLst>
        </pc:picChg>
      </pc:sldChg>
      <pc:sldChg chg="addSp modSp add modNotesTx">
        <pc:chgData name="이 미미" userId="100a6bdb93b108e3" providerId="LiveId" clId="{61B6C1F0-A870-475D-B408-A97F86001DE4}" dt="2020-01-07T10:46:08.403" v="6805" actId="20577"/>
        <pc:sldMkLst>
          <pc:docMk/>
          <pc:sldMk cId="2691038114" sldId="296"/>
        </pc:sldMkLst>
        <pc:spChg chg="mod">
          <ac:chgData name="이 미미" userId="100a6bdb93b108e3" providerId="LiveId" clId="{61B6C1F0-A870-475D-B408-A97F86001DE4}" dt="2020-01-07T10:44:19.428" v="6598" actId="20577"/>
          <ac:spMkLst>
            <pc:docMk/>
            <pc:sldMk cId="2691038114" sldId="296"/>
            <ac:spMk id="2" creationId="{E51ABC6F-05B2-4B2E-9556-C966E043A045}"/>
          </ac:spMkLst>
        </pc:spChg>
        <pc:spChg chg="mod">
          <ac:chgData name="이 미미" userId="100a6bdb93b108e3" providerId="LiveId" clId="{61B6C1F0-A870-475D-B408-A97F86001DE4}" dt="2020-01-07T10:46:08.403" v="6805" actId="20577"/>
          <ac:spMkLst>
            <pc:docMk/>
            <pc:sldMk cId="2691038114" sldId="296"/>
            <ac:spMk id="3" creationId="{52BB67F8-0A6B-4C8C-9128-21621365C766}"/>
          </ac:spMkLst>
        </pc:spChg>
        <pc:picChg chg="add mod">
          <ac:chgData name="이 미미" userId="100a6bdb93b108e3" providerId="LiveId" clId="{61B6C1F0-A870-475D-B408-A97F86001DE4}" dt="2020-01-07T10:45:07.046" v="6743" actId="14100"/>
          <ac:picMkLst>
            <pc:docMk/>
            <pc:sldMk cId="2691038114" sldId="296"/>
            <ac:picMk id="4" creationId="{7D0E74B5-3E34-4885-9F40-F53A23B3EFA3}"/>
          </ac:picMkLst>
        </pc:picChg>
      </pc:sldChg>
      <pc:sldChg chg="addSp delSp modSp add">
        <pc:chgData name="이 미미" userId="100a6bdb93b108e3" providerId="LiveId" clId="{61B6C1F0-A870-475D-B408-A97F86001DE4}" dt="2020-01-07T10:35:11.556" v="6157" actId="20577"/>
        <pc:sldMkLst>
          <pc:docMk/>
          <pc:sldMk cId="2506996894" sldId="297"/>
        </pc:sldMkLst>
        <pc:spChg chg="mod">
          <ac:chgData name="이 미미" userId="100a6bdb93b108e3" providerId="LiveId" clId="{61B6C1F0-A870-475D-B408-A97F86001DE4}" dt="2020-01-07T10:35:11.556" v="6157" actId="20577"/>
          <ac:spMkLst>
            <pc:docMk/>
            <pc:sldMk cId="2506996894" sldId="297"/>
            <ac:spMk id="2" creationId="{80340CA6-48FD-4D5D-8AAA-A45CEE68E27B}"/>
          </ac:spMkLst>
        </pc:spChg>
        <pc:spChg chg="del">
          <ac:chgData name="이 미미" userId="100a6bdb93b108e3" providerId="LiveId" clId="{61B6C1F0-A870-475D-B408-A97F86001DE4}" dt="2020-01-07T10:30:36.777" v="6059"/>
          <ac:spMkLst>
            <pc:docMk/>
            <pc:sldMk cId="2506996894" sldId="297"/>
            <ac:spMk id="3" creationId="{9277CDF8-A2FB-435D-BF70-5F5E4E2E1841}"/>
          </ac:spMkLst>
        </pc:spChg>
        <pc:graphicFrameChg chg="add del mod modGraphic">
          <ac:chgData name="이 미미" userId="100a6bdb93b108e3" providerId="LiveId" clId="{61B6C1F0-A870-475D-B408-A97F86001DE4}" dt="2020-01-07T10:32:42.862" v="6082" actId="478"/>
          <ac:graphicFrameMkLst>
            <pc:docMk/>
            <pc:sldMk cId="2506996894" sldId="297"/>
            <ac:graphicFrameMk id="5" creationId="{0471DD60-CA58-4446-9F00-93938D571EA1}"/>
          </ac:graphicFrameMkLst>
        </pc:graphicFrameChg>
        <pc:graphicFrameChg chg="add mod modGraphic">
          <ac:chgData name="이 미미" userId="100a6bdb93b108e3" providerId="LiveId" clId="{61B6C1F0-A870-475D-B408-A97F86001DE4}" dt="2020-01-07T10:33:52.242" v="6114" actId="1076"/>
          <ac:graphicFrameMkLst>
            <pc:docMk/>
            <pc:sldMk cId="2506996894" sldId="297"/>
            <ac:graphicFrameMk id="6" creationId="{D438DC13-5E28-44C0-9B2D-0B40FF6F2CDE}"/>
          </ac:graphicFrameMkLst>
        </pc:graphicFrameChg>
        <pc:graphicFrameChg chg="add mod modGraphic">
          <ac:chgData name="이 미미" userId="100a6bdb93b108e3" providerId="LiveId" clId="{61B6C1F0-A870-475D-B408-A97F86001DE4}" dt="2020-01-07T10:34:31.518" v="6126" actId="20577"/>
          <ac:graphicFrameMkLst>
            <pc:docMk/>
            <pc:sldMk cId="2506996894" sldId="297"/>
            <ac:graphicFrameMk id="7" creationId="{0A861EA6-9ADA-418A-87A9-97320F78ED6E}"/>
          </ac:graphicFrameMkLst>
        </pc:graphicFrameChg>
        <pc:picChg chg="add mod">
          <ac:chgData name="이 미미" userId="100a6bdb93b108e3" providerId="LiveId" clId="{61B6C1F0-A870-475D-B408-A97F86001DE4}" dt="2020-01-07T10:33:32.969" v="6108" actId="732"/>
          <ac:picMkLst>
            <pc:docMk/>
            <pc:sldMk cId="2506996894" sldId="297"/>
            <ac:picMk id="4" creationId="{E7DCE141-798A-494D-8992-4AF88D308123}"/>
          </ac:picMkLst>
        </pc:picChg>
        <pc:picChg chg="add mod">
          <ac:chgData name="이 미미" userId="100a6bdb93b108e3" providerId="LiveId" clId="{61B6C1F0-A870-475D-B408-A97F86001DE4}" dt="2020-01-07T10:34:14.555" v="6120" actId="732"/>
          <ac:picMkLst>
            <pc:docMk/>
            <pc:sldMk cId="2506996894" sldId="297"/>
            <ac:picMk id="8" creationId="{7AAF7BF4-98C9-429E-89B4-BC6DAA821096}"/>
          </ac:picMkLst>
        </pc:picChg>
      </pc:sldChg>
      <pc:sldChg chg="addSp delSp modSp add modNotesTx">
        <pc:chgData name="이 미미" userId="100a6bdb93b108e3" providerId="LiveId" clId="{61B6C1F0-A870-475D-B408-A97F86001DE4}" dt="2020-01-07T10:35:39.132" v="6200" actId="20577"/>
        <pc:sldMkLst>
          <pc:docMk/>
          <pc:sldMk cId="3675509615" sldId="298"/>
        </pc:sldMkLst>
        <pc:spChg chg="mod">
          <ac:chgData name="이 미미" userId="100a6bdb93b108e3" providerId="LiveId" clId="{61B6C1F0-A870-475D-B408-A97F86001DE4}" dt="2020-01-07T10:35:27.010" v="6174" actId="20577"/>
          <ac:spMkLst>
            <pc:docMk/>
            <pc:sldMk cId="3675509615" sldId="298"/>
            <ac:spMk id="2" creationId="{7FAF1D67-66A2-44D0-887E-9D7D2FE9E130}"/>
          </ac:spMkLst>
        </pc:spChg>
        <pc:spChg chg="del">
          <ac:chgData name="이 미미" userId="100a6bdb93b108e3" providerId="LiveId" clId="{61B6C1F0-A870-475D-B408-A97F86001DE4}" dt="2020-01-07T10:32:05.452" v="6067"/>
          <ac:spMkLst>
            <pc:docMk/>
            <pc:sldMk cId="3675509615" sldId="298"/>
            <ac:spMk id="3" creationId="{5B3FE91E-94DE-4F29-8B1C-FBBFF42EABDB}"/>
          </ac:spMkLst>
        </pc:spChg>
        <pc:graphicFrameChg chg="add mod modGraphic">
          <ac:chgData name="이 미미" userId="100a6bdb93b108e3" providerId="LiveId" clId="{61B6C1F0-A870-475D-B408-A97F86001DE4}" dt="2020-01-07T10:34:50.702" v="6135" actId="20577"/>
          <ac:graphicFrameMkLst>
            <pc:docMk/>
            <pc:sldMk cId="3675509615" sldId="298"/>
            <ac:graphicFrameMk id="5" creationId="{E412DDCB-C928-4D05-A5E5-79746F1A5AAA}"/>
          </ac:graphicFrameMkLst>
        </pc:graphicFrameChg>
        <pc:picChg chg="add mod">
          <ac:chgData name="이 미미" userId="100a6bdb93b108e3" providerId="LiveId" clId="{61B6C1F0-A870-475D-B408-A97F86001DE4}" dt="2020-01-07T10:34:41.264" v="6128" actId="1076"/>
          <ac:picMkLst>
            <pc:docMk/>
            <pc:sldMk cId="3675509615" sldId="298"/>
            <ac:picMk id="4" creationId="{F98F4D7A-D511-4CF3-B2D2-1B71AB8B949B}"/>
          </ac:picMkLst>
        </pc:picChg>
      </pc:sldChg>
      <pc:sldChg chg="addSp delSp modSp add">
        <pc:chgData name="이 미미" userId="100a6bdb93b108e3" providerId="LiveId" clId="{61B6C1F0-A870-475D-B408-A97F86001DE4}" dt="2020-01-07T10:42:00.021" v="6519" actId="313"/>
        <pc:sldMkLst>
          <pc:docMk/>
          <pc:sldMk cId="2798975701" sldId="299"/>
        </pc:sldMkLst>
        <pc:spChg chg="mod">
          <ac:chgData name="이 미미" userId="100a6bdb93b108e3" providerId="LiveId" clId="{61B6C1F0-A870-475D-B408-A97F86001DE4}" dt="2020-01-07T10:35:50.264" v="6215" actId="20577"/>
          <ac:spMkLst>
            <pc:docMk/>
            <pc:sldMk cId="2798975701" sldId="299"/>
            <ac:spMk id="2" creationId="{81B77C6E-D2DF-4BA5-9BC8-C0E7C2EA2C90}"/>
          </ac:spMkLst>
        </pc:spChg>
        <pc:spChg chg="mod">
          <ac:chgData name="이 미미" userId="100a6bdb93b108e3" providerId="LiveId" clId="{61B6C1F0-A870-475D-B408-A97F86001DE4}" dt="2020-01-07T10:37:06.358" v="6299" actId="1076"/>
          <ac:spMkLst>
            <pc:docMk/>
            <pc:sldMk cId="2798975701" sldId="299"/>
            <ac:spMk id="3" creationId="{4E524C88-E478-4BD7-AE31-22706570594D}"/>
          </ac:spMkLst>
        </pc:spChg>
        <pc:spChg chg="add mod">
          <ac:chgData name="이 미미" userId="100a6bdb93b108e3" providerId="LiveId" clId="{61B6C1F0-A870-475D-B408-A97F86001DE4}" dt="2020-01-07T10:40:08.366" v="6421" actId="164"/>
          <ac:spMkLst>
            <pc:docMk/>
            <pc:sldMk cId="2798975701" sldId="299"/>
            <ac:spMk id="4" creationId="{0E87B4E0-BD26-4F51-ACD8-A26DC1041110}"/>
          </ac:spMkLst>
        </pc:spChg>
        <pc:spChg chg="add mod">
          <ac:chgData name="이 미미" userId="100a6bdb93b108e3" providerId="LiveId" clId="{61B6C1F0-A870-475D-B408-A97F86001DE4}" dt="2020-01-07T10:40:08.366" v="6421" actId="164"/>
          <ac:spMkLst>
            <pc:docMk/>
            <pc:sldMk cId="2798975701" sldId="299"/>
            <ac:spMk id="5" creationId="{C5F730EE-EAB9-4278-9910-6105116CAEE2}"/>
          </ac:spMkLst>
        </pc:spChg>
        <pc:spChg chg="add mod">
          <ac:chgData name="이 미미" userId="100a6bdb93b108e3" providerId="LiveId" clId="{61B6C1F0-A870-475D-B408-A97F86001DE4}" dt="2020-01-07T10:40:08.366" v="6421" actId="164"/>
          <ac:spMkLst>
            <pc:docMk/>
            <pc:sldMk cId="2798975701" sldId="299"/>
            <ac:spMk id="6" creationId="{4463684A-B765-40C4-8B86-9917A10194CF}"/>
          </ac:spMkLst>
        </pc:spChg>
        <pc:spChg chg="add mod">
          <ac:chgData name="이 미미" userId="100a6bdb93b108e3" providerId="LiveId" clId="{61B6C1F0-A870-475D-B408-A97F86001DE4}" dt="2020-01-07T10:40:27.906" v="6428" actId="1076"/>
          <ac:spMkLst>
            <pc:docMk/>
            <pc:sldMk cId="2798975701" sldId="299"/>
            <ac:spMk id="10" creationId="{B00D2D1B-5CFC-4F8E-811C-FA2B44A555E4}"/>
          </ac:spMkLst>
        </pc:spChg>
        <pc:spChg chg="add del mod">
          <ac:chgData name="이 미미" userId="100a6bdb93b108e3" providerId="LiveId" clId="{61B6C1F0-A870-475D-B408-A97F86001DE4}" dt="2020-01-07T10:38:56.957" v="6385"/>
          <ac:spMkLst>
            <pc:docMk/>
            <pc:sldMk cId="2798975701" sldId="299"/>
            <ac:spMk id="11" creationId="{EAAABB9A-6299-471D-A877-AB74D88969EB}"/>
          </ac:spMkLst>
        </pc:spChg>
        <pc:spChg chg="add mod">
          <ac:chgData name="이 미미" userId="100a6bdb93b108e3" providerId="LiveId" clId="{61B6C1F0-A870-475D-B408-A97F86001DE4}" dt="2020-01-07T10:40:18.811" v="6424" actId="14100"/>
          <ac:spMkLst>
            <pc:docMk/>
            <pc:sldMk cId="2798975701" sldId="299"/>
            <ac:spMk id="12" creationId="{8B1E90AA-68AC-4D82-B3FB-AEF053D5042D}"/>
          </ac:spMkLst>
        </pc:spChg>
        <pc:spChg chg="add mod">
          <ac:chgData name="이 미미" userId="100a6bdb93b108e3" providerId="LiveId" clId="{61B6C1F0-A870-475D-B408-A97F86001DE4}" dt="2020-01-07T10:42:00.021" v="6519" actId="313"/>
          <ac:spMkLst>
            <pc:docMk/>
            <pc:sldMk cId="2798975701" sldId="299"/>
            <ac:spMk id="14" creationId="{BEC96903-05D4-41F3-96EE-B59C2CC59CE3}"/>
          </ac:spMkLst>
        </pc:spChg>
        <pc:grpChg chg="add mod">
          <ac:chgData name="이 미미" userId="100a6bdb93b108e3" providerId="LiveId" clId="{61B6C1F0-A870-475D-B408-A97F86001DE4}" dt="2020-01-07T10:40:12.919" v="6422" actId="1076"/>
          <ac:grpSpMkLst>
            <pc:docMk/>
            <pc:sldMk cId="2798975701" sldId="299"/>
            <ac:grpSpMk id="13" creationId="{18811DDA-4A03-4B3A-93AD-578FB07ED579}"/>
          </ac:grpSpMkLst>
        </pc:grpChg>
        <pc:cxnChg chg="add mod">
          <ac:chgData name="이 미미" userId="100a6bdb93b108e3" providerId="LiveId" clId="{61B6C1F0-A870-475D-B408-A97F86001DE4}" dt="2020-01-07T10:40:08.366" v="6421" actId="164"/>
          <ac:cxnSpMkLst>
            <pc:docMk/>
            <pc:sldMk cId="2798975701" sldId="299"/>
            <ac:cxnSpMk id="8" creationId="{16283E86-DFB1-4CA8-AEF4-4629058FB59B}"/>
          </ac:cxnSpMkLst>
        </pc:cxnChg>
        <pc:cxnChg chg="add mod">
          <ac:chgData name="이 미미" userId="100a6bdb93b108e3" providerId="LiveId" clId="{61B6C1F0-A870-475D-B408-A97F86001DE4}" dt="2020-01-07T10:40:08.366" v="6421" actId="164"/>
          <ac:cxnSpMkLst>
            <pc:docMk/>
            <pc:sldMk cId="2798975701" sldId="299"/>
            <ac:cxnSpMk id="9" creationId="{8F26DAD2-B9B2-48C1-8700-12CFFCD83893}"/>
          </ac:cxnSpMkLst>
        </pc:cxnChg>
      </pc:sldChg>
      <pc:sldChg chg="addSp delSp modSp add del modNotesTx">
        <pc:chgData name="이 미미" userId="100a6bdb93b108e3" providerId="LiveId" clId="{61B6C1F0-A870-475D-B408-A97F86001DE4}" dt="2020-01-07T10:42:12.431" v="6521" actId="2696"/>
        <pc:sldMkLst>
          <pc:docMk/>
          <pc:sldMk cId="907261658" sldId="300"/>
        </pc:sldMkLst>
        <pc:spChg chg="mod">
          <ac:chgData name="이 미미" userId="100a6bdb93b108e3" providerId="LiveId" clId="{61B6C1F0-A870-475D-B408-A97F86001DE4}" dt="2020-01-07T10:40:55.776" v="6480" actId="20577"/>
          <ac:spMkLst>
            <pc:docMk/>
            <pc:sldMk cId="907261658" sldId="300"/>
            <ac:spMk id="2" creationId="{D7327263-BBA6-43E3-964A-E2AF55E07B49}"/>
          </ac:spMkLst>
        </pc:spChg>
        <pc:spChg chg="del">
          <ac:chgData name="이 미미" userId="100a6bdb93b108e3" providerId="LiveId" clId="{61B6C1F0-A870-475D-B408-A97F86001DE4}" dt="2020-01-07T10:41:13.389" v="6505"/>
          <ac:spMkLst>
            <pc:docMk/>
            <pc:sldMk cId="907261658" sldId="300"/>
            <ac:spMk id="3" creationId="{15674218-0DF7-4D0A-B0FE-F6016CB94A8B}"/>
          </ac:spMkLst>
        </pc:spChg>
        <pc:spChg chg="add mod">
          <ac:chgData name="이 미미" userId="100a6bdb93b108e3" providerId="LiveId" clId="{61B6C1F0-A870-475D-B408-A97F86001DE4}" dt="2020-01-07T10:42:11.067" v="6520" actId="478"/>
          <ac:spMkLst>
            <pc:docMk/>
            <pc:sldMk cId="907261658" sldId="300"/>
            <ac:spMk id="7" creationId="{1F124E68-DB38-4BF6-A64A-41BE1C874CA0}"/>
          </ac:spMkLst>
        </pc:spChg>
        <pc:picChg chg="add del mod">
          <ac:chgData name="이 미미" userId="100a6bdb93b108e3" providerId="LiveId" clId="{61B6C1F0-A870-475D-B408-A97F86001DE4}" dt="2020-01-07T10:42:11.067" v="6520" actId="478"/>
          <ac:picMkLst>
            <pc:docMk/>
            <pc:sldMk cId="907261658" sldId="300"/>
            <ac:picMk id="6" creationId="{576AFE35-5742-4E3A-8932-525AA242A1FD}"/>
          </ac:picMkLst>
        </pc:picChg>
      </pc:sldChg>
      <pc:sldChg chg="addSp delSp modSp add">
        <pc:chgData name="이 미미" userId="100a6bdb93b108e3" providerId="LiveId" clId="{61B6C1F0-A870-475D-B408-A97F86001DE4}" dt="2020-01-07T10:50:59.804" v="7274" actId="113"/>
        <pc:sldMkLst>
          <pc:docMk/>
          <pc:sldMk cId="1108000789" sldId="300"/>
        </pc:sldMkLst>
        <pc:spChg chg="mod">
          <ac:chgData name="이 미미" userId="100a6bdb93b108e3" providerId="LiveId" clId="{61B6C1F0-A870-475D-B408-A97F86001DE4}" dt="2020-01-07T10:47:50.338" v="6919" actId="20577"/>
          <ac:spMkLst>
            <pc:docMk/>
            <pc:sldMk cId="1108000789" sldId="300"/>
            <ac:spMk id="2" creationId="{2428DDA6-F957-4F1A-91D9-993352807539}"/>
          </ac:spMkLst>
        </pc:spChg>
        <pc:spChg chg="del">
          <ac:chgData name="이 미미" userId="100a6bdb93b108e3" providerId="LiveId" clId="{61B6C1F0-A870-475D-B408-A97F86001DE4}" dt="2020-01-07T10:47:59.098" v="6920"/>
          <ac:spMkLst>
            <pc:docMk/>
            <pc:sldMk cId="1108000789" sldId="300"/>
            <ac:spMk id="3" creationId="{4E2E8337-30C3-4F11-9E3D-072BC5EC8F84}"/>
          </ac:spMkLst>
        </pc:spChg>
        <pc:spChg chg="add mod">
          <ac:chgData name="이 미미" userId="100a6bdb93b108e3" providerId="LiveId" clId="{61B6C1F0-A870-475D-B408-A97F86001DE4}" dt="2020-01-07T10:50:59.804" v="7274" actId="113"/>
          <ac:spMkLst>
            <pc:docMk/>
            <pc:sldMk cId="1108000789" sldId="300"/>
            <ac:spMk id="5" creationId="{393866BE-340C-4642-9FAC-7D79442E9B7B}"/>
          </ac:spMkLst>
        </pc:spChg>
        <pc:picChg chg="add mod">
          <ac:chgData name="이 미미" userId="100a6bdb93b108e3" providerId="LiveId" clId="{61B6C1F0-A870-475D-B408-A97F86001DE4}" dt="2020-01-07T10:48:03.100" v="6922" actId="14100"/>
          <ac:picMkLst>
            <pc:docMk/>
            <pc:sldMk cId="1108000789" sldId="300"/>
            <ac:picMk id="4" creationId="{92C44502-5F7D-420F-9008-102063E00C6F}"/>
          </ac:picMkLst>
        </pc:picChg>
      </pc:sldChg>
      <pc:sldChg chg="modSp add">
        <pc:chgData name="이 미미" userId="100a6bdb93b108e3" providerId="LiveId" clId="{61B6C1F0-A870-475D-B408-A97F86001DE4}" dt="2020-01-07T11:08:28.013" v="8344" actId="1076"/>
        <pc:sldMkLst>
          <pc:docMk/>
          <pc:sldMk cId="200720952" sldId="301"/>
        </pc:sldMkLst>
        <pc:spChg chg="mod">
          <ac:chgData name="이 미미" userId="100a6bdb93b108e3" providerId="LiveId" clId="{61B6C1F0-A870-475D-B408-A97F86001DE4}" dt="2020-01-07T11:07:21.955" v="8257" actId="20577"/>
          <ac:spMkLst>
            <pc:docMk/>
            <pc:sldMk cId="200720952" sldId="301"/>
            <ac:spMk id="2" creationId="{64FB1150-1563-4E3B-8070-6F310C5C8A4E}"/>
          </ac:spMkLst>
        </pc:spChg>
        <pc:spChg chg="mod">
          <ac:chgData name="이 미미" userId="100a6bdb93b108e3" providerId="LiveId" clId="{61B6C1F0-A870-475D-B408-A97F86001DE4}" dt="2020-01-07T11:08:28.013" v="8344" actId="1076"/>
          <ac:spMkLst>
            <pc:docMk/>
            <pc:sldMk cId="200720952" sldId="301"/>
            <ac:spMk id="3" creationId="{0302F703-8CE5-4072-82E3-605D57EC38BA}"/>
          </ac:spMkLst>
        </pc:spChg>
      </pc:sldChg>
      <pc:sldChg chg="add del">
        <pc:chgData name="이 미미" userId="100a6bdb93b108e3" providerId="LiveId" clId="{61B6C1F0-A870-475D-B408-A97F86001DE4}" dt="2020-01-07T11:08:40.002" v="8345" actId="2696"/>
        <pc:sldMkLst>
          <pc:docMk/>
          <pc:sldMk cId="1399554383" sldId="302"/>
        </pc:sldMkLst>
      </pc:sldChg>
      <pc:sldChg chg="modSp add modNotesTx">
        <pc:chgData name="이 미미" userId="100a6bdb93b108e3" providerId="LiveId" clId="{61B6C1F0-A870-475D-B408-A97F86001DE4}" dt="2020-01-07T10:46:36.309" v="6883" actId="20577"/>
        <pc:sldMkLst>
          <pc:docMk/>
          <pc:sldMk cId="3640898493" sldId="303"/>
        </pc:sldMkLst>
        <pc:spChg chg="mod">
          <ac:chgData name="이 미미" userId="100a6bdb93b108e3" providerId="LiveId" clId="{61B6C1F0-A870-475D-B408-A97F86001DE4}" dt="2020-01-07T10:45:58.617" v="6793" actId="20577"/>
          <ac:spMkLst>
            <pc:docMk/>
            <pc:sldMk cId="3640898493" sldId="303"/>
            <ac:spMk id="3" creationId="{52BB67F8-0A6B-4C8C-9128-21621365C766}"/>
          </ac:spMkLst>
        </pc:spChg>
      </pc:sldChg>
      <pc:sldChg chg="addSp delSp modSp add modNotesTx">
        <pc:chgData name="이 미미" userId="100a6bdb93b108e3" providerId="LiveId" clId="{61B6C1F0-A870-475D-B408-A97F86001DE4}" dt="2020-01-07T10:51:07.965" v="7275" actId="1076"/>
        <pc:sldMkLst>
          <pc:docMk/>
          <pc:sldMk cId="415668681" sldId="304"/>
        </pc:sldMkLst>
        <pc:spChg chg="mod">
          <ac:chgData name="이 미미" userId="100a6bdb93b108e3" providerId="LiveId" clId="{61B6C1F0-A870-475D-B408-A97F86001DE4}" dt="2020-01-07T10:49:18.630" v="7002"/>
          <ac:spMkLst>
            <pc:docMk/>
            <pc:sldMk cId="415668681" sldId="304"/>
            <ac:spMk id="2" creationId="{4BC4FFAD-DA47-4A6F-9C23-97BF45A0D52E}"/>
          </ac:spMkLst>
        </pc:spChg>
        <pc:spChg chg="del">
          <ac:chgData name="이 미미" userId="100a6bdb93b108e3" providerId="LiveId" clId="{61B6C1F0-A870-475D-B408-A97F86001DE4}" dt="2020-01-07T10:49:37.204" v="7003"/>
          <ac:spMkLst>
            <pc:docMk/>
            <pc:sldMk cId="415668681" sldId="304"/>
            <ac:spMk id="3" creationId="{8F18E858-C863-403D-AD4D-A600A63AD216}"/>
          </ac:spMkLst>
        </pc:spChg>
        <pc:spChg chg="add mod">
          <ac:chgData name="이 미미" userId="100a6bdb93b108e3" providerId="LiveId" clId="{61B6C1F0-A870-475D-B408-A97F86001DE4}" dt="2020-01-07T10:51:07.965" v="7275" actId="1076"/>
          <ac:spMkLst>
            <pc:docMk/>
            <pc:sldMk cId="415668681" sldId="304"/>
            <ac:spMk id="5" creationId="{59A96182-A05A-4267-8B48-8889BA58269E}"/>
          </ac:spMkLst>
        </pc:spChg>
        <pc:picChg chg="add mod">
          <ac:chgData name="이 미미" userId="100a6bdb93b108e3" providerId="LiveId" clId="{61B6C1F0-A870-475D-B408-A97F86001DE4}" dt="2020-01-07T10:50:05.445" v="7129" actId="14100"/>
          <ac:picMkLst>
            <pc:docMk/>
            <pc:sldMk cId="415668681" sldId="304"/>
            <ac:picMk id="4" creationId="{8D688FE3-AEED-41B5-9EFB-49530EAF0277}"/>
          </ac:picMkLst>
        </pc:picChg>
      </pc:sldChg>
      <pc:sldChg chg="modSp add modNotesTx">
        <pc:chgData name="이 미미" userId="100a6bdb93b108e3" providerId="LiveId" clId="{61B6C1F0-A870-475D-B408-A97F86001DE4}" dt="2020-01-07T10:55:24.127" v="7610" actId="20577"/>
        <pc:sldMkLst>
          <pc:docMk/>
          <pc:sldMk cId="1229712131" sldId="305"/>
        </pc:sldMkLst>
        <pc:spChg chg="mod">
          <ac:chgData name="이 미미" userId="100a6bdb93b108e3" providerId="LiveId" clId="{61B6C1F0-A870-475D-B408-A97F86001DE4}" dt="2020-01-07T10:52:00.629" v="7291" actId="20577"/>
          <ac:spMkLst>
            <pc:docMk/>
            <pc:sldMk cId="1229712131" sldId="305"/>
            <ac:spMk id="2" creationId="{3BDB6800-AD8F-48D6-8E4A-55E186D206C9}"/>
          </ac:spMkLst>
        </pc:spChg>
        <pc:spChg chg="mod">
          <ac:chgData name="이 미미" userId="100a6bdb93b108e3" providerId="LiveId" clId="{61B6C1F0-A870-475D-B408-A97F86001DE4}" dt="2020-01-07T10:54:13.082" v="7559"/>
          <ac:spMkLst>
            <pc:docMk/>
            <pc:sldMk cId="1229712131" sldId="305"/>
            <ac:spMk id="3" creationId="{17BC74E4-CDA6-447B-AA9A-75EAF354C8C7}"/>
          </ac:spMkLst>
        </pc:spChg>
      </pc:sldChg>
      <pc:sldChg chg="modSp add">
        <pc:chgData name="이 미미" userId="100a6bdb93b108e3" providerId="LiveId" clId="{61B6C1F0-A870-475D-B408-A97F86001DE4}" dt="2020-01-07T10:58:57.055" v="7942" actId="113"/>
        <pc:sldMkLst>
          <pc:docMk/>
          <pc:sldMk cId="2185790917" sldId="306"/>
        </pc:sldMkLst>
        <pc:spChg chg="mod">
          <ac:chgData name="이 미미" userId="100a6bdb93b108e3" providerId="LiveId" clId="{61B6C1F0-A870-475D-B408-A97F86001DE4}" dt="2020-01-07T10:56:16.851" v="7624" actId="20577"/>
          <ac:spMkLst>
            <pc:docMk/>
            <pc:sldMk cId="2185790917" sldId="306"/>
            <ac:spMk id="2" creationId="{A4F47052-BD97-4711-91BE-2E78CB2E17EB}"/>
          </ac:spMkLst>
        </pc:spChg>
        <pc:spChg chg="mod">
          <ac:chgData name="이 미미" userId="100a6bdb93b108e3" providerId="LiveId" clId="{61B6C1F0-A870-475D-B408-A97F86001DE4}" dt="2020-01-07T10:58:57.055" v="7942" actId="113"/>
          <ac:spMkLst>
            <pc:docMk/>
            <pc:sldMk cId="2185790917" sldId="306"/>
            <ac:spMk id="3" creationId="{F68D060B-9DB6-406F-A4B2-C3F58B16ED8D}"/>
          </ac:spMkLst>
        </pc:spChg>
      </pc:sldChg>
      <pc:sldChg chg="addSp delSp modSp add">
        <pc:chgData name="이 미미" userId="100a6bdb93b108e3" providerId="LiveId" clId="{61B6C1F0-A870-475D-B408-A97F86001DE4}" dt="2020-01-07T11:04:30.992" v="8120" actId="1076"/>
        <pc:sldMkLst>
          <pc:docMk/>
          <pc:sldMk cId="555644127" sldId="307"/>
        </pc:sldMkLst>
        <pc:spChg chg="mod">
          <ac:chgData name="이 미미" userId="100a6bdb93b108e3" providerId="LiveId" clId="{61B6C1F0-A870-475D-B408-A97F86001DE4}" dt="2020-01-07T11:01:53.984" v="7984" actId="20577"/>
          <ac:spMkLst>
            <pc:docMk/>
            <pc:sldMk cId="555644127" sldId="307"/>
            <ac:spMk id="2" creationId="{F74E92CA-A549-4F8B-B545-02364A0B10CC}"/>
          </ac:spMkLst>
        </pc:spChg>
        <pc:spChg chg="del">
          <ac:chgData name="이 미미" userId="100a6bdb93b108e3" providerId="LiveId" clId="{61B6C1F0-A870-475D-B408-A97F86001DE4}" dt="2020-01-07T11:02:02.754" v="7985"/>
          <ac:spMkLst>
            <pc:docMk/>
            <pc:sldMk cId="555644127" sldId="307"/>
            <ac:spMk id="3" creationId="{35F7E051-A312-4CB2-B3F4-B881985C97D2}"/>
          </ac:spMkLst>
        </pc:spChg>
        <pc:spChg chg="add mod">
          <ac:chgData name="이 미미" userId="100a6bdb93b108e3" providerId="LiveId" clId="{61B6C1F0-A870-475D-B408-A97F86001DE4}" dt="2020-01-07T11:04:30.992" v="8120" actId="1076"/>
          <ac:spMkLst>
            <pc:docMk/>
            <pc:sldMk cId="555644127" sldId="307"/>
            <ac:spMk id="5" creationId="{E3275BE9-5B48-4B86-B0EC-72B97FDD9D6D}"/>
          </ac:spMkLst>
        </pc:spChg>
        <pc:picChg chg="add mod">
          <ac:chgData name="이 미미" userId="100a6bdb93b108e3" providerId="LiveId" clId="{61B6C1F0-A870-475D-B408-A97F86001DE4}" dt="2020-01-07T11:04:28.027" v="8119" actId="1076"/>
          <ac:picMkLst>
            <pc:docMk/>
            <pc:sldMk cId="555644127" sldId="307"/>
            <ac:picMk id="4" creationId="{46E08FAA-CF3E-459C-9A80-8291A3291C15}"/>
          </ac:picMkLst>
        </pc:picChg>
      </pc:sldChg>
      <pc:sldChg chg="addSp delSp modSp add del">
        <pc:chgData name="이 미미" userId="100a6bdb93b108e3" providerId="LiveId" clId="{61B6C1F0-A870-475D-B408-A97F86001DE4}" dt="2020-01-07T10:49:07.897" v="7001" actId="2696"/>
        <pc:sldMkLst>
          <pc:docMk/>
          <pc:sldMk cId="1229341563" sldId="308"/>
        </pc:sldMkLst>
        <pc:spChg chg="add mod">
          <ac:chgData name="이 미미" userId="100a6bdb93b108e3" providerId="LiveId" clId="{61B6C1F0-A870-475D-B408-A97F86001DE4}" dt="2020-01-07T10:49:04.543" v="7000" actId="1076"/>
          <ac:spMkLst>
            <pc:docMk/>
            <pc:sldMk cId="1229341563" sldId="308"/>
            <ac:spMk id="3" creationId="{7C577EB6-9C0F-44D7-A710-0948EAD5BC9C}"/>
          </ac:spMkLst>
        </pc:spChg>
        <pc:picChg chg="del">
          <ac:chgData name="이 미미" userId="100a6bdb93b108e3" providerId="LiveId" clId="{61B6C1F0-A870-475D-B408-A97F86001DE4}" dt="2020-01-07T10:48:48.281" v="6999" actId="478"/>
          <ac:picMkLst>
            <pc:docMk/>
            <pc:sldMk cId="1229341563" sldId="308"/>
            <ac:picMk id="4" creationId="{92C44502-5F7D-420F-9008-102063E00C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그전에는 학습을 위한 데이터 구성 </a:t>
            </a:r>
            <a:r>
              <a:rPr lang="en-US" altLang="ko-KR" dirty="0"/>
              <a:t>,</a:t>
            </a:r>
            <a:r>
              <a:rPr lang="ko-KR" altLang="en-US" dirty="0"/>
              <a:t>지금은 학습을 위한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5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한번에 뉴런 네트워크에 학습시키지않고 부분부분을 나눠 보내 나중에 합치는 방법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2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침체기에 빠짐</a:t>
            </a:r>
            <a:r>
              <a:rPr lang="en-US" altLang="ko-KR" dirty="0"/>
              <a:t>,,,,,,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L2_loss</a:t>
            </a:r>
            <a:r>
              <a:rPr lang="ko-KR" altLang="en-US" dirty="0"/>
              <a:t>넣어서 </a:t>
            </a:r>
            <a:r>
              <a:rPr lang="en-US" altLang="ko-KR" dirty="0"/>
              <a:t>overfitting </a:t>
            </a:r>
            <a:r>
              <a:rPr lang="ko-KR" altLang="en-US" dirty="0"/>
              <a:t>문제해결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Decay</a:t>
            </a:r>
            <a:r>
              <a:rPr lang="ko-KR" altLang="en-US" dirty="0"/>
              <a:t>는 </a:t>
            </a:r>
            <a:r>
              <a:rPr lang="en-US" altLang="ko-KR" dirty="0"/>
              <a:t>learning rate</a:t>
            </a:r>
            <a:r>
              <a:rPr lang="ko-KR" altLang="en-US" dirty="0"/>
              <a:t>를 조절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ㄱㅏ설</a:t>
            </a:r>
            <a:r>
              <a:rPr lang="en-US" altLang="ko-KR" dirty="0"/>
              <a:t>-</a:t>
            </a:r>
            <a:r>
              <a:rPr lang="ko-KR" altLang="en-US" dirty="0" err="1"/>
              <a:t>실제값를</a:t>
            </a:r>
            <a:r>
              <a:rPr lang="ko-KR" altLang="en-US" dirty="0"/>
              <a:t> 비교하면서 </a:t>
            </a:r>
            <a:r>
              <a:rPr lang="en-US" altLang="ko-KR" dirty="0"/>
              <a:t>l2_loss</a:t>
            </a:r>
            <a:r>
              <a:rPr lang="ko-KR" altLang="en-US" dirty="0"/>
              <a:t>를 적용할지 말지를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2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뇌를 먼저 공부</a:t>
            </a:r>
            <a:endParaRPr lang="en-US" altLang="ko-KR" dirty="0"/>
          </a:p>
          <a:p>
            <a:r>
              <a:rPr lang="ko-KR" altLang="en-US" dirty="0"/>
              <a:t>뉴런이 단순하게 동작</a:t>
            </a:r>
            <a:r>
              <a:rPr lang="en-US" altLang="ko-KR" dirty="0"/>
              <a:t>, weight*</a:t>
            </a:r>
            <a:r>
              <a:rPr lang="ko-KR" altLang="en-US" dirty="0" err="1"/>
              <a:t>신호량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5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안나눠짐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7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Backpropagation </a:t>
            </a:r>
            <a:r>
              <a:rPr lang="ko-KR" altLang="en-US" dirty="0"/>
              <a:t>알고리즘이 개발</a:t>
            </a:r>
            <a:endParaRPr lang="en-US" altLang="ko-KR" dirty="0"/>
          </a:p>
          <a:p>
            <a:r>
              <a:rPr lang="ko-KR" altLang="en-US" dirty="0"/>
              <a:t>기존 문제가 </a:t>
            </a:r>
            <a:r>
              <a:rPr lang="en-US" altLang="ko-KR" dirty="0" err="1"/>
              <a:t>w,b</a:t>
            </a:r>
            <a:r>
              <a:rPr lang="ko-KR" altLang="en-US" dirty="0"/>
              <a:t>조절 불가</a:t>
            </a:r>
            <a:endParaRPr lang="en-US" altLang="ko-KR" dirty="0"/>
          </a:p>
          <a:p>
            <a:r>
              <a:rPr lang="ko-KR" altLang="en-US" dirty="0"/>
              <a:t>뒤에서부터 하나씩 </a:t>
            </a:r>
            <a:r>
              <a:rPr lang="en-US" altLang="ko-KR" dirty="0" err="1"/>
              <a:t>w,b</a:t>
            </a:r>
            <a:r>
              <a:rPr lang="ko-KR" altLang="en-US" dirty="0"/>
              <a:t>값을 조절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Hinton</a:t>
            </a:r>
            <a:r>
              <a:rPr lang="ko-KR" altLang="en-US" dirty="0"/>
              <a:t>이 똑같은 방법으로 독자적으로 만듦</a:t>
            </a:r>
            <a:r>
              <a:rPr lang="en-US" altLang="ko-KR" dirty="0"/>
              <a:t>-&gt;</a:t>
            </a:r>
            <a:r>
              <a:rPr lang="ko-KR" altLang="en-US" dirty="0"/>
              <a:t>재발견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Lec7. Application &amp; Tips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2020.01.08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291690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B7AA-76F9-4579-94B4-97FE0C73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Scaling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08740B-5302-48E3-B403-8F362DC70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Standardization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표준화 기법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평균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표준편차</a:t>
                </a:r>
                <a:r>
                  <a:rPr lang="en-US" altLang="ko-KR" dirty="0"/>
                  <a:t> )</a:t>
                </a:r>
              </a:p>
              <a:p>
                <a:pPr lvl="1"/>
                <a:r>
                  <a:rPr lang="ko-KR" altLang="en-US" dirty="0"/>
                  <a:t>평균에서 얼마큼 멀어졌는지를 의미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Normalization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정규화 기법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0~1</a:t>
                </a:r>
                <a:r>
                  <a:rPr lang="ko-KR" altLang="en-US" dirty="0"/>
                  <a:t>사이의 데이터로 만듦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08740B-5302-48E3-B403-8F362DC70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AECDFD2-6663-4D6D-B383-72B3A13A5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sigma ">
            <a:extLst>
              <a:ext uri="{FF2B5EF4-FFF2-40B4-BE49-F238E27FC236}">
                <a16:creationId xmlns:a16="http://schemas.microsoft.com/office/drawing/2014/main" id="{77691182-CA04-49A9-98A3-0C43130DA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4C59B6-05A3-46E2-9197-0B72F360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ko-KR" altLang="ko-KR" sz="19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\sigma ">
            <a:extLst>
              <a:ext uri="{FF2B5EF4-FFF2-40B4-BE49-F238E27FC236}">
                <a16:creationId xmlns:a16="http://schemas.microsoft.com/office/drawing/2014/main" id="{714F38ED-2762-4D04-9ED1-7BE83C51F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1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4FCB-AC21-4A42-A04B-525065F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BB669-22CC-473D-B635-003630D9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없는 데이터를 지우는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E07FE-B491-4E6E-8383-71EFFB13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224987"/>
            <a:ext cx="4131261" cy="3024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1C0AC7-86C3-4DDE-AA11-426EA6C9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10" y="2292262"/>
            <a:ext cx="4131261" cy="302442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198C89-E2FA-4AA8-99F7-57CE463887D1}"/>
              </a:ext>
            </a:extLst>
          </p:cNvPr>
          <p:cNvSpPr/>
          <p:nvPr/>
        </p:nvSpPr>
        <p:spPr bwMode="auto">
          <a:xfrm>
            <a:off x="5303890" y="3429000"/>
            <a:ext cx="1080150" cy="3693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89B87-75C1-48D4-B1E5-D68A6985217C}"/>
              </a:ext>
            </a:extLst>
          </p:cNvPr>
          <p:cNvSpPr txBox="1"/>
          <p:nvPr/>
        </p:nvSpPr>
        <p:spPr>
          <a:xfrm>
            <a:off x="5275228" y="3109596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4FCB-AC21-4A42-A04B-525065F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BB669-22CC-473D-B635-003630D9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없는 데이터를 지우는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198C89-E2FA-4AA8-99F7-57CE463887D1}"/>
              </a:ext>
            </a:extLst>
          </p:cNvPr>
          <p:cNvSpPr/>
          <p:nvPr/>
        </p:nvSpPr>
        <p:spPr bwMode="auto">
          <a:xfrm>
            <a:off x="5303890" y="3429000"/>
            <a:ext cx="1080150" cy="3693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89B87-75C1-48D4-B1E5-D68A6985217C}"/>
              </a:ext>
            </a:extLst>
          </p:cNvPr>
          <p:cNvSpPr txBox="1"/>
          <p:nvPr/>
        </p:nvSpPr>
        <p:spPr>
          <a:xfrm>
            <a:off x="5002267" y="2782669"/>
            <a:ext cx="168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NLP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자연어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D46D0-AB01-4E5B-BE16-C341FDE6EE88}"/>
              </a:ext>
            </a:extLst>
          </p:cNvPr>
          <p:cNvSpPr txBox="1"/>
          <p:nvPr/>
        </p:nvSpPr>
        <p:spPr>
          <a:xfrm>
            <a:off x="941585" y="3294262"/>
            <a:ext cx="387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Will </a:t>
            </a:r>
            <a:r>
              <a:rPr lang="en-US" altLang="ko-KR" sz="2800" b="1" dirty="0">
                <a:solidFill>
                  <a:srgbClr val="0070C0"/>
                </a:solidFill>
              </a:rPr>
              <a:t>you order </a:t>
            </a:r>
            <a:r>
              <a:rPr lang="en-US" altLang="ko-KR" sz="2800" b="1" dirty="0"/>
              <a:t>a </a:t>
            </a:r>
            <a:r>
              <a:rPr lang="en-US" altLang="ko-KR" sz="2800" b="1" dirty="0">
                <a:solidFill>
                  <a:srgbClr val="0070C0"/>
                </a:solidFill>
              </a:rPr>
              <a:t>pizza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2F786-518D-4AB6-95B9-85B2434D5171}"/>
              </a:ext>
            </a:extLst>
          </p:cNvPr>
          <p:cNvSpPr txBox="1"/>
          <p:nvPr/>
        </p:nvSpPr>
        <p:spPr>
          <a:xfrm>
            <a:off x="6648910" y="3294262"/>
            <a:ext cx="309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You order pizza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0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4FCB-AC21-4A42-A04B-525065F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BB669-22CC-473D-B635-003630D9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없는 데이터를 지우는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198C89-E2FA-4AA8-99F7-57CE463887D1}"/>
              </a:ext>
            </a:extLst>
          </p:cNvPr>
          <p:cNvSpPr/>
          <p:nvPr/>
        </p:nvSpPr>
        <p:spPr bwMode="auto">
          <a:xfrm>
            <a:off x="5159870" y="3470264"/>
            <a:ext cx="1080150" cy="3693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89B87-75C1-48D4-B1E5-D68A6985217C}"/>
              </a:ext>
            </a:extLst>
          </p:cNvPr>
          <p:cNvSpPr txBox="1"/>
          <p:nvPr/>
        </p:nvSpPr>
        <p:spPr>
          <a:xfrm>
            <a:off x="4888682" y="3141136"/>
            <a:ext cx="168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Face Image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223D96-5ED7-48DA-8E99-56A9449B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46" y="2468075"/>
            <a:ext cx="1896179" cy="2355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E5FC8D-4E52-439A-BAE6-3C4E5678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54" y="2737187"/>
            <a:ext cx="1735421" cy="18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198A5-53D7-4A79-A178-59505F74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9BE17-B0D0-4D3F-8E73-18F342F4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Set a features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8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C394-1DE6-4E68-B04C-733CE6C8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FC165-E4A0-4AC4-924D-95261E05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00" y="1844780"/>
            <a:ext cx="4464620" cy="3555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01366-436A-4D4B-820A-F61477F44CFA}"/>
              </a:ext>
            </a:extLst>
          </p:cNvPr>
          <p:cNvSpPr txBox="1"/>
          <p:nvPr/>
        </p:nvSpPr>
        <p:spPr>
          <a:xfrm>
            <a:off x="6096000" y="4005080"/>
            <a:ext cx="373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데이터를 넣으면 정확도가 떨어지는 경향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09A1-5810-416C-B55F-3008048A1700}"/>
              </a:ext>
            </a:extLst>
          </p:cNvPr>
          <p:cNvSpPr txBox="1"/>
          <p:nvPr/>
        </p:nvSpPr>
        <p:spPr>
          <a:xfrm>
            <a:off x="6095999" y="2696127"/>
            <a:ext cx="34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8000"/>
                </a:solidFill>
              </a:rPr>
              <a:t>모델을 만드는 과정에서 사용한 데이터만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2377-AA2C-49BC-8E91-19E4B71B3305}"/>
              </a:ext>
            </a:extLst>
          </p:cNvPr>
          <p:cNvSpPr txBox="1"/>
          <p:nvPr/>
        </p:nvSpPr>
        <p:spPr>
          <a:xfrm>
            <a:off x="6084245" y="2049796"/>
            <a:ext cx="34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테스트 데이터와 평가 데이터가 높은 정확도를 가짐</a:t>
            </a:r>
          </a:p>
        </p:txBody>
      </p:sp>
    </p:spTree>
    <p:extLst>
      <p:ext uri="{BB962C8B-B14F-4D97-AF65-F5344CB8AC3E}">
        <p14:creationId xmlns:p14="http://schemas.microsoft.com/office/powerpoint/2010/main" val="331626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F945-7336-4E5D-A7A3-C41A5A2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3B288-D9D4-4819-B50A-2601BD74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22" y="2060811"/>
            <a:ext cx="1994269" cy="3024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C34A0F-00BD-41A6-9EBB-41E7C0F4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19" y="2035631"/>
            <a:ext cx="2289303" cy="2808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9535E9-CF05-4957-B3C8-1E3BB197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50" y="2027558"/>
            <a:ext cx="2835478" cy="309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CB547-2E43-4FF6-BCA5-7FD4E71C47FA}"/>
              </a:ext>
            </a:extLst>
          </p:cNvPr>
          <p:cNvSpPr txBox="1"/>
          <p:nvPr/>
        </p:nvSpPr>
        <p:spPr>
          <a:xfrm>
            <a:off x="1460272" y="5118484"/>
            <a:ext cx="19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학습이 덜 된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813CB-1FE7-4929-8AC3-4CEC12B53DCD}"/>
              </a:ext>
            </a:extLst>
          </p:cNvPr>
          <p:cNvSpPr txBox="1"/>
          <p:nvPr/>
        </p:nvSpPr>
        <p:spPr>
          <a:xfrm>
            <a:off x="8174051" y="5208390"/>
            <a:ext cx="240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데이터에만 맞게 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9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8C18-AF55-43AA-8784-EED3AEE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C53A2-626B-4E7A-8804-AEBE7F34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Features</a:t>
            </a:r>
            <a:r>
              <a:rPr lang="ko-KR" altLang="en-US" dirty="0"/>
              <a:t>를 어떻게 정하는지에 따라 해결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get</a:t>
            </a:r>
            <a:r>
              <a:rPr lang="ko-KR" altLang="en-US" dirty="0"/>
              <a:t> </a:t>
            </a:r>
            <a:r>
              <a:rPr lang="en-US" altLang="ko-KR" dirty="0"/>
              <a:t>more training data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더 많이 넣어서 많은 변화량을 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98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8C18-AF55-43AA-8784-EED3AEE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C53A2-626B-4E7A-8804-AEBE7F34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Features</a:t>
            </a:r>
            <a:r>
              <a:rPr lang="ko-KR" altLang="en-US" dirty="0"/>
              <a:t>를 어떻게 정하는지에 따라 해결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smaller set of features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차원을</a:t>
            </a:r>
            <a:r>
              <a:rPr lang="en-US" altLang="ko-KR" dirty="0"/>
              <a:t> </a:t>
            </a:r>
            <a:r>
              <a:rPr lang="ko-KR" altLang="en-US" dirty="0"/>
              <a:t>줄인다</a:t>
            </a:r>
            <a:r>
              <a:rPr lang="en-US" altLang="ko-KR" dirty="0"/>
              <a:t>.(PCA</a:t>
            </a:r>
            <a:r>
              <a:rPr lang="ko-KR" altLang="en-US" dirty="0"/>
              <a:t>방법 사용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2AA53-10C6-41CB-9C33-D5AB2750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90" y="3789050"/>
            <a:ext cx="3130990" cy="1944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2DCA8D-1DF1-4CD0-8296-71AFEA10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50" y="4581160"/>
            <a:ext cx="1952625" cy="4476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7C7F4A-BF0B-4EB6-A194-4352B1B098C6}"/>
              </a:ext>
            </a:extLst>
          </p:cNvPr>
          <p:cNvSpPr/>
          <p:nvPr/>
        </p:nvSpPr>
        <p:spPr bwMode="auto">
          <a:xfrm>
            <a:off x="5471459" y="4568590"/>
            <a:ext cx="1080150" cy="3693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16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8C18-AF55-43AA-8784-EED3AEE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C53A2-626B-4E7A-8804-AEBE7F34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Features</a:t>
            </a:r>
            <a:r>
              <a:rPr lang="ko-KR" altLang="en-US" dirty="0"/>
              <a:t>를 어떻게 정하는지에 따라 해결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add</a:t>
            </a:r>
            <a:r>
              <a:rPr lang="ko-KR" altLang="en-US" dirty="0"/>
              <a:t> </a:t>
            </a:r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features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모델이 간단하면 모델을 구체화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Underfit</a:t>
            </a:r>
            <a:r>
              <a:rPr lang="ko-KR" altLang="en-US" dirty="0"/>
              <a:t>일 경우 </a:t>
            </a:r>
            <a:r>
              <a:rPr lang="en-US" altLang="ko-KR" dirty="0"/>
              <a:t>feature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추가하여 해결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AC7488-389F-40A1-85B2-1BF6ACA9A6E4}"/>
              </a:ext>
            </a:extLst>
          </p:cNvPr>
          <p:cNvGrpSpPr/>
          <p:nvPr/>
        </p:nvGrpSpPr>
        <p:grpSpPr>
          <a:xfrm>
            <a:off x="3520530" y="4365130"/>
            <a:ext cx="5486400" cy="2332740"/>
            <a:chOff x="2567510" y="3661193"/>
            <a:chExt cx="5486400" cy="25012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1DE38D-9DF9-42C4-A332-B0BEE570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510" y="3661193"/>
              <a:ext cx="3528490" cy="25012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30B02-3E94-419E-87DF-6D15F72AD1FF}"/>
                </a:ext>
              </a:extLst>
            </p:cNvPr>
            <p:cNvSpPr txBox="1"/>
            <p:nvPr/>
          </p:nvSpPr>
          <p:spPr>
            <a:xfrm>
              <a:off x="5461550" y="5373270"/>
              <a:ext cx="2592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Overfitting</a:t>
              </a:r>
              <a:r>
                <a:rPr lang="ko-KR" altLang="en-US" dirty="0"/>
                <a:t>이 되는 과정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A1BDA96-F4D5-4993-B6A8-A3CDBA2DD9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670" y="5157240"/>
              <a:ext cx="0" cy="585362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563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8DD6C-3380-424E-ACAC-1FC2A2B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65635-1F6B-4BD4-8B69-29BACCD9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Learning rate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Overfitting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Data sets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1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204B-29C4-4296-A591-6F5C340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Regularizaion</a:t>
            </a:r>
            <a:r>
              <a:rPr lang="en-US" altLang="ko-KR" dirty="0"/>
              <a:t>(add term to loss)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4BCEB8-7539-4031-B75F-AA8446B55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4BCEB8-7539-4031-B75F-AA8446B55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4A40271-8C51-4344-ADF8-55BB00AC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80" y="1647678"/>
            <a:ext cx="7337375" cy="2736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25D79-694D-4A22-975C-BA54BBD2DE1C}"/>
              </a:ext>
            </a:extLst>
          </p:cNvPr>
          <p:cNvSpPr txBox="1"/>
          <p:nvPr/>
        </p:nvSpPr>
        <p:spPr>
          <a:xfrm>
            <a:off x="7320170" y="5262949"/>
            <a:ext cx="266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평균값을 주어서 전체적으로 값들을 </a:t>
            </a:r>
            <a:br>
              <a:rPr lang="en-US" altLang="ko-KR" dirty="0"/>
            </a:br>
            <a:r>
              <a:rPr lang="ko-KR" altLang="en-US" dirty="0" err="1"/>
              <a:t>정규화하는</a:t>
            </a:r>
            <a:r>
              <a:rPr lang="ko-KR" altLang="en-US" dirty="0"/>
              <a:t> 효과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620F38-3121-4628-B35F-A133F8DC8A3F}"/>
              </a:ext>
            </a:extLst>
          </p:cNvPr>
          <p:cNvSpPr/>
          <p:nvPr/>
        </p:nvSpPr>
        <p:spPr bwMode="auto">
          <a:xfrm>
            <a:off x="5519261" y="5222902"/>
            <a:ext cx="1728240" cy="9044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15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E5DFF-AFC4-4E23-AB1B-EEB79D1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A249-01CE-4D73-BFBA-DF3F60A5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Training / validation /testing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Evaluating a hypothesis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Anomaly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79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5691-9AC5-43F8-8777-BB7849D8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and validation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36C6E4-7B75-4857-A1B2-6E3FD84F1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92"/>
          <a:stretch/>
        </p:blipFill>
        <p:spPr>
          <a:xfrm>
            <a:off x="1125759" y="1919226"/>
            <a:ext cx="3477110" cy="3057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31CB5-7D67-480E-B6F1-35E38500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5" y="1952416"/>
            <a:ext cx="3477111" cy="3117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48621-2292-457F-9F15-C2C082E18E12}"/>
              </a:ext>
            </a:extLst>
          </p:cNvPr>
          <p:cNvSpPr txBox="1"/>
          <p:nvPr/>
        </p:nvSpPr>
        <p:spPr>
          <a:xfrm>
            <a:off x="5589267" y="2929863"/>
            <a:ext cx="64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vs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6739C-0090-41A2-9F33-C5B2142F5C1B}"/>
              </a:ext>
            </a:extLst>
          </p:cNvPr>
          <p:cNvSpPr txBox="1"/>
          <p:nvPr/>
        </p:nvSpPr>
        <p:spPr>
          <a:xfrm>
            <a:off x="4338631" y="5307430"/>
            <a:ext cx="314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데이터의 구성은 중요</a:t>
            </a:r>
          </a:p>
        </p:txBody>
      </p:sp>
    </p:spTree>
    <p:extLst>
      <p:ext uri="{BB962C8B-B14F-4D97-AF65-F5344CB8AC3E}">
        <p14:creationId xmlns:p14="http://schemas.microsoft.com/office/powerpoint/2010/main" val="16670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5A0CB-634D-4DF7-AE51-DD7C965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1EB08-7400-488A-8AE6-923A1F37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데이터를 만들어 모델에 테스트를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3A3BA-AF10-4275-8C37-B9B2F163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60" y="2339087"/>
            <a:ext cx="7138658" cy="2895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DC126-B511-4A91-8079-4AF0A700CDB9}"/>
              </a:ext>
            </a:extLst>
          </p:cNvPr>
          <p:cNvSpPr txBox="1"/>
          <p:nvPr/>
        </p:nvSpPr>
        <p:spPr>
          <a:xfrm>
            <a:off x="4338631" y="5307430"/>
            <a:ext cx="314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검증과정은 중요</a:t>
            </a:r>
          </a:p>
        </p:txBody>
      </p:sp>
    </p:spTree>
    <p:extLst>
      <p:ext uri="{BB962C8B-B14F-4D97-AF65-F5344CB8AC3E}">
        <p14:creationId xmlns:p14="http://schemas.microsoft.com/office/powerpoint/2010/main" val="324328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13C7-2DE5-4A7F-BBB0-954040C4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Anomaly detection(</a:t>
            </a:r>
            <a:r>
              <a:rPr lang="ko-KR" altLang="en-US" dirty="0"/>
              <a:t>이상 감지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29C7A-5D70-4CC9-A17A-9156151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기존에 학습하지 않은 새로운 데이터가 왔을 경우 감지 할 수 있음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 건강한 간으로만 학습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좋지 않은 간이 왔을 때 감지 할 수 있어야함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52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4493-FA3B-4654-8DBB-8B858B6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D1A37-54E4-414E-8EEE-D1CEEE41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Online vs batch(offline) learning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Fine tuning /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22328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3424-833B-4F8E-80AE-2FA51A35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Online vs batch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6C206E-D90E-4C68-B82D-A3E2723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70" y="1752366"/>
            <a:ext cx="8991075" cy="39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45DF1-78B0-4DF0-B45D-66C5350B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 tuning / feature extraction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5F5AA7-4617-480E-BCB0-EFF6C15C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47" y="1696013"/>
            <a:ext cx="3572374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31CA5-2A77-4225-86E0-FFABF886D424}"/>
              </a:ext>
            </a:extLst>
          </p:cNvPr>
          <p:cNvSpPr txBox="1"/>
          <p:nvPr/>
        </p:nvSpPr>
        <p:spPr>
          <a:xfrm>
            <a:off x="4133979" y="1881664"/>
            <a:ext cx="309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백인을 구분하는 모델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황인이나 흑인 구분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0C0FF-95A7-413B-A1E7-DB297CF0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21490"/>
            <a:ext cx="3172268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A3BD4-BF05-4C83-B983-E23B2AEA0AF5}"/>
              </a:ext>
            </a:extLst>
          </p:cNvPr>
          <p:cNvSpPr txBox="1"/>
          <p:nvPr/>
        </p:nvSpPr>
        <p:spPr>
          <a:xfrm>
            <a:off x="3575650" y="3821619"/>
            <a:ext cx="269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황인</a:t>
            </a:r>
            <a:r>
              <a:rPr lang="en-US" altLang="ko-KR" dirty="0"/>
              <a:t>, </a:t>
            </a:r>
            <a:r>
              <a:rPr lang="ko-KR" altLang="en-US" dirty="0"/>
              <a:t>흑인 데이터 추가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weight</a:t>
            </a:r>
            <a:r>
              <a:rPr lang="ko-KR" altLang="en-US" dirty="0"/>
              <a:t>값을 조절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황인이나 흑인 구분 </a:t>
            </a:r>
            <a:r>
              <a:rPr lang="en-US" altLang="ko-KR" dirty="0">
                <a:sym typeface="Wingdings" panose="05000000000000000000" pitchFamily="2" charset="2"/>
              </a:rPr>
              <a:t>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F6F28-77E9-4CD3-9F95-53232040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522" y="3383506"/>
            <a:ext cx="3296110" cy="1705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3C0C3-1787-46D7-B32F-A5DBC3853F29}"/>
              </a:ext>
            </a:extLst>
          </p:cNvPr>
          <p:cNvSpPr txBox="1"/>
          <p:nvPr/>
        </p:nvSpPr>
        <p:spPr>
          <a:xfrm>
            <a:off x="9241572" y="3960118"/>
            <a:ext cx="282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에 대해서만 학습</a:t>
            </a:r>
          </a:p>
        </p:txBody>
      </p:sp>
    </p:spTree>
    <p:extLst>
      <p:ext uri="{BB962C8B-B14F-4D97-AF65-F5344CB8AC3E}">
        <p14:creationId xmlns:p14="http://schemas.microsoft.com/office/powerpoint/2010/main" val="2836335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420" y="1828800"/>
            <a:ext cx="10069380" cy="2209800"/>
          </a:xfrm>
        </p:spPr>
        <p:txBody>
          <a:bodyPr/>
          <a:lstStyle/>
          <a:p>
            <a:pPr algn="r"/>
            <a:r>
              <a:rPr lang="en-US" altLang="ko-KR" dirty="0"/>
              <a:t>Lab7. Application &amp; Tips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sz="4000" dirty="0"/>
              <a:t>learning rate, data preprocessing, overfitting)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2020.01.08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413084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B550DE-B4E2-48AD-8083-7104D901E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32"/>
          <a:stretch/>
        </p:blipFill>
        <p:spPr>
          <a:xfrm>
            <a:off x="893610" y="692620"/>
            <a:ext cx="7434699" cy="4032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DBB9D2-BF43-4A2E-8E0F-D8EB4B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5" r="25150" b="12195"/>
          <a:stretch/>
        </p:blipFill>
        <p:spPr>
          <a:xfrm>
            <a:off x="827162" y="4633260"/>
            <a:ext cx="8005218" cy="17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6918D-B01D-42B6-A683-89F1488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FA5E3-B444-4602-ABAB-2396425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/>
              <a:t>Gradient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Good and bad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Annealing the learning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77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EB56-4119-4C7C-8D41-808177C4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84"/>
          <a:stretch/>
        </p:blipFill>
        <p:spPr>
          <a:xfrm>
            <a:off x="767259" y="740789"/>
            <a:ext cx="8049748" cy="3048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B158B4-F56A-45B9-9963-10E3AAD1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46" y="2726921"/>
            <a:ext cx="3588801" cy="1467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8AD97E-7ED5-499A-A674-685B5670BE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167"/>
          <a:stretch/>
        </p:blipFill>
        <p:spPr>
          <a:xfrm>
            <a:off x="767259" y="3573019"/>
            <a:ext cx="6768941" cy="25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4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836C78-01E2-4531-85A5-B424000CE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82"/>
          <a:stretch/>
        </p:blipFill>
        <p:spPr>
          <a:xfrm>
            <a:off x="623240" y="586850"/>
            <a:ext cx="6552910" cy="2626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DBBAEF-3D8F-4580-8C4D-C594169C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123"/>
          <a:stretch/>
        </p:blipFill>
        <p:spPr>
          <a:xfrm>
            <a:off x="615380" y="3212970"/>
            <a:ext cx="7928960" cy="28083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B77007-26E8-43EE-B09C-25C51C151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456050" y="2096118"/>
            <a:ext cx="5325818" cy="10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3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0310EB-F03C-4CC8-B3E8-3A283292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867010"/>
            <a:ext cx="9965258" cy="44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C56E91-4D27-4AE4-B1C4-3C6825658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0" y="866490"/>
            <a:ext cx="7417030" cy="32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C86A1C-F784-4F97-A8B7-DCCBF7D1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1019742"/>
            <a:ext cx="10513460" cy="4536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D7E3A5-038F-44C4-987D-710AF3CA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10" y="836640"/>
            <a:ext cx="4201111" cy="52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Lec8. </a:t>
            </a:r>
            <a:r>
              <a:rPr lang="ko-KR" altLang="en-US" dirty="0" err="1"/>
              <a:t>딥러닝의</a:t>
            </a:r>
            <a:r>
              <a:rPr lang="ko-KR" altLang="en-US" dirty="0"/>
              <a:t> 기본개념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2020.01.08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1120142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C6BA-B411-4DB6-8676-8A1E851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Thinking machine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359C1-21F4-4AC0-9343-C4B76404D950}"/>
              </a:ext>
            </a:extLst>
          </p:cNvPr>
          <p:cNvGrpSpPr/>
          <p:nvPr/>
        </p:nvGrpSpPr>
        <p:grpSpPr>
          <a:xfrm>
            <a:off x="1055300" y="1951090"/>
            <a:ext cx="8154224" cy="3342448"/>
            <a:chOff x="1127310" y="1958812"/>
            <a:chExt cx="8154224" cy="33424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F37A99-B87D-41F9-BFA9-1908C4AD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310" y="1967980"/>
              <a:ext cx="8154224" cy="33332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D232AD-EF8F-4E8E-9DFC-D3EEE66BB1CC}"/>
                </a:ext>
              </a:extLst>
            </p:cNvPr>
            <p:cNvSpPr txBox="1"/>
            <p:nvPr/>
          </p:nvSpPr>
          <p:spPr>
            <a:xfrm>
              <a:off x="2567510" y="3059668"/>
              <a:ext cx="16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Intput</a:t>
              </a:r>
              <a:r>
                <a:rPr lang="en-US" altLang="ko-KR" dirty="0"/>
                <a:t>=</a:t>
              </a:r>
              <a:r>
                <a:rPr lang="en-US" altLang="ko-KR" dirty="0" err="1"/>
                <a:t>wx+b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C2FAB-8258-46AE-9F3B-D96B30EEB64A}"/>
                </a:ext>
              </a:extLst>
            </p:cNvPr>
            <p:cNvSpPr txBox="1"/>
            <p:nvPr/>
          </p:nvSpPr>
          <p:spPr>
            <a:xfrm>
              <a:off x="5447910" y="1958812"/>
              <a:ext cx="35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합이 어떤 값 이상이면 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63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A4FA-AA34-4344-B7B3-8516C5CB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1F13A5-AF54-4BB6-9722-BF6A5EC79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360" y="1828514"/>
            <a:ext cx="7273010" cy="402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38E78A-46B2-475F-BD32-115A4B0E2906}"/>
              </a:ext>
            </a:extLst>
          </p:cNvPr>
          <p:cNvSpPr/>
          <p:nvPr/>
        </p:nvSpPr>
        <p:spPr bwMode="auto">
          <a:xfrm>
            <a:off x="5951980" y="1447516"/>
            <a:ext cx="2808390" cy="15122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28259-CE5A-4B1B-8C7D-634850E6A6B6}"/>
              </a:ext>
            </a:extLst>
          </p:cNvPr>
          <p:cNvSpPr txBox="1"/>
          <p:nvPr/>
        </p:nvSpPr>
        <p:spPr>
          <a:xfrm>
            <a:off x="7356175" y="4437140"/>
            <a:ext cx="35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합이 어떤 값 이상이면 </a:t>
            </a:r>
            <a:r>
              <a:rPr lang="en-US" altLang="ko-KR" sz="2400" b="1" dirty="0"/>
              <a:t>1</a:t>
            </a:r>
          </a:p>
          <a:p>
            <a:r>
              <a:rPr lang="ko-KR" altLang="en-US" sz="2400" b="1" dirty="0"/>
              <a:t>아니면 </a:t>
            </a:r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716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0CA6-48FD-4D5D-8AAA-A45CEE68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(simple) and / or : linearly separable?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DCE141-798A-494D-8992-4AF88D30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594"/>
          <a:stretch/>
        </p:blipFill>
        <p:spPr>
          <a:xfrm>
            <a:off x="479221" y="1600771"/>
            <a:ext cx="2736380" cy="391973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38DC13-5E28-44C0-9B2D-0B40FF6F2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36837"/>
              </p:ext>
            </p:extLst>
          </p:nvPr>
        </p:nvGraphicFramePr>
        <p:xfrm>
          <a:off x="3187545" y="2417639"/>
          <a:ext cx="22603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613498007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4114374930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167930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90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61EA6-9ADA-418A-87A9-97320F78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9925"/>
              </p:ext>
            </p:extLst>
          </p:nvPr>
        </p:nvGraphicFramePr>
        <p:xfrm>
          <a:off x="8832380" y="2501900"/>
          <a:ext cx="22603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613498007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4114374930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167930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9080"/>
                  </a:ext>
                </a:extLst>
              </a:tr>
            </a:tbl>
          </a:graphicData>
        </a:graphic>
      </p:graphicFrame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7AAF7BF4-98C9-429E-89B4-BC6DAA82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06" r="10376"/>
          <a:stretch/>
        </p:blipFill>
        <p:spPr bwMode="auto">
          <a:xfrm>
            <a:off x="5923925" y="1772770"/>
            <a:ext cx="2548405" cy="391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96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1D67-66A2-44D0-887E-9D7D2FE9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(simple) </a:t>
            </a:r>
            <a:r>
              <a:rPr lang="en-US" altLang="ko-KR" dirty="0" err="1"/>
              <a:t>xor</a:t>
            </a:r>
            <a:r>
              <a:rPr lang="en-US" altLang="ko-KR" dirty="0"/>
              <a:t> : linearly separable?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8F4D7A-D511-4CF3-B2D2-1B71AB8B9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3640" y="1766197"/>
            <a:ext cx="2592360" cy="368573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12DDCB-C928-4D05-A5E5-79746F1A5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43841"/>
              </p:ext>
            </p:extLst>
          </p:nvPr>
        </p:nvGraphicFramePr>
        <p:xfrm>
          <a:off x="6558170" y="2466066"/>
          <a:ext cx="22603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613498007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4114374930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167930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x2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50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852D1-6CFD-45A6-9975-550DC0AA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F2D4C6-8806-4894-8086-229F9699D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기울기를 나타냄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𝑟𝑒𝑝𝑒𝑎𝑡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l-GR" altLang="ko-K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)}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Learning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rate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기울기의 관계를 통해 최적의 모델 값을 찾음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F2D4C6-8806-4894-8086-229F9699D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75D8C1-7CD1-4106-8040-AA5CAC2A27DC}"/>
              </a:ext>
            </a:extLst>
          </p:cNvPr>
          <p:cNvGrpSpPr/>
          <p:nvPr/>
        </p:nvGrpSpPr>
        <p:grpSpPr>
          <a:xfrm>
            <a:off x="3071580" y="3973075"/>
            <a:ext cx="4562115" cy="2512297"/>
            <a:chOff x="6105940" y="3828256"/>
            <a:chExt cx="4562115" cy="25122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BD69AD-C514-4F57-99FE-5DEB7D050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23"/>
            <a:stretch/>
          </p:blipFill>
          <p:spPr>
            <a:xfrm>
              <a:off x="6105940" y="3828256"/>
              <a:ext cx="4562115" cy="2512297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EA195D8-272A-4F37-AAD6-ADEEFED8141C}"/>
                </a:ext>
              </a:extLst>
            </p:cNvPr>
            <p:cNvSpPr/>
            <p:nvPr/>
          </p:nvSpPr>
          <p:spPr bwMode="auto">
            <a:xfrm>
              <a:off x="8386997" y="5903631"/>
              <a:ext cx="144020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19AE353-51F4-4D98-9551-662D87D7C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2030" y="5903632"/>
              <a:ext cx="4356025" cy="45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7902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77C6E-D2DF-4BA5-9BC8-C0E7C2EA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Perceptrons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24C88-E478-4BD7-AE31-22706570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Minsky</a:t>
            </a:r>
          </a:p>
          <a:p>
            <a:r>
              <a:rPr lang="en-US" altLang="ko-KR" dirty="0" err="1"/>
              <a:t>Xor</a:t>
            </a:r>
            <a:r>
              <a:rPr lang="ko-KR" altLang="en-US" dirty="0"/>
              <a:t>로는 풀 수 없음을 수학적으로 증명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811DDA-4A03-4B3A-93AD-578FB07ED579}"/>
              </a:ext>
            </a:extLst>
          </p:cNvPr>
          <p:cNvGrpSpPr/>
          <p:nvPr/>
        </p:nvGrpSpPr>
        <p:grpSpPr>
          <a:xfrm>
            <a:off x="1171388" y="3260784"/>
            <a:ext cx="6179222" cy="1051308"/>
            <a:chOff x="2207460" y="3284979"/>
            <a:chExt cx="6179222" cy="10513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87B4E0-BD26-4F51-ACD8-A26DC1041110}"/>
                </a:ext>
              </a:extLst>
            </p:cNvPr>
            <p:cNvSpPr/>
            <p:nvPr/>
          </p:nvSpPr>
          <p:spPr bwMode="auto">
            <a:xfrm>
              <a:off x="2207460" y="3284980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F730EE-EAB9-4278-9910-6105116CAEE2}"/>
                </a:ext>
              </a:extLst>
            </p:cNvPr>
            <p:cNvSpPr/>
            <p:nvPr/>
          </p:nvSpPr>
          <p:spPr bwMode="auto">
            <a:xfrm>
              <a:off x="4720991" y="3284979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63684A-B765-40C4-8B86-9917A10194CF}"/>
                </a:ext>
              </a:extLst>
            </p:cNvPr>
            <p:cNvSpPr/>
            <p:nvPr/>
          </p:nvSpPr>
          <p:spPr bwMode="auto">
            <a:xfrm>
              <a:off x="7234522" y="3309174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6283E86-DFB1-4CA8-AEF4-4629058FB59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 bwMode="auto">
            <a:xfrm flipV="1">
              <a:off x="3359620" y="3798536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F26DAD2-B9B2-48C1-8700-12CFFCD83893}"/>
                </a:ext>
              </a:extLst>
            </p:cNvPr>
            <p:cNvCxnSpPr/>
            <p:nvPr/>
          </p:nvCxnSpPr>
          <p:spPr bwMode="auto">
            <a:xfrm flipV="1">
              <a:off x="5873151" y="3798534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0D2D1B-5CFC-4F8E-811C-FA2B44A555E4}"/>
              </a:ext>
            </a:extLst>
          </p:cNvPr>
          <p:cNvSpPr txBox="1"/>
          <p:nvPr/>
        </p:nvSpPr>
        <p:spPr>
          <a:xfrm>
            <a:off x="2559789" y="4493041"/>
            <a:ext cx="4214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여러 개를 합치면 가능</a:t>
            </a:r>
            <a:endParaRPr lang="en-US" altLang="ko-KR" sz="2800" dirty="0"/>
          </a:p>
          <a:p>
            <a:r>
              <a:rPr lang="en-US" altLang="ko-KR" sz="2800" dirty="0">
                <a:sym typeface="Wingdings" panose="05000000000000000000" pitchFamily="2" charset="2"/>
              </a:rPr>
              <a:t>w, b</a:t>
            </a:r>
            <a:r>
              <a:rPr lang="ko-KR" altLang="en-US" sz="2800" dirty="0">
                <a:sym typeface="Wingdings" panose="05000000000000000000" pitchFamily="2" charset="2"/>
              </a:rPr>
              <a:t> 학습 </a:t>
            </a:r>
            <a:r>
              <a:rPr lang="en-US" altLang="ko-KR" sz="2800" dirty="0">
                <a:sym typeface="Wingdings" panose="05000000000000000000" pitchFamily="2" charset="2"/>
              </a:rPr>
              <a:t>X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E90AA-68AC-4D82-B3FB-AEF053D5042D}"/>
              </a:ext>
            </a:extLst>
          </p:cNvPr>
          <p:cNvSpPr txBox="1"/>
          <p:nvPr/>
        </p:nvSpPr>
        <p:spPr>
          <a:xfrm>
            <a:off x="7350610" y="3429000"/>
            <a:ext cx="4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MLP(multilayer neural nets)</a:t>
            </a:r>
            <a:endParaRPr lang="ko-KR" alt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96903-05D4-41F3-96EE-B59C2CC59CE3}"/>
              </a:ext>
            </a:extLst>
          </p:cNvPr>
          <p:cNvSpPr/>
          <p:nvPr/>
        </p:nvSpPr>
        <p:spPr>
          <a:xfrm>
            <a:off x="2061740" y="5502399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“No one on earth had found a viable way to train”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897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BC6F-05B2-4B2E-9556-C966E043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67F8-0A6B-4C8C-9128-216213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</a:t>
            </a:r>
            <a:r>
              <a:rPr lang="en-US" altLang="ko-KR" dirty="0" err="1"/>
              <a:t>paul</a:t>
            </a:r>
            <a:r>
              <a:rPr lang="en-US" altLang="ko-KR" dirty="0"/>
              <a:t>, 1974, 1982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E74B5-3E34-4885-9F40-F53A23B3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70" y="2223626"/>
            <a:ext cx="9217280" cy="3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8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BC6F-05B2-4B2E-9556-C966E043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67F8-0A6B-4C8C-9128-216213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</a:t>
            </a:r>
            <a:r>
              <a:rPr lang="en-US" altLang="ko-KR" dirty="0" err="1"/>
              <a:t>hinton</a:t>
            </a:r>
            <a:r>
              <a:rPr lang="en-US" altLang="ko-KR" dirty="0"/>
              <a:t>, 1986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E74B5-3E34-4885-9F40-F53A23B3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70" y="2223626"/>
            <a:ext cx="9217280" cy="3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8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8DDA6-F957-4F1A-91D9-99335280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C44502-5F7D-420F-9008-102063E0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300" y="1700760"/>
            <a:ext cx="5707273" cy="4248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866BE-340C-4642-9FAC-7D79442E9B7B}"/>
              </a:ext>
            </a:extLst>
          </p:cNvPr>
          <p:cNvSpPr txBox="1"/>
          <p:nvPr/>
        </p:nvSpPr>
        <p:spPr>
          <a:xfrm>
            <a:off x="7103620" y="2276840"/>
            <a:ext cx="4464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그림의 형태에 따라 일부의 뉴런들만 활성화</a:t>
            </a:r>
          </a:p>
        </p:txBody>
      </p:sp>
    </p:spTree>
    <p:extLst>
      <p:ext uri="{BB962C8B-B14F-4D97-AF65-F5344CB8AC3E}">
        <p14:creationId xmlns:p14="http://schemas.microsoft.com/office/powerpoint/2010/main" val="1108000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4FFAD-DA47-4A6F-9C23-97BF45A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688FE3-AEED-41B5-9EFB-49530EAF0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320" y="1620519"/>
            <a:ext cx="6706536" cy="4184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96182-A05A-4267-8B48-8889BA58269E}"/>
              </a:ext>
            </a:extLst>
          </p:cNvPr>
          <p:cNvSpPr txBox="1"/>
          <p:nvPr/>
        </p:nvSpPr>
        <p:spPr>
          <a:xfrm>
            <a:off x="6672080" y="2564880"/>
            <a:ext cx="5088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한번에 뉴런 네트워크를 학습 </a:t>
            </a:r>
            <a:r>
              <a:rPr lang="en-US" altLang="ko-KR" sz="2800" b="1" dirty="0"/>
              <a:t>X</a:t>
            </a:r>
          </a:p>
          <a:p>
            <a:r>
              <a:rPr lang="en-US" altLang="ko-KR" sz="2800" b="1" dirty="0">
                <a:sym typeface="Wingdings" panose="05000000000000000000" pitchFamily="2" charset="2"/>
              </a:rPr>
              <a:t></a:t>
            </a:r>
            <a:r>
              <a:rPr lang="ko-KR" altLang="en-US" sz="2800" b="1" dirty="0"/>
              <a:t>나누어서 나중에 합치는 </a:t>
            </a:r>
            <a:br>
              <a:rPr lang="en-US" altLang="ko-KR" sz="2800" b="1" dirty="0"/>
            </a:br>
            <a:r>
              <a:rPr lang="ko-KR" altLang="en-US" sz="2800" b="1" dirty="0"/>
              <a:t>방법 사용</a:t>
            </a:r>
          </a:p>
        </p:txBody>
      </p:sp>
    </p:spTree>
    <p:extLst>
      <p:ext uri="{BB962C8B-B14F-4D97-AF65-F5344CB8AC3E}">
        <p14:creationId xmlns:p14="http://schemas.microsoft.com/office/powerpoint/2010/main" val="4156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6800-AD8F-48D6-8E4A-55E186D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74E4-CDA6-447B-AA9A-75EAF354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Backpropagation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개 이하의 </a:t>
            </a:r>
            <a:r>
              <a:rPr lang="en-US" altLang="ko-KR" dirty="0"/>
              <a:t>layer</a:t>
            </a:r>
            <a:r>
              <a:rPr lang="ko-KR" altLang="en-US" dirty="0"/>
              <a:t>에서는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Layer</a:t>
            </a:r>
            <a:r>
              <a:rPr lang="ko-KR" altLang="en-US" dirty="0"/>
              <a:t>가 많아질수록 </a:t>
            </a:r>
            <a:r>
              <a:rPr lang="en-US" altLang="ko-KR" dirty="0"/>
              <a:t>w, b</a:t>
            </a:r>
            <a:r>
              <a:rPr lang="ko-KR" altLang="en-US" dirty="0"/>
              <a:t>의 의미가 약해져 학습 불가능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형태의 간단한 알고리즘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SVM,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RandomForest</a:t>
            </a:r>
            <a:r>
              <a:rPr lang="en-US" altLang="ko-KR" dirty="0">
                <a:sym typeface="Wingdings" panose="05000000000000000000" pitchFamily="2" charset="2"/>
              </a:rPr>
              <a:t>, etc..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2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47052-BD97-4711-91BE-2E78CB2E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breakthrough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D060B-9DB6-406F-A4B2-C3F58B16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By </a:t>
            </a:r>
            <a:r>
              <a:rPr lang="en-US" altLang="ko-KR" dirty="0" err="1"/>
              <a:t>hinton</a:t>
            </a:r>
            <a:r>
              <a:rPr lang="en-US" altLang="ko-KR" dirty="0"/>
              <a:t> and </a:t>
            </a:r>
            <a:r>
              <a:rPr lang="en-US" altLang="ko-KR" dirty="0" err="1"/>
              <a:t>bengio</a:t>
            </a:r>
            <a:r>
              <a:rPr lang="en-US" altLang="ko-KR" dirty="0"/>
              <a:t>, 2006 and 2007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좋은 초기값을 선택하면 많은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neural network</a:t>
            </a:r>
            <a:r>
              <a:rPr lang="ko-KR" altLang="en-US" dirty="0"/>
              <a:t>학습가능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깊게 신경망 구축하면 복잡한 문제 해결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sym typeface="Wingdings" panose="05000000000000000000" pitchFamily="2" charset="2"/>
              </a:rPr>
              <a:t>Deep Learning, Deep Nets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5790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E92CA-A549-4F8B-B545-02364A0B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networks that can explain photos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E08FAA-CF3E-459C-9A80-8291A329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03" y="1484314"/>
            <a:ext cx="4032560" cy="4361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75BE9-5B48-4B86-B0EC-72B97FDD9D6D}"/>
              </a:ext>
            </a:extLst>
          </p:cNvPr>
          <p:cNvSpPr txBox="1"/>
          <p:nvPr/>
        </p:nvSpPr>
        <p:spPr>
          <a:xfrm>
            <a:off x="4650366" y="2951946"/>
            <a:ext cx="5616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그림이 무엇인지 맞추고 설명 가능</a:t>
            </a:r>
            <a:endParaRPr lang="en-US" altLang="ko-KR" sz="2800" b="1" dirty="0"/>
          </a:p>
          <a:p>
            <a:r>
              <a:rPr lang="en-US" altLang="ko-KR" sz="2800" b="1" dirty="0"/>
              <a:t>2015</a:t>
            </a:r>
            <a:r>
              <a:rPr lang="ko-KR" altLang="en-US" sz="2800" b="1" dirty="0"/>
              <a:t>년 에러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3%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5644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B1150-1563-4E3B-8070-6F310C5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F703-8CE5-4072-82E3-605D57EC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Youtube</a:t>
            </a:r>
            <a:r>
              <a:rPr lang="ko-KR" altLang="en-US" dirty="0"/>
              <a:t> 자막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알파고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페이스북 관심 </a:t>
            </a:r>
            <a:r>
              <a:rPr lang="ko-KR" altLang="en-US" dirty="0" err="1"/>
              <a:t>피드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구글 검색 엔진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Netflix, amazon </a:t>
            </a:r>
            <a:r>
              <a:rPr lang="ko-KR" altLang="en-US" dirty="0"/>
              <a:t>추천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1572-3BF7-4181-9239-B8192657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and Bad</a:t>
            </a:r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47620DF-195E-4FFD-885F-1E6582DAA104}"/>
              </a:ext>
            </a:extLst>
          </p:cNvPr>
          <p:cNvSpPr/>
          <p:nvPr/>
        </p:nvSpPr>
        <p:spPr bwMode="auto">
          <a:xfrm>
            <a:off x="1671544" y="2419815"/>
            <a:ext cx="3703344" cy="1683834"/>
          </a:xfrm>
          <a:custGeom>
            <a:avLst/>
            <a:gdLst>
              <a:gd name="connsiteX0" fmla="*/ 3703344 w 3703344"/>
              <a:gd name="connsiteY0" fmla="*/ 970156 h 1683834"/>
              <a:gd name="connsiteX1" fmla="*/ 268768 w 3703344"/>
              <a:gd name="connsiteY1" fmla="*/ 669073 h 1683834"/>
              <a:gd name="connsiteX2" fmla="*/ 324524 w 3703344"/>
              <a:gd name="connsiteY2" fmla="*/ 713678 h 1683834"/>
              <a:gd name="connsiteX3" fmla="*/ 1138563 w 3703344"/>
              <a:gd name="connsiteY3" fmla="*/ 401444 h 1683834"/>
              <a:gd name="connsiteX4" fmla="*/ 1584612 w 3703344"/>
              <a:gd name="connsiteY4" fmla="*/ 0 h 1683834"/>
              <a:gd name="connsiteX5" fmla="*/ 1584612 w 3703344"/>
              <a:gd name="connsiteY5" fmla="*/ 0 h 1683834"/>
              <a:gd name="connsiteX6" fmla="*/ 1473100 w 3703344"/>
              <a:gd name="connsiteY6" fmla="*/ 724829 h 1683834"/>
              <a:gd name="connsiteX7" fmla="*/ 1484251 w 3703344"/>
              <a:gd name="connsiteY7" fmla="*/ 1683834 h 168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3344" h="1683834">
                <a:moveTo>
                  <a:pt x="3703344" y="970156"/>
                </a:moveTo>
                <a:lnTo>
                  <a:pt x="268768" y="669073"/>
                </a:lnTo>
                <a:cubicBezTo>
                  <a:pt x="-294369" y="626327"/>
                  <a:pt x="179558" y="758283"/>
                  <a:pt x="324524" y="713678"/>
                </a:cubicBezTo>
                <a:cubicBezTo>
                  <a:pt x="469490" y="669073"/>
                  <a:pt x="928548" y="520390"/>
                  <a:pt x="1138563" y="401444"/>
                </a:cubicBezTo>
                <a:cubicBezTo>
                  <a:pt x="1348578" y="282498"/>
                  <a:pt x="1584612" y="0"/>
                  <a:pt x="1584612" y="0"/>
                </a:cubicBezTo>
                <a:lnTo>
                  <a:pt x="1584612" y="0"/>
                </a:lnTo>
                <a:cubicBezTo>
                  <a:pt x="1566027" y="120805"/>
                  <a:pt x="1489827" y="444190"/>
                  <a:pt x="1473100" y="724829"/>
                </a:cubicBezTo>
                <a:cubicBezTo>
                  <a:pt x="1456373" y="1005468"/>
                  <a:pt x="1470312" y="1344651"/>
                  <a:pt x="1484251" y="1683834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B5FFC0-7322-4B2D-AF8A-BD14BA2C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30" y="2218487"/>
            <a:ext cx="4766628" cy="3082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84FDEC-F3A8-49C3-A78F-0357FFED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9" y="2128202"/>
            <a:ext cx="4636017" cy="3389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CA00F-9648-42DD-A031-0DEAE2F7848A}"/>
              </a:ext>
            </a:extLst>
          </p:cNvPr>
          <p:cNvSpPr txBox="1"/>
          <p:nvPr/>
        </p:nvSpPr>
        <p:spPr>
          <a:xfrm>
            <a:off x="8472330" y="1773484"/>
            <a:ext cx="28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 </a:t>
            </a:r>
            <a:r>
              <a:rPr lang="ko-KR" altLang="en-US" dirty="0"/>
              <a:t>값이 크다 </a:t>
            </a:r>
            <a:r>
              <a:rPr lang="en-US" altLang="ko-KR" dirty="0">
                <a:sym typeface="Wingdings" panose="05000000000000000000" pitchFamily="2" charset="2"/>
              </a:rPr>
              <a:t>overshooting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C011D-9602-4685-974C-E6A29AAC4D4B}"/>
              </a:ext>
            </a:extLst>
          </p:cNvPr>
          <p:cNvSpPr txBox="1"/>
          <p:nvPr/>
        </p:nvSpPr>
        <p:spPr>
          <a:xfrm>
            <a:off x="9408460" y="3852248"/>
            <a:ext cx="263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 </a:t>
            </a:r>
            <a:r>
              <a:rPr lang="ko-KR" altLang="en-US" dirty="0"/>
              <a:t>값이 작다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F5C3C-DBA6-4381-9341-CEC7A4FA36A0}"/>
              </a:ext>
            </a:extLst>
          </p:cNvPr>
          <p:cNvSpPr txBox="1"/>
          <p:nvPr/>
        </p:nvSpPr>
        <p:spPr>
          <a:xfrm>
            <a:off x="8917915" y="4481917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값이 적절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4CB85-E57C-476C-B417-261259EE735B}"/>
              </a:ext>
            </a:extLst>
          </p:cNvPr>
          <p:cNvSpPr txBox="1"/>
          <p:nvPr/>
        </p:nvSpPr>
        <p:spPr>
          <a:xfrm>
            <a:off x="6384040" y="5358916"/>
            <a:ext cx="374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</a:t>
            </a:r>
            <a:r>
              <a:rPr lang="ko-KR" altLang="en-US" dirty="0"/>
              <a:t>는 대부분 </a:t>
            </a:r>
            <a:r>
              <a:rPr lang="en-US" altLang="ko-KR" dirty="0"/>
              <a:t>0.01 </a:t>
            </a:r>
            <a:r>
              <a:rPr lang="ko-KR" altLang="en-US" dirty="0"/>
              <a:t>이나 </a:t>
            </a:r>
            <a:r>
              <a:rPr lang="en-US" altLang="ko-KR" dirty="0"/>
              <a:t>Adam optimizer(3e-4)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1536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EC931-B303-4D98-BEC9-4340DE2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Annealing the learning rate(learning</a:t>
            </a:r>
            <a:r>
              <a:rPr lang="ko-KR" altLang="en-US" dirty="0"/>
              <a:t> </a:t>
            </a:r>
            <a:r>
              <a:rPr lang="en-US" altLang="ko-KR" dirty="0"/>
              <a:t>rate decay)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B8B96-44D5-4B18-AFD1-A0A077DC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학습과정에서 </a:t>
            </a:r>
            <a:r>
              <a:rPr lang="en-US" altLang="ko-KR" dirty="0"/>
              <a:t>learning rate</a:t>
            </a:r>
            <a:r>
              <a:rPr lang="ko-KR" altLang="en-US" dirty="0"/>
              <a:t>값을 조절하는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DDE4F-2F98-4BD2-B699-B18DF4DB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81" y="2563406"/>
            <a:ext cx="4171618" cy="347909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73508F-3F64-4055-9F8F-BDA3E3137BE3}"/>
              </a:ext>
            </a:extLst>
          </p:cNvPr>
          <p:cNvGrpSpPr/>
          <p:nvPr/>
        </p:nvGrpSpPr>
        <p:grpSpPr>
          <a:xfrm>
            <a:off x="839270" y="2563406"/>
            <a:ext cx="5732868" cy="3479098"/>
            <a:chOff x="839270" y="2563406"/>
            <a:chExt cx="5732868" cy="34790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184BC7-C013-42C9-BAEF-49570F40D695}"/>
                </a:ext>
              </a:extLst>
            </p:cNvPr>
            <p:cNvGrpSpPr/>
            <p:nvPr/>
          </p:nvGrpSpPr>
          <p:grpSpPr>
            <a:xfrm>
              <a:off x="839270" y="2563406"/>
              <a:ext cx="4392610" cy="3479098"/>
              <a:chOff x="609600" y="2536795"/>
              <a:chExt cx="4080363" cy="31294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0B36B3E-5540-4926-A8FD-93677C1FE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270" y="2798405"/>
                <a:ext cx="3850693" cy="286782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49B55B4-2F60-4E86-BD74-CEEDC550D5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" y="2536795"/>
                    <a:ext cx="7201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/>
                      <a:t>Cost </a:t>
                    </a:r>
                  </a:p>
                  <a:p>
                    <a:r>
                      <a:rPr lang="en-US" altLang="ko-KR" sz="1400" dirty="0"/>
                      <a:t>J(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1400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a14:m>
                    <a:r>
                      <a:rPr lang="en-US" altLang="ko-KR" sz="1400" dirty="0"/>
                      <a:t>)</a:t>
                    </a:r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49B55B4-2F60-4E86-BD74-CEEDC550D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536795"/>
                    <a:ext cx="72010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62" t="-21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695065-E1CF-4E03-A202-2427C9717485}"/>
                </a:ext>
              </a:extLst>
            </p:cNvPr>
            <p:cNvSpPr txBox="1"/>
            <p:nvPr/>
          </p:nvSpPr>
          <p:spPr>
            <a:xfrm>
              <a:off x="2706839" y="4293120"/>
              <a:ext cx="316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8000"/>
                  </a:solidFill>
                </a:rPr>
                <a:t>더 이상 학습 되지 않는 경우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43CEC-A692-419F-B90F-8A33D9E36647}"/>
                </a:ext>
              </a:extLst>
            </p:cNvPr>
            <p:cNvSpPr txBox="1"/>
            <p:nvPr/>
          </p:nvSpPr>
          <p:spPr>
            <a:xfrm>
              <a:off x="3223906" y="4919759"/>
              <a:ext cx="334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Learning</a:t>
              </a:r>
              <a:r>
                <a:rPr lang="ko-KR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</a:rPr>
                <a:t>rate</a:t>
              </a:r>
              <a:r>
                <a:rPr lang="ko-KR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</a:rPr>
                <a:t>decay</a:t>
              </a:r>
              <a:r>
                <a:rPr lang="ko-KR" altLang="en-US" dirty="0">
                  <a:solidFill>
                    <a:srgbClr val="0070C0"/>
                  </a:solidFill>
                </a:rPr>
                <a:t>기법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22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F268-9D06-41D4-ADF7-4CAFA61F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Annealing the learning rate(learning</a:t>
            </a:r>
            <a:r>
              <a:rPr lang="ko-KR" altLang="en-US" dirty="0"/>
              <a:t> </a:t>
            </a:r>
            <a:r>
              <a:rPr lang="en-US" altLang="ko-KR" dirty="0"/>
              <a:t>rate decay)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94DAA2-94CD-4ED9-92AE-CFFA22260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Step decay</a:t>
                </a:r>
              </a:p>
              <a:p>
                <a:pPr lvl="1"/>
                <a:r>
                  <a:rPr lang="ko-KR" altLang="en-US" dirty="0"/>
                  <a:t>특정 </a:t>
                </a:r>
                <a:r>
                  <a:rPr lang="en-US" altLang="ko-KR" dirty="0"/>
                  <a:t>epoch</a:t>
                </a:r>
                <a:r>
                  <a:rPr lang="ko-KR" altLang="en-US" dirty="0"/>
                  <a:t>만큼 조절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Exponential decay</a:t>
                </a:r>
              </a:p>
              <a:p>
                <a:pPr lvl="1"/>
                <a:r>
                  <a:rPr lang="ko-KR" altLang="en-US" dirty="0"/>
                  <a:t>지수적으로 조절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1/t decay</a:t>
                </a:r>
              </a:p>
              <a:p>
                <a:pPr lvl="1"/>
                <a:r>
                  <a:rPr lang="en-US" altLang="ko-KR" dirty="0"/>
                  <a:t>1/epoch</a:t>
                </a:r>
                <a:r>
                  <a:rPr lang="ko-KR" altLang="en-US" dirty="0"/>
                  <a:t>로 조절</a:t>
                </a:r>
                <a:endParaRPr lang="en-US" altLang="ko-KR" dirty="0"/>
              </a:p>
              <a:p>
                <a:pPr lvl="1"/>
                <a:r>
                  <a:rPr lang="el-GR" altLang="ko-KR" dirty="0"/>
                  <a:t>α</a:t>
                </a:r>
                <a:r>
                  <a:rPr lang="en-US" altLang="ko-KR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/>
                          <m:t>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/(1+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94DAA2-94CD-4ED9-92AE-CFFA22260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5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37E76-E30B-430F-8470-60B0406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D03CD-EC71-4EC7-902B-1FCA6533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Scaling</a:t>
            </a:r>
          </a:p>
          <a:p>
            <a:pPr lvl="1"/>
            <a:r>
              <a:rPr lang="en-US" altLang="ko-KR" dirty="0"/>
              <a:t>Standardization</a:t>
            </a:r>
          </a:p>
          <a:p>
            <a:pPr lvl="1"/>
            <a:r>
              <a:rPr lang="en-US" altLang="ko-KR" dirty="0"/>
              <a:t>Normalization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Noisy Data</a:t>
            </a:r>
          </a:p>
          <a:p>
            <a:pPr lvl="1"/>
            <a:r>
              <a:rPr lang="en-US" altLang="ko-KR" dirty="0"/>
              <a:t>Numeric</a:t>
            </a:r>
          </a:p>
          <a:p>
            <a:pPr lvl="1"/>
            <a:r>
              <a:rPr lang="en-US" altLang="ko-KR" dirty="0"/>
              <a:t>NLP</a:t>
            </a:r>
          </a:p>
          <a:p>
            <a:pPr lvl="1"/>
            <a:r>
              <a:rPr lang="en-US" altLang="ko-KR" dirty="0"/>
              <a:t>Face image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0375-E6C9-4E1A-AE8C-CBCD594F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Scaling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7FB86-CA17-4AAA-843D-26392E4F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10" y="2292262"/>
            <a:ext cx="4131261" cy="302442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8403D82-2B3A-448E-84E5-E2E7E6CADFDF}"/>
              </a:ext>
            </a:extLst>
          </p:cNvPr>
          <p:cNvGrpSpPr/>
          <p:nvPr/>
        </p:nvGrpSpPr>
        <p:grpSpPr>
          <a:xfrm>
            <a:off x="767260" y="2040321"/>
            <a:ext cx="5076705" cy="3209086"/>
            <a:chOff x="767260" y="2040321"/>
            <a:chExt cx="5076705" cy="32090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0594E0-1F72-49CA-91DE-3005F22C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60" y="2224987"/>
              <a:ext cx="4131261" cy="302442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19B6A2-5D44-436B-BD77-36414B4D4C42}"/>
                </a:ext>
              </a:extLst>
            </p:cNvPr>
            <p:cNvSpPr/>
            <p:nvPr/>
          </p:nvSpPr>
          <p:spPr bwMode="auto">
            <a:xfrm>
              <a:off x="983290" y="2224987"/>
              <a:ext cx="3960550" cy="1924113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65572-527F-4D2D-BC75-0D42951FA8B2}"/>
                </a:ext>
              </a:extLst>
            </p:cNvPr>
            <p:cNvSpPr txBox="1"/>
            <p:nvPr/>
          </p:nvSpPr>
          <p:spPr>
            <a:xfrm>
              <a:off x="3827685" y="2040321"/>
              <a:ext cx="201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의미 없는 데이터</a:t>
              </a: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57E1A94-7AAD-4E75-9D4B-E15747D615DB}"/>
              </a:ext>
            </a:extLst>
          </p:cNvPr>
          <p:cNvSpPr/>
          <p:nvPr/>
        </p:nvSpPr>
        <p:spPr bwMode="auto">
          <a:xfrm>
            <a:off x="5303890" y="3429000"/>
            <a:ext cx="1080150" cy="3693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99942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465</TotalTime>
  <Pages>122</Pages>
  <Words>855</Words>
  <Characters>0</Characters>
  <Application>Microsoft Office PowerPoint</Application>
  <DocSecurity>0</DocSecurity>
  <PresentationFormat>와이드스크린</PresentationFormat>
  <Lines>0</Lines>
  <Paragraphs>248</Paragraphs>
  <Slides>48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Arial</vt:lpstr>
      <vt:lpstr>Times New Roman</vt:lpstr>
      <vt:lpstr>Tahoma</vt:lpstr>
      <vt:lpstr>Wingdings</vt:lpstr>
      <vt:lpstr>Cambria Math</vt:lpstr>
      <vt:lpstr>Franklin Gothic Medium</vt:lpstr>
      <vt:lpstr>함초롬돋움</vt:lpstr>
      <vt:lpstr>연구실테마1</vt:lpstr>
      <vt:lpstr>Lec7. Application &amp; Tips</vt:lpstr>
      <vt:lpstr>목차</vt:lpstr>
      <vt:lpstr>Learning rate</vt:lpstr>
      <vt:lpstr>Gradient</vt:lpstr>
      <vt:lpstr>Good and Bad</vt:lpstr>
      <vt:lpstr>Annealing the learning rate(learning rate decay)</vt:lpstr>
      <vt:lpstr>Annealing the learning rate(learning rate decay)</vt:lpstr>
      <vt:lpstr>Data preprocessing</vt:lpstr>
      <vt:lpstr>Feature Scaling</vt:lpstr>
      <vt:lpstr>Feature Scaling</vt:lpstr>
      <vt:lpstr>Noisy data</vt:lpstr>
      <vt:lpstr>Noisy data</vt:lpstr>
      <vt:lpstr>Noisy data</vt:lpstr>
      <vt:lpstr>Overfitting</vt:lpstr>
      <vt:lpstr>Overfitting</vt:lpstr>
      <vt:lpstr>Overfitting</vt:lpstr>
      <vt:lpstr>Set a feature</vt:lpstr>
      <vt:lpstr>Set a feature</vt:lpstr>
      <vt:lpstr>Set a feature</vt:lpstr>
      <vt:lpstr>Regularizaion(add term to loss)</vt:lpstr>
      <vt:lpstr>Data sets</vt:lpstr>
      <vt:lpstr>Training and validation</vt:lpstr>
      <vt:lpstr>Evaluating a hypothesis</vt:lpstr>
      <vt:lpstr>Anomaly detection(이상 감지)</vt:lpstr>
      <vt:lpstr>Learning </vt:lpstr>
      <vt:lpstr>Online vs batch</vt:lpstr>
      <vt:lpstr>Fine tuning / feature extraction</vt:lpstr>
      <vt:lpstr>Lab7. Application &amp; Tips (learning rate, data preprocessing, overfitting)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Lec8. 딥러닝의 기본개념</vt:lpstr>
      <vt:lpstr>Thinking machine</vt:lpstr>
      <vt:lpstr>Activation function</vt:lpstr>
      <vt:lpstr>(simple) and / or : linearly separable?</vt:lpstr>
      <vt:lpstr>(simple) xor : linearly separable?</vt:lpstr>
      <vt:lpstr>Perceptrons</vt:lpstr>
      <vt:lpstr>Backpropagation</vt:lpstr>
      <vt:lpstr>Backpropagation</vt:lpstr>
      <vt:lpstr>Convolutional neural networks</vt:lpstr>
      <vt:lpstr>Convolutional neural networks</vt:lpstr>
      <vt:lpstr>Big problem</vt:lpstr>
      <vt:lpstr>breakthrough</vt:lpstr>
      <vt:lpstr>Neural networks that can explain photos</vt:lpstr>
      <vt:lpstr>Deep learning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이 미미</cp:lastModifiedBy>
  <cp:revision>89</cp:revision>
  <dcterms:modified xsi:type="dcterms:W3CDTF">2020-01-07T11:14:56Z</dcterms:modified>
</cp:coreProperties>
</file>