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16" r:id="rId1"/>
  </p:sldMasterIdLst>
  <p:notesMasterIdLst>
    <p:notesMasterId r:id="rId24"/>
  </p:notesMasterIdLst>
  <p:sldIdLst>
    <p:sldId id="256" r:id="rId2"/>
    <p:sldId id="280" r:id="rId3"/>
    <p:sldId id="265" r:id="rId4"/>
    <p:sldId id="257" r:id="rId5"/>
    <p:sldId id="262" r:id="rId6"/>
    <p:sldId id="263" r:id="rId7"/>
    <p:sldId id="266" r:id="rId8"/>
    <p:sldId id="267" r:id="rId9"/>
    <p:sldId id="268" r:id="rId10"/>
    <p:sldId id="264" r:id="rId11"/>
    <p:sldId id="269" r:id="rId12"/>
    <p:sldId id="272" r:id="rId13"/>
    <p:sldId id="273" r:id="rId14"/>
    <p:sldId id="271" r:id="rId15"/>
    <p:sldId id="274" r:id="rId16"/>
    <p:sldId id="275" r:id="rId17"/>
    <p:sldId id="276" r:id="rId18"/>
    <p:sldId id="278" r:id="rId19"/>
    <p:sldId id="258" r:id="rId20"/>
    <p:sldId id="277" r:id="rId21"/>
    <p:sldId id="279" r:id="rId22"/>
    <p:sldId id="28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4" userDrawn="1">
          <p15:clr>
            <a:srgbClr val="A4A3A4"/>
          </p15:clr>
        </p15:guide>
        <p15:guide id="1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ADF"/>
    <a:srgbClr val="EFA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40C9DA-023E-437F-85EF-97DAAEDFF4F1}" v="1007" dt="2020-01-13T06:47:07.819"/>
    <p1510:client id="{A33DA65D-4FFD-4042-AD6D-2073667DEC7C}" v="1" dt="2020-01-14T03:24:35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75956" autoAdjust="0"/>
  </p:normalViewPr>
  <p:slideViewPr>
    <p:cSldViewPr snapToObjects="1">
      <p:cViewPr varScale="1">
        <p:scale>
          <a:sx n="57" d="100"/>
          <a:sy n="57" d="100"/>
        </p:scale>
        <p:origin x="108" y="300"/>
      </p:cViewPr>
      <p:guideLst>
        <p:guide orient="horz" pos="215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미미" userId="100a6bdb93b108e3" providerId="LiveId" clId="{A33DA65D-4FFD-4042-AD6D-2073667DEC7C}"/>
    <pc:docChg chg="custSel modSld">
      <pc:chgData name="이 미미" userId="100a6bdb93b108e3" providerId="LiveId" clId="{A33DA65D-4FFD-4042-AD6D-2073667DEC7C}" dt="2020-01-14T03:24:35.094" v="4" actId="207"/>
      <pc:docMkLst>
        <pc:docMk/>
      </pc:docMkLst>
      <pc:sldChg chg="modSp">
        <pc:chgData name="이 미미" userId="100a6bdb93b108e3" providerId="LiveId" clId="{A33DA65D-4FFD-4042-AD6D-2073667DEC7C}" dt="2020-01-14T03:24:35.094" v="4" actId="207"/>
        <pc:sldMkLst>
          <pc:docMk/>
          <pc:sldMk cId="1127298280" sldId="274"/>
        </pc:sldMkLst>
        <pc:spChg chg="mod">
          <ac:chgData name="이 미미" userId="100a6bdb93b108e3" providerId="LiveId" clId="{A33DA65D-4FFD-4042-AD6D-2073667DEC7C}" dt="2020-01-14T03:24:35.094" v="4" actId="207"/>
          <ac:spMkLst>
            <pc:docMk/>
            <pc:sldMk cId="1127298280" sldId="274"/>
            <ac:spMk id="16" creationId="{CD97699A-6FC7-491A-9855-43C9A4861C3A}"/>
          </ac:spMkLst>
        </pc:spChg>
      </pc:sldChg>
    </pc:docChg>
  </pc:docChgLst>
  <pc:docChgLst>
    <pc:chgData name="이 미미" userId="100a6bdb93b108e3" providerId="LiveId" clId="{6C2163B6-5EA7-489A-96BC-66B1925F9EAD}"/>
    <pc:docChg chg="custSel addSld delSld modSld">
      <pc:chgData name="이 미미" userId="100a6bdb93b108e3" providerId="LiveId" clId="{6C2163B6-5EA7-489A-96BC-66B1925F9EAD}" dt="2020-01-06T05:17:54.632" v="32"/>
      <pc:docMkLst>
        <pc:docMk/>
      </pc:docMkLst>
      <pc:sldChg chg="modSp del">
        <pc:chgData name="이 미미" userId="100a6bdb93b108e3" providerId="LiveId" clId="{6C2163B6-5EA7-489A-96BC-66B1925F9EAD}" dt="2020-01-06T05:17:51.769" v="26" actId="2696"/>
        <pc:sldMkLst>
          <pc:docMk/>
          <pc:sldMk cId="2916909970" sldId="256"/>
        </pc:sldMkLst>
        <pc:spChg chg="mod">
          <ac:chgData name="이 미미" userId="100a6bdb93b108e3" providerId="LiveId" clId="{6C2163B6-5EA7-489A-96BC-66B1925F9EAD}" dt="2020-01-06T05:17:28.396" v="0" actId="20577"/>
          <ac:spMkLst>
            <pc:docMk/>
            <pc:sldMk cId="2916909970" sldId="256"/>
            <ac:spMk id="3" creationId="{00000000-0000-0000-0000-000000000000}"/>
          </ac:spMkLst>
        </pc:spChg>
        <pc:spChg chg="mod">
          <ac:chgData name="이 미미" userId="100a6bdb93b108e3" providerId="LiveId" clId="{6C2163B6-5EA7-489A-96BC-66B1925F9EAD}" dt="2020-01-06T05:17:30.725" v="1" actId="20577"/>
          <ac:spMkLst>
            <pc:docMk/>
            <pc:sldMk cId="2916909970" sldId="256"/>
            <ac:spMk id="4" creationId="{0AD98A71-EE24-42B8-9E38-D09C6C320E64}"/>
          </ac:spMkLst>
        </pc:spChg>
      </pc:sldChg>
      <pc:sldChg chg="add">
        <pc:chgData name="이 미미" userId="100a6bdb93b108e3" providerId="LiveId" clId="{6C2163B6-5EA7-489A-96BC-66B1925F9EAD}" dt="2020-01-06T05:17:53.555" v="28"/>
        <pc:sldMkLst>
          <pc:docMk/>
          <pc:sldMk cId="3518772141" sldId="257"/>
        </pc:sldMkLst>
      </pc:sldChg>
      <pc:sldChg chg="add">
        <pc:chgData name="이 미미" userId="100a6bdb93b108e3" providerId="LiveId" clId="{6C2163B6-5EA7-489A-96BC-66B1925F9EAD}" dt="2020-01-06T05:17:54.112" v="29"/>
        <pc:sldMkLst>
          <pc:docMk/>
          <pc:sldMk cId="1373413987" sldId="258"/>
        </pc:sldMkLst>
      </pc:sldChg>
    </pc:docChg>
  </pc:docChgLst>
  <pc:docChgLst>
    <pc:chgData name="이 미미" userId="100a6bdb93b108e3" providerId="LiveId" clId="{D040C9DA-023E-437F-85EF-97DAAEDFF4F1}"/>
    <pc:docChg chg="undo custSel addSld delSld modSld sldOrd">
      <pc:chgData name="이 미미" userId="100a6bdb93b108e3" providerId="LiveId" clId="{D040C9DA-023E-437F-85EF-97DAAEDFF4F1}" dt="2020-01-13T06:47:07.810" v="4287"/>
      <pc:docMkLst>
        <pc:docMk/>
      </pc:docMkLst>
      <pc:sldChg chg="modSp">
        <pc:chgData name="이 미미" userId="100a6bdb93b108e3" providerId="LiveId" clId="{D040C9DA-023E-437F-85EF-97DAAEDFF4F1}" dt="2020-01-12T07:50:56.112" v="74" actId="20577"/>
        <pc:sldMkLst>
          <pc:docMk/>
          <pc:sldMk cId="2916909970" sldId="256"/>
        </pc:sldMkLst>
        <pc:spChg chg="mod">
          <ac:chgData name="이 미미" userId="100a6bdb93b108e3" providerId="LiveId" clId="{D040C9DA-023E-437F-85EF-97DAAEDFF4F1}" dt="2020-01-12T07:50:56.112" v="74" actId="20577"/>
          <ac:spMkLst>
            <pc:docMk/>
            <pc:sldMk cId="2916909970" sldId="256"/>
            <ac:spMk id="2" creationId="{350280B4-4195-4FE3-97C0-708B5BBC2D8D}"/>
          </ac:spMkLst>
        </pc:spChg>
        <pc:spChg chg="mod">
          <ac:chgData name="이 미미" userId="100a6bdb93b108e3" providerId="LiveId" clId="{D040C9DA-023E-437F-85EF-97DAAEDFF4F1}" dt="2020-01-12T07:50:47.511" v="66" actId="121"/>
          <ac:spMkLst>
            <pc:docMk/>
            <pc:sldMk cId="2916909970" sldId="256"/>
            <ac:spMk id="3" creationId="{290528FE-1B5B-410F-A571-7D22B0AFC95B}"/>
          </ac:spMkLst>
        </pc:spChg>
      </pc:sldChg>
      <pc:sldChg chg="addSp delSp modSp ord">
        <pc:chgData name="이 미미" userId="100a6bdb93b108e3" providerId="LiveId" clId="{D040C9DA-023E-437F-85EF-97DAAEDFF4F1}" dt="2020-01-13T05:53:43.291" v="4119" actId="1076"/>
        <pc:sldMkLst>
          <pc:docMk/>
          <pc:sldMk cId="3518772141" sldId="257"/>
        </pc:sldMkLst>
        <pc:spChg chg="mod">
          <ac:chgData name="이 미미" userId="100a6bdb93b108e3" providerId="LiveId" clId="{D040C9DA-023E-437F-85EF-97DAAEDFF4F1}" dt="2020-01-12T07:52:21.281" v="138" actId="20577"/>
          <ac:spMkLst>
            <pc:docMk/>
            <pc:sldMk cId="3518772141" sldId="257"/>
            <ac:spMk id="2" creationId="{1516918D-B01D-42B6-A683-89F14884C7F4}"/>
          </ac:spMkLst>
        </pc:spChg>
        <pc:spChg chg="del mod">
          <ac:chgData name="이 미미" userId="100a6bdb93b108e3" providerId="LiveId" clId="{D040C9DA-023E-437F-85EF-97DAAEDFF4F1}" dt="2020-01-12T07:53:51.473" v="162" actId="478"/>
          <ac:spMkLst>
            <pc:docMk/>
            <pc:sldMk cId="3518772141" sldId="257"/>
            <ac:spMk id="3" creationId="{A33FA5E3-B444-4602-ABAB-23964258658E}"/>
          </ac:spMkLst>
        </pc:spChg>
        <pc:spChg chg="add mod">
          <ac:chgData name="이 미미" userId="100a6bdb93b108e3" providerId="LiveId" clId="{D040C9DA-023E-437F-85EF-97DAAEDFF4F1}" dt="2020-01-12T16:05:39.586" v="1886" actId="20577"/>
          <ac:spMkLst>
            <pc:docMk/>
            <pc:sldMk cId="3518772141" sldId="257"/>
            <ac:spMk id="6" creationId="{A3456E01-5890-4701-9E26-F1B1E7872B84}"/>
          </ac:spMkLst>
        </pc:spChg>
        <pc:spChg chg="add del mod">
          <ac:chgData name="이 미미" userId="100a6bdb93b108e3" providerId="LiveId" clId="{D040C9DA-023E-437F-85EF-97DAAEDFF4F1}" dt="2020-01-12T15:55:41.646" v="1698" actId="478"/>
          <ac:spMkLst>
            <pc:docMk/>
            <pc:sldMk cId="3518772141" sldId="257"/>
            <ac:spMk id="7" creationId="{781ED77D-E661-4C34-A7C1-1FFD5A8CA808}"/>
          </ac:spMkLst>
        </pc:spChg>
        <pc:spChg chg="add mod ord">
          <ac:chgData name="이 미미" userId="100a6bdb93b108e3" providerId="LiveId" clId="{D040C9DA-023E-437F-85EF-97DAAEDFF4F1}" dt="2020-01-13T05:49:00.518" v="4106" actId="164"/>
          <ac:spMkLst>
            <pc:docMk/>
            <pc:sldMk cId="3518772141" sldId="257"/>
            <ac:spMk id="8" creationId="{37E71025-B5B7-4164-8EBC-DCAD8AD8BFBE}"/>
          </ac:spMkLst>
        </pc:spChg>
        <pc:spChg chg="add del mod">
          <ac:chgData name="이 미미" userId="100a6bdb93b108e3" providerId="LiveId" clId="{D040C9DA-023E-437F-85EF-97DAAEDFF4F1}" dt="2020-01-12T16:56:30.820" v="3937" actId="478"/>
          <ac:spMkLst>
            <pc:docMk/>
            <pc:sldMk cId="3518772141" sldId="257"/>
            <ac:spMk id="10" creationId="{A58B6E95-7194-4F99-BD9E-CA895F2050A9}"/>
          </ac:spMkLst>
        </pc:spChg>
        <pc:spChg chg="add mod">
          <ac:chgData name="이 미미" userId="100a6bdb93b108e3" providerId="LiveId" clId="{D040C9DA-023E-437F-85EF-97DAAEDFF4F1}" dt="2020-01-13T05:53:29.557" v="4118" actId="1076"/>
          <ac:spMkLst>
            <pc:docMk/>
            <pc:sldMk cId="3518772141" sldId="257"/>
            <ac:spMk id="16" creationId="{CF748663-2DBD-4428-BCF3-802754A15279}"/>
          </ac:spMkLst>
        </pc:spChg>
        <pc:grpChg chg="add mod">
          <ac:chgData name="이 미미" userId="100a6bdb93b108e3" providerId="LiveId" clId="{D040C9DA-023E-437F-85EF-97DAAEDFF4F1}" dt="2020-01-13T05:49:01.675" v="4107" actId="1076"/>
          <ac:grpSpMkLst>
            <pc:docMk/>
            <pc:sldMk cId="3518772141" sldId="257"/>
            <ac:grpSpMk id="3" creationId="{73BEC0ED-1EAE-45B3-8D43-212B917D202F}"/>
          </ac:grpSpMkLst>
        </pc:grpChg>
        <pc:grpChg chg="add mod">
          <ac:chgData name="이 미미" userId="100a6bdb93b108e3" providerId="LiveId" clId="{D040C9DA-023E-437F-85EF-97DAAEDFF4F1}" dt="2020-01-13T05:53:23.925" v="4117" actId="1076"/>
          <ac:grpSpMkLst>
            <pc:docMk/>
            <pc:sldMk cId="3518772141" sldId="257"/>
            <ac:grpSpMk id="9" creationId="{B1696AE3-E5E1-417C-9495-E714A18E4D77}"/>
          </ac:grpSpMkLst>
        </pc:grpChg>
        <pc:graphicFrameChg chg="add mod modGraphic">
          <ac:chgData name="이 미미" userId="100a6bdb93b108e3" providerId="LiveId" clId="{D040C9DA-023E-437F-85EF-97DAAEDFF4F1}" dt="2020-01-13T05:53:43.291" v="4119" actId="1076"/>
          <ac:graphicFrameMkLst>
            <pc:docMk/>
            <pc:sldMk cId="3518772141" sldId="257"/>
            <ac:graphicFrameMk id="4" creationId="{7712AF24-4811-4AB8-AA55-48A8AE6AFB5E}"/>
          </ac:graphicFrameMkLst>
        </pc:graphicFrameChg>
        <pc:picChg chg="add mod">
          <ac:chgData name="이 미미" userId="100a6bdb93b108e3" providerId="LiveId" clId="{D040C9DA-023E-437F-85EF-97DAAEDFF4F1}" dt="2020-01-13T05:49:00.518" v="4106" actId="164"/>
          <ac:picMkLst>
            <pc:docMk/>
            <pc:sldMk cId="3518772141" sldId="257"/>
            <ac:picMk id="5" creationId="{36DEB2BD-349D-4825-BE91-0E657EE759ED}"/>
          </ac:picMkLst>
        </pc:picChg>
        <pc:picChg chg="add del mod">
          <ac:chgData name="이 미미" userId="100a6bdb93b108e3" providerId="LiveId" clId="{D040C9DA-023E-437F-85EF-97DAAEDFF4F1}" dt="2020-01-12T16:56:20.542" v="3935" actId="478"/>
          <ac:picMkLst>
            <pc:docMk/>
            <pc:sldMk cId="3518772141" sldId="257"/>
            <ac:picMk id="9" creationId="{A255C15F-4E4F-4A47-9A4E-29FB19F86481}"/>
          </ac:picMkLst>
        </pc:picChg>
      </pc:sldChg>
      <pc:sldChg chg="addSp delSp modSp">
        <pc:chgData name="이 미미" userId="100a6bdb93b108e3" providerId="LiveId" clId="{D040C9DA-023E-437F-85EF-97DAAEDFF4F1}" dt="2020-01-12T17:02:04.926" v="4083" actId="1076"/>
        <pc:sldMkLst>
          <pc:docMk/>
          <pc:sldMk cId="1373413987" sldId="258"/>
        </pc:sldMkLst>
        <pc:spChg chg="del">
          <ac:chgData name="이 미미" userId="100a6bdb93b108e3" providerId="LiveId" clId="{D040C9DA-023E-437F-85EF-97DAAEDFF4F1}" dt="2020-01-12T16:58:48.541" v="4054" actId="478"/>
          <ac:spMkLst>
            <pc:docMk/>
            <pc:sldMk cId="1373413987" sldId="258"/>
            <ac:spMk id="2" creationId="{90C8DD6C-3380-424E-ACAC-1FC2A2B9A8CC}"/>
          </ac:spMkLst>
        </pc:spChg>
        <pc:spChg chg="del">
          <ac:chgData name="이 미미" userId="100a6bdb93b108e3" providerId="LiveId" clId="{D040C9DA-023E-437F-85EF-97DAAEDFF4F1}" dt="2020-01-12T06:47:57.173" v="0"/>
          <ac:spMkLst>
            <pc:docMk/>
            <pc:sldMk cId="1373413987" sldId="258"/>
            <ac:spMk id="3" creationId="{8DA65635-1F6B-4BD4-8B69-29BACCD9A88E}"/>
          </ac:spMkLst>
        </pc:spChg>
        <pc:spChg chg="add del mod">
          <ac:chgData name="이 미미" userId="100a6bdb93b108e3" providerId="LiveId" clId="{D040C9DA-023E-437F-85EF-97DAAEDFF4F1}" dt="2020-01-12T16:58:46.320" v="4053" actId="478"/>
          <ac:spMkLst>
            <pc:docMk/>
            <pc:sldMk cId="1373413987" sldId="258"/>
            <ac:spMk id="6" creationId="{E46F9C34-FE1E-45E3-8C44-04345079CDFA}"/>
          </ac:spMkLst>
        </pc:spChg>
        <pc:picChg chg="add del mod">
          <ac:chgData name="이 미미" userId="100a6bdb93b108e3" providerId="LiveId" clId="{D040C9DA-023E-437F-85EF-97DAAEDFF4F1}" dt="2020-01-12T16:56:56.736" v="3938" actId="478"/>
          <ac:picMkLst>
            <pc:docMk/>
            <pc:sldMk cId="1373413987" sldId="258"/>
            <ac:picMk id="4" creationId="{128AFDD0-F314-4F26-AECA-8B1D96A1ABD5}"/>
          </ac:picMkLst>
        </pc:picChg>
        <pc:picChg chg="add mod">
          <ac:chgData name="이 미미" userId="100a6bdb93b108e3" providerId="LiveId" clId="{D040C9DA-023E-437F-85EF-97DAAEDFF4F1}" dt="2020-01-12T17:00:42.654" v="4071" actId="14100"/>
          <ac:picMkLst>
            <pc:docMk/>
            <pc:sldMk cId="1373413987" sldId="258"/>
            <ac:picMk id="7" creationId="{F2E7D6DB-4297-4BF6-B36E-F60A78B9BE08}"/>
          </ac:picMkLst>
        </pc:picChg>
        <pc:picChg chg="add mod">
          <ac:chgData name="이 미미" userId="100a6bdb93b108e3" providerId="LiveId" clId="{D040C9DA-023E-437F-85EF-97DAAEDFF4F1}" dt="2020-01-12T17:01:04.809" v="4075" actId="14100"/>
          <ac:picMkLst>
            <pc:docMk/>
            <pc:sldMk cId="1373413987" sldId="258"/>
            <ac:picMk id="8" creationId="{B8DE6117-22B9-4B3F-A332-A297FCCAA2D7}"/>
          </ac:picMkLst>
        </pc:picChg>
        <pc:picChg chg="add mod">
          <ac:chgData name="이 미미" userId="100a6bdb93b108e3" providerId="LiveId" clId="{D040C9DA-023E-437F-85EF-97DAAEDFF4F1}" dt="2020-01-12T17:02:04.926" v="4083" actId="1076"/>
          <ac:picMkLst>
            <pc:docMk/>
            <pc:sldMk cId="1373413987" sldId="258"/>
            <ac:picMk id="9" creationId="{07B89E07-5A32-440E-BFED-D07941098D4A}"/>
          </ac:picMkLst>
        </pc:picChg>
      </pc:sldChg>
      <pc:sldChg chg="addSp delSp modSp add modAnim">
        <pc:chgData name="이 미미" userId="100a6bdb93b108e3" providerId="LiveId" clId="{D040C9DA-023E-437F-85EF-97DAAEDFF4F1}" dt="2020-01-12T16:58:20.516" v="4052" actId="20577"/>
        <pc:sldMkLst>
          <pc:docMk/>
          <pc:sldMk cId="515333546" sldId="262"/>
        </pc:sldMkLst>
        <pc:spChg chg="mod">
          <ac:chgData name="이 미미" userId="100a6bdb93b108e3" providerId="LiveId" clId="{D040C9DA-023E-437F-85EF-97DAAEDFF4F1}" dt="2020-01-12T16:57:34.306" v="3961" actId="20577"/>
          <ac:spMkLst>
            <pc:docMk/>
            <pc:sldMk cId="515333546" sldId="262"/>
            <ac:spMk id="2" creationId="{A9EFFE5F-8080-47D9-8387-4EEA77170BA8}"/>
          </ac:spMkLst>
        </pc:spChg>
        <pc:spChg chg="mod">
          <ac:chgData name="이 미미" userId="100a6bdb93b108e3" providerId="LiveId" clId="{D040C9DA-023E-437F-85EF-97DAAEDFF4F1}" dt="2020-01-12T08:31:48.239" v="841" actId="1076"/>
          <ac:spMkLst>
            <pc:docMk/>
            <pc:sldMk cId="515333546" sldId="262"/>
            <ac:spMk id="3" creationId="{9BE9A596-5524-4706-84B1-DA4BF3867307}"/>
          </ac:spMkLst>
        </pc:spChg>
        <pc:spChg chg="add del mod">
          <ac:chgData name="이 미미" userId="100a6bdb93b108e3" providerId="LiveId" clId="{D040C9DA-023E-437F-85EF-97DAAEDFF4F1}" dt="2020-01-12T07:58:32.727" v="272"/>
          <ac:spMkLst>
            <pc:docMk/>
            <pc:sldMk cId="515333546" sldId="262"/>
            <ac:spMk id="4" creationId="{30F3713C-20F8-494A-925F-898B2B8C9A84}"/>
          </ac:spMkLst>
        </pc:spChg>
        <pc:spChg chg="add mod topLvl">
          <ac:chgData name="이 미미" userId="100a6bdb93b108e3" providerId="LiveId" clId="{D040C9DA-023E-437F-85EF-97DAAEDFF4F1}" dt="2020-01-12T08:04:53.977" v="355" actId="164"/>
          <ac:spMkLst>
            <pc:docMk/>
            <pc:sldMk cId="515333546" sldId="262"/>
            <ac:spMk id="5" creationId="{42B21571-1DE8-4982-84AD-D2D4EA5AB77D}"/>
          </ac:spMkLst>
        </pc:spChg>
        <pc:spChg chg="add mod topLvl">
          <ac:chgData name="이 미미" userId="100a6bdb93b108e3" providerId="LiveId" clId="{D040C9DA-023E-437F-85EF-97DAAEDFF4F1}" dt="2020-01-12T08:04:53.977" v="355" actId="164"/>
          <ac:spMkLst>
            <pc:docMk/>
            <pc:sldMk cId="515333546" sldId="262"/>
            <ac:spMk id="6" creationId="{0E4CCC1A-F64F-4C3D-B5D4-13DF75190564}"/>
          </ac:spMkLst>
        </pc:spChg>
        <pc:spChg chg="add mod topLvl">
          <ac:chgData name="이 미미" userId="100a6bdb93b108e3" providerId="LiveId" clId="{D040C9DA-023E-437F-85EF-97DAAEDFF4F1}" dt="2020-01-12T08:04:53.977" v="355" actId="164"/>
          <ac:spMkLst>
            <pc:docMk/>
            <pc:sldMk cId="515333546" sldId="262"/>
            <ac:spMk id="7" creationId="{686D54E2-19A4-44B3-9516-6DB2C099F67F}"/>
          </ac:spMkLst>
        </pc:spChg>
        <pc:spChg chg="add mod topLvl">
          <ac:chgData name="이 미미" userId="100a6bdb93b108e3" providerId="LiveId" clId="{D040C9DA-023E-437F-85EF-97DAAEDFF4F1}" dt="2020-01-12T08:04:53.977" v="355" actId="164"/>
          <ac:spMkLst>
            <pc:docMk/>
            <pc:sldMk cId="515333546" sldId="262"/>
            <ac:spMk id="8" creationId="{97973537-4550-4C7A-819A-50582F520780}"/>
          </ac:spMkLst>
        </pc:spChg>
        <pc:spChg chg="add mod topLvl">
          <ac:chgData name="이 미미" userId="100a6bdb93b108e3" providerId="LiveId" clId="{D040C9DA-023E-437F-85EF-97DAAEDFF4F1}" dt="2020-01-12T08:04:53.977" v="355" actId="164"/>
          <ac:spMkLst>
            <pc:docMk/>
            <pc:sldMk cId="515333546" sldId="262"/>
            <ac:spMk id="14" creationId="{1E3C1302-B551-45B7-8BA5-2851F6F505E8}"/>
          </ac:spMkLst>
        </pc:spChg>
        <pc:spChg chg="add mod">
          <ac:chgData name="이 미미" userId="100a6bdb93b108e3" providerId="LiveId" clId="{D040C9DA-023E-437F-85EF-97DAAEDFF4F1}" dt="2020-01-12T08:01:26.120" v="319" actId="164"/>
          <ac:spMkLst>
            <pc:docMk/>
            <pc:sldMk cId="515333546" sldId="262"/>
            <ac:spMk id="15" creationId="{E079B844-5C5B-4113-9CA3-2BAC8E8C90FC}"/>
          </ac:spMkLst>
        </pc:spChg>
        <pc:spChg chg="add mod">
          <ac:chgData name="이 미미" userId="100a6bdb93b108e3" providerId="LiveId" clId="{D040C9DA-023E-437F-85EF-97DAAEDFF4F1}" dt="2020-01-12T08:01:26.120" v="319" actId="164"/>
          <ac:spMkLst>
            <pc:docMk/>
            <pc:sldMk cId="515333546" sldId="262"/>
            <ac:spMk id="16" creationId="{3557A1E0-2FE6-42D6-94FD-7E41C9BF378E}"/>
          </ac:spMkLst>
        </pc:spChg>
        <pc:spChg chg="add mod">
          <ac:chgData name="이 미미" userId="100a6bdb93b108e3" providerId="LiveId" clId="{D040C9DA-023E-437F-85EF-97DAAEDFF4F1}" dt="2020-01-12T08:01:26.120" v="319" actId="164"/>
          <ac:spMkLst>
            <pc:docMk/>
            <pc:sldMk cId="515333546" sldId="262"/>
            <ac:spMk id="17" creationId="{10A4AF53-5CDA-4A0D-8436-D3BFE57FFB6D}"/>
          </ac:spMkLst>
        </pc:spChg>
        <pc:spChg chg="add mod">
          <ac:chgData name="이 미미" userId="100a6bdb93b108e3" providerId="LiveId" clId="{D040C9DA-023E-437F-85EF-97DAAEDFF4F1}" dt="2020-01-12T08:01:26.120" v="319" actId="164"/>
          <ac:spMkLst>
            <pc:docMk/>
            <pc:sldMk cId="515333546" sldId="262"/>
            <ac:spMk id="18" creationId="{215B63DB-4EEE-4153-97F5-EA7F16CBCDCD}"/>
          </ac:spMkLst>
        </pc:spChg>
        <pc:spChg chg="add mod">
          <ac:chgData name="이 미미" userId="100a6bdb93b108e3" providerId="LiveId" clId="{D040C9DA-023E-437F-85EF-97DAAEDFF4F1}" dt="2020-01-12T08:01:26.120" v="319" actId="164"/>
          <ac:spMkLst>
            <pc:docMk/>
            <pc:sldMk cId="515333546" sldId="262"/>
            <ac:spMk id="22" creationId="{154A47B9-DB22-4C6A-B76A-BC0EDC1F6572}"/>
          </ac:spMkLst>
        </pc:spChg>
        <pc:spChg chg="add del mod">
          <ac:chgData name="이 미미" userId="100a6bdb93b108e3" providerId="LiveId" clId="{D040C9DA-023E-437F-85EF-97DAAEDFF4F1}" dt="2020-01-12T08:02:53.897" v="331" actId="478"/>
          <ac:spMkLst>
            <pc:docMk/>
            <pc:sldMk cId="515333546" sldId="262"/>
            <ac:spMk id="27" creationId="{1BE2C775-A612-42F0-BADC-0CFBCFD2C3E4}"/>
          </ac:spMkLst>
        </pc:spChg>
        <pc:spChg chg="add mod topLvl">
          <ac:chgData name="이 미미" userId="100a6bdb93b108e3" providerId="LiveId" clId="{D040C9DA-023E-437F-85EF-97DAAEDFF4F1}" dt="2020-01-12T08:05:18.592" v="360" actId="164"/>
          <ac:spMkLst>
            <pc:docMk/>
            <pc:sldMk cId="515333546" sldId="262"/>
            <ac:spMk id="28" creationId="{E89BD70F-E4AB-4E43-AC46-0C04D377D416}"/>
          </ac:spMkLst>
        </pc:spChg>
        <pc:spChg chg="add mod topLvl">
          <ac:chgData name="이 미미" userId="100a6bdb93b108e3" providerId="LiveId" clId="{D040C9DA-023E-437F-85EF-97DAAEDFF4F1}" dt="2020-01-12T08:05:18.592" v="360" actId="164"/>
          <ac:spMkLst>
            <pc:docMk/>
            <pc:sldMk cId="515333546" sldId="262"/>
            <ac:spMk id="30" creationId="{83C0E3C2-3BDE-45EE-8526-1CD72C215A1D}"/>
          </ac:spMkLst>
        </pc:spChg>
        <pc:spChg chg="add mod">
          <ac:chgData name="이 미미" userId="100a6bdb93b108e3" providerId="LiveId" clId="{D040C9DA-023E-437F-85EF-97DAAEDFF4F1}" dt="2020-01-12T08:05:18.592" v="360" actId="164"/>
          <ac:spMkLst>
            <pc:docMk/>
            <pc:sldMk cId="515333546" sldId="262"/>
            <ac:spMk id="37" creationId="{D2544DDD-1511-4AF9-981D-7B9FCBCFA233}"/>
          </ac:spMkLst>
        </pc:spChg>
        <pc:spChg chg="add mod">
          <ac:chgData name="이 미미" userId="100a6bdb93b108e3" providerId="LiveId" clId="{D040C9DA-023E-437F-85EF-97DAAEDFF4F1}" dt="2020-01-12T15:57:28.618" v="1711" actId="1076"/>
          <ac:spMkLst>
            <pc:docMk/>
            <pc:sldMk cId="515333546" sldId="262"/>
            <ac:spMk id="40" creationId="{9C318285-3D49-412C-8ACD-2D67420EF5FA}"/>
          </ac:spMkLst>
        </pc:spChg>
        <pc:spChg chg="add mod">
          <ac:chgData name="이 미미" userId="100a6bdb93b108e3" providerId="LiveId" clId="{D040C9DA-023E-437F-85EF-97DAAEDFF4F1}" dt="2020-01-12T08:11:14.355" v="516" actId="1076"/>
          <ac:spMkLst>
            <pc:docMk/>
            <pc:sldMk cId="515333546" sldId="262"/>
            <ac:spMk id="41" creationId="{F1D27EB1-BAD7-4D5A-819B-61B7B974CD42}"/>
          </ac:spMkLst>
        </pc:spChg>
        <pc:spChg chg="add del mod">
          <ac:chgData name="이 미미" userId="100a6bdb93b108e3" providerId="LiveId" clId="{D040C9DA-023E-437F-85EF-97DAAEDFF4F1}" dt="2020-01-12T16:00:47.399" v="1769" actId="478"/>
          <ac:spMkLst>
            <pc:docMk/>
            <pc:sldMk cId="515333546" sldId="262"/>
            <ac:spMk id="42" creationId="{BEEB9701-4225-4820-ABE7-A8B18A0D236C}"/>
          </ac:spMkLst>
        </pc:spChg>
        <pc:spChg chg="add del mod">
          <ac:chgData name="이 미미" userId="100a6bdb93b108e3" providerId="LiveId" clId="{D040C9DA-023E-437F-85EF-97DAAEDFF4F1}" dt="2020-01-12T16:00:49.056" v="1770" actId="478"/>
          <ac:spMkLst>
            <pc:docMk/>
            <pc:sldMk cId="515333546" sldId="262"/>
            <ac:spMk id="43" creationId="{4751C4F5-2DF0-4EE0-9410-342194B5DDA1}"/>
          </ac:spMkLst>
        </pc:spChg>
        <pc:spChg chg="add del mod">
          <ac:chgData name="이 미미" userId="100a6bdb93b108e3" providerId="LiveId" clId="{D040C9DA-023E-437F-85EF-97DAAEDFF4F1}" dt="2020-01-12T16:00:46.420" v="1768" actId="478"/>
          <ac:spMkLst>
            <pc:docMk/>
            <pc:sldMk cId="515333546" sldId="262"/>
            <ac:spMk id="44" creationId="{F66E2986-89C8-4664-94AC-2EE298052060}"/>
          </ac:spMkLst>
        </pc:spChg>
        <pc:spChg chg="add mod">
          <ac:chgData name="이 미미" userId="100a6bdb93b108e3" providerId="LiveId" clId="{D040C9DA-023E-437F-85EF-97DAAEDFF4F1}" dt="2020-01-12T16:00:15.703" v="1761" actId="1076"/>
          <ac:spMkLst>
            <pc:docMk/>
            <pc:sldMk cId="515333546" sldId="262"/>
            <ac:spMk id="45" creationId="{9D5B401D-D9F9-4DE5-9ECF-D883CE616A26}"/>
          </ac:spMkLst>
        </pc:spChg>
        <pc:spChg chg="add mod">
          <ac:chgData name="이 미미" userId="100a6bdb93b108e3" providerId="LiveId" clId="{D040C9DA-023E-437F-85EF-97DAAEDFF4F1}" dt="2020-01-12T16:00:31.511" v="1764" actId="1076"/>
          <ac:spMkLst>
            <pc:docMk/>
            <pc:sldMk cId="515333546" sldId="262"/>
            <ac:spMk id="46" creationId="{A6F91603-0234-40D9-8253-9C0AFEAF6252}"/>
          </ac:spMkLst>
        </pc:spChg>
        <pc:spChg chg="add mod">
          <ac:chgData name="이 미미" userId="100a6bdb93b108e3" providerId="LiveId" clId="{D040C9DA-023E-437F-85EF-97DAAEDFF4F1}" dt="2020-01-12T16:00:44.232" v="1767" actId="14100"/>
          <ac:spMkLst>
            <pc:docMk/>
            <pc:sldMk cId="515333546" sldId="262"/>
            <ac:spMk id="47" creationId="{C6064E81-4DB8-4429-AF8C-E9F0AE450339}"/>
          </ac:spMkLst>
        </pc:spChg>
        <pc:spChg chg="add mod">
          <ac:chgData name="이 미미" userId="100a6bdb93b108e3" providerId="LiveId" clId="{D040C9DA-023E-437F-85EF-97DAAEDFF4F1}" dt="2020-01-12T16:58:20.516" v="4052" actId="20577"/>
          <ac:spMkLst>
            <pc:docMk/>
            <pc:sldMk cId="515333546" sldId="262"/>
            <ac:spMk id="49" creationId="{71F72796-1E7A-486C-BC08-648E6B5EA4B5}"/>
          </ac:spMkLst>
        </pc:spChg>
        <pc:grpChg chg="add mod">
          <ac:chgData name="이 미미" userId="100a6bdb93b108e3" providerId="LiveId" clId="{D040C9DA-023E-437F-85EF-97DAAEDFF4F1}" dt="2020-01-12T08:05:21.080" v="361" actId="164"/>
          <ac:grpSpMkLst>
            <pc:docMk/>
            <pc:sldMk cId="515333546" sldId="262"/>
            <ac:grpSpMk id="23" creationId="{8E577E68-D55C-44F6-AA14-F31FA751AD46}"/>
          </ac:grpSpMkLst>
        </pc:grpChg>
        <pc:grpChg chg="add del mod">
          <ac:chgData name="이 미미" userId="100a6bdb93b108e3" providerId="LiveId" clId="{D040C9DA-023E-437F-85EF-97DAAEDFF4F1}" dt="2020-01-12T08:02:57.904" v="332" actId="165"/>
          <ac:grpSpMkLst>
            <pc:docMk/>
            <pc:sldMk cId="515333546" sldId="262"/>
            <ac:grpSpMk id="24" creationId="{41A66AED-B03C-4E5A-942D-B361CB7FE974}"/>
          </ac:grpSpMkLst>
        </pc:grpChg>
        <pc:grpChg chg="add mod">
          <ac:chgData name="이 미미" userId="100a6bdb93b108e3" providerId="LiveId" clId="{D040C9DA-023E-437F-85EF-97DAAEDFF4F1}" dt="2020-01-12T08:05:21.080" v="361" actId="164"/>
          <ac:grpSpMkLst>
            <pc:docMk/>
            <pc:sldMk cId="515333546" sldId="262"/>
            <ac:grpSpMk id="35" creationId="{C4D2F414-C337-4486-8E0B-1D2FC0AC69C0}"/>
          </ac:grpSpMkLst>
        </pc:grpChg>
        <pc:grpChg chg="add del mod">
          <ac:chgData name="이 미미" userId="100a6bdb93b108e3" providerId="LiveId" clId="{D040C9DA-023E-437F-85EF-97DAAEDFF4F1}" dt="2020-01-12T08:05:09.210" v="357" actId="165"/>
          <ac:grpSpMkLst>
            <pc:docMk/>
            <pc:sldMk cId="515333546" sldId="262"/>
            <ac:grpSpMk id="36" creationId="{33C00E43-F2E2-4E75-AE4F-77A72212CE55}"/>
          </ac:grpSpMkLst>
        </pc:grpChg>
        <pc:grpChg chg="add mod">
          <ac:chgData name="이 미미" userId="100a6bdb93b108e3" providerId="LiveId" clId="{D040C9DA-023E-437F-85EF-97DAAEDFF4F1}" dt="2020-01-12T08:05:21.080" v="361" actId="164"/>
          <ac:grpSpMkLst>
            <pc:docMk/>
            <pc:sldMk cId="515333546" sldId="262"/>
            <ac:grpSpMk id="38" creationId="{9DAC875E-9494-4461-8FBF-C3F29A3CDF13}"/>
          </ac:grpSpMkLst>
        </pc:grpChg>
        <pc:grpChg chg="add mod">
          <ac:chgData name="이 미미" userId="100a6bdb93b108e3" providerId="LiveId" clId="{D040C9DA-023E-437F-85EF-97DAAEDFF4F1}" dt="2020-01-12T08:49:36.046" v="1400" actId="1076"/>
          <ac:grpSpMkLst>
            <pc:docMk/>
            <pc:sldMk cId="515333546" sldId="262"/>
            <ac:grpSpMk id="39" creationId="{FAFD3D95-F2D3-4242-A6EF-32C64354B1C1}"/>
          </ac:grpSpMkLst>
        </pc:grpChg>
        <pc:cxnChg chg="add mod topLvl">
          <ac:chgData name="이 미미" userId="100a6bdb93b108e3" providerId="LiveId" clId="{D040C9DA-023E-437F-85EF-97DAAEDFF4F1}" dt="2020-01-12T08:04:53.977" v="355" actId="164"/>
          <ac:cxnSpMkLst>
            <pc:docMk/>
            <pc:sldMk cId="515333546" sldId="262"/>
            <ac:cxnSpMk id="10" creationId="{26FB6F68-FE9D-44FE-BF02-0C8A14824A9D}"/>
          </ac:cxnSpMkLst>
        </pc:cxnChg>
        <pc:cxnChg chg="add mod topLvl">
          <ac:chgData name="이 미미" userId="100a6bdb93b108e3" providerId="LiveId" clId="{D040C9DA-023E-437F-85EF-97DAAEDFF4F1}" dt="2020-01-12T08:04:53.977" v="355" actId="164"/>
          <ac:cxnSpMkLst>
            <pc:docMk/>
            <pc:sldMk cId="515333546" sldId="262"/>
            <ac:cxnSpMk id="12" creationId="{AFA9CD93-B74C-4DB0-A046-0F185A4191E0}"/>
          </ac:cxnSpMkLst>
        </pc:cxnChg>
        <pc:cxnChg chg="add mod topLvl">
          <ac:chgData name="이 미미" userId="100a6bdb93b108e3" providerId="LiveId" clId="{D040C9DA-023E-437F-85EF-97DAAEDFF4F1}" dt="2020-01-12T08:04:53.977" v="355" actId="164"/>
          <ac:cxnSpMkLst>
            <pc:docMk/>
            <pc:sldMk cId="515333546" sldId="262"/>
            <ac:cxnSpMk id="13" creationId="{925A1F40-7019-4CFB-A107-2ADEFDE5F3AF}"/>
          </ac:cxnSpMkLst>
        </pc:cxnChg>
        <pc:cxnChg chg="add mod">
          <ac:chgData name="이 미미" userId="100a6bdb93b108e3" providerId="LiveId" clId="{D040C9DA-023E-437F-85EF-97DAAEDFF4F1}" dt="2020-01-12T08:01:26.120" v="319" actId="164"/>
          <ac:cxnSpMkLst>
            <pc:docMk/>
            <pc:sldMk cId="515333546" sldId="262"/>
            <ac:cxnSpMk id="19" creationId="{507451E2-DB95-430E-86C5-C674FD12C869}"/>
          </ac:cxnSpMkLst>
        </pc:cxnChg>
        <pc:cxnChg chg="add mod">
          <ac:chgData name="이 미미" userId="100a6bdb93b108e3" providerId="LiveId" clId="{D040C9DA-023E-437F-85EF-97DAAEDFF4F1}" dt="2020-01-12T08:01:26.120" v="319" actId="164"/>
          <ac:cxnSpMkLst>
            <pc:docMk/>
            <pc:sldMk cId="515333546" sldId="262"/>
            <ac:cxnSpMk id="20" creationId="{FEA99E5E-66BB-4387-B40A-4FE94544C579}"/>
          </ac:cxnSpMkLst>
        </pc:cxnChg>
        <pc:cxnChg chg="add mod">
          <ac:chgData name="이 미미" userId="100a6bdb93b108e3" providerId="LiveId" clId="{D040C9DA-023E-437F-85EF-97DAAEDFF4F1}" dt="2020-01-12T08:01:26.120" v="319" actId="164"/>
          <ac:cxnSpMkLst>
            <pc:docMk/>
            <pc:sldMk cId="515333546" sldId="262"/>
            <ac:cxnSpMk id="21" creationId="{901F3519-E96A-4FCF-96BC-D306F6FABF28}"/>
          </ac:cxnSpMkLst>
        </pc:cxnChg>
        <pc:cxnChg chg="add del mod">
          <ac:chgData name="이 미미" userId="100a6bdb93b108e3" providerId="LiveId" clId="{D040C9DA-023E-437F-85EF-97DAAEDFF4F1}" dt="2020-01-12T08:02:47.360" v="329" actId="478"/>
          <ac:cxnSpMkLst>
            <pc:docMk/>
            <pc:sldMk cId="515333546" sldId="262"/>
            <ac:cxnSpMk id="26" creationId="{B749C2B1-0445-469E-B448-4E9A4A80CA46}"/>
          </ac:cxnSpMkLst>
        </pc:cxnChg>
        <pc:cxnChg chg="add mod topLvl">
          <ac:chgData name="이 미미" userId="100a6bdb93b108e3" providerId="LiveId" clId="{D040C9DA-023E-437F-85EF-97DAAEDFF4F1}" dt="2020-01-12T08:05:18.592" v="360" actId="164"/>
          <ac:cxnSpMkLst>
            <pc:docMk/>
            <pc:sldMk cId="515333546" sldId="262"/>
            <ac:cxnSpMk id="29" creationId="{025CE872-ED6D-45B5-80EB-317C4A5D5A85}"/>
          </ac:cxnSpMkLst>
        </pc:cxnChg>
        <pc:cxnChg chg="add mod topLvl">
          <ac:chgData name="이 미미" userId="100a6bdb93b108e3" providerId="LiveId" clId="{D040C9DA-023E-437F-85EF-97DAAEDFF4F1}" dt="2020-01-12T08:05:18.592" v="360" actId="164"/>
          <ac:cxnSpMkLst>
            <pc:docMk/>
            <pc:sldMk cId="515333546" sldId="262"/>
            <ac:cxnSpMk id="32" creationId="{536297B3-9D80-4050-B1A8-A96667B3C64B}"/>
          </ac:cxnSpMkLst>
        </pc:cxnChg>
        <pc:cxnChg chg="add mod topLvl">
          <ac:chgData name="이 미미" userId="100a6bdb93b108e3" providerId="LiveId" clId="{D040C9DA-023E-437F-85EF-97DAAEDFF4F1}" dt="2020-01-12T08:05:18.592" v="360" actId="164"/>
          <ac:cxnSpMkLst>
            <pc:docMk/>
            <pc:sldMk cId="515333546" sldId="262"/>
            <ac:cxnSpMk id="34" creationId="{EFFFA71F-B276-4EAA-B34C-6E55F6889638}"/>
          </ac:cxnSpMkLst>
        </pc:cxnChg>
      </pc:sldChg>
      <pc:sldChg chg="addSp modSp add">
        <pc:chgData name="이 미미" userId="100a6bdb93b108e3" providerId="LiveId" clId="{D040C9DA-023E-437F-85EF-97DAAEDFF4F1}" dt="2020-01-13T06:10:06.677" v="4267" actId="1076"/>
        <pc:sldMkLst>
          <pc:docMk/>
          <pc:sldMk cId="3285022906" sldId="263"/>
        </pc:sldMkLst>
        <pc:spChg chg="mod">
          <ac:chgData name="이 미미" userId="100a6bdb93b108e3" providerId="LiveId" clId="{D040C9DA-023E-437F-85EF-97DAAEDFF4F1}" dt="2020-01-12T08:35:26.639" v="903" actId="20577"/>
          <ac:spMkLst>
            <pc:docMk/>
            <pc:sldMk cId="3285022906" sldId="263"/>
            <ac:spMk id="2" creationId="{D819F95A-4DE5-40DC-9974-77037ED8BCA0}"/>
          </ac:spMkLst>
        </pc:spChg>
        <pc:spChg chg="mod">
          <ac:chgData name="이 미미" userId="100a6bdb93b108e3" providerId="LiveId" clId="{D040C9DA-023E-437F-85EF-97DAAEDFF4F1}" dt="2020-01-12T16:01:23.847" v="1774" actId="2710"/>
          <ac:spMkLst>
            <pc:docMk/>
            <pc:sldMk cId="3285022906" sldId="263"/>
            <ac:spMk id="3" creationId="{92CE5EB1-BCEA-4262-A118-000620B4C8FB}"/>
          </ac:spMkLst>
        </pc:spChg>
        <pc:graphicFrameChg chg="add mod modGraphic">
          <ac:chgData name="이 미미" userId="100a6bdb93b108e3" providerId="LiveId" clId="{D040C9DA-023E-437F-85EF-97DAAEDFF4F1}" dt="2020-01-12T08:18:02.695" v="688" actId="1076"/>
          <ac:graphicFrameMkLst>
            <pc:docMk/>
            <pc:sldMk cId="3285022906" sldId="263"/>
            <ac:graphicFrameMk id="4" creationId="{7BEDED97-300D-46F0-AE54-51259F6FC728}"/>
          </ac:graphicFrameMkLst>
        </pc:graphicFrameChg>
        <pc:picChg chg="add mod">
          <ac:chgData name="이 미미" userId="100a6bdb93b108e3" providerId="LiveId" clId="{D040C9DA-023E-437F-85EF-97DAAEDFF4F1}" dt="2020-01-13T06:10:06.677" v="4267" actId="1076"/>
          <ac:picMkLst>
            <pc:docMk/>
            <pc:sldMk cId="3285022906" sldId="263"/>
            <ac:picMk id="6" creationId="{5F5CDEA8-E44A-495E-B70A-E229B7C8BB7A}"/>
          </ac:picMkLst>
        </pc:picChg>
      </pc:sldChg>
      <pc:sldChg chg="addSp delSp modSp add">
        <pc:chgData name="이 미미" userId="100a6bdb93b108e3" providerId="LiveId" clId="{D040C9DA-023E-437F-85EF-97DAAEDFF4F1}" dt="2020-01-12T08:35:43.942" v="915" actId="20577"/>
        <pc:sldMkLst>
          <pc:docMk/>
          <pc:sldMk cId="2647333443" sldId="264"/>
        </pc:sldMkLst>
        <pc:spChg chg="mod">
          <ac:chgData name="이 미미" userId="100a6bdb93b108e3" providerId="LiveId" clId="{D040C9DA-023E-437F-85EF-97DAAEDFF4F1}" dt="2020-01-12T08:35:43.942" v="915" actId="20577"/>
          <ac:spMkLst>
            <pc:docMk/>
            <pc:sldMk cId="2647333443" sldId="264"/>
            <ac:spMk id="2" creationId="{FBC12E12-C0C7-4167-AC1E-96FA1ADBB3F3}"/>
          </ac:spMkLst>
        </pc:spChg>
        <pc:spChg chg="del">
          <ac:chgData name="이 미미" userId="100a6bdb93b108e3" providerId="LiveId" clId="{D040C9DA-023E-437F-85EF-97DAAEDFF4F1}" dt="2020-01-12T08:32:07.743" v="855" actId="478"/>
          <ac:spMkLst>
            <pc:docMk/>
            <pc:sldMk cId="2647333443" sldId="264"/>
            <ac:spMk id="3" creationId="{59368A50-1B60-4314-B868-158681B60FB7}"/>
          </ac:spMkLst>
        </pc:spChg>
        <pc:spChg chg="add mod">
          <ac:chgData name="이 미미" userId="100a6bdb93b108e3" providerId="LiveId" clId="{D040C9DA-023E-437F-85EF-97DAAEDFF4F1}" dt="2020-01-12T08:33:11.439" v="872" actId="164"/>
          <ac:spMkLst>
            <pc:docMk/>
            <pc:sldMk cId="2647333443" sldId="264"/>
            <ac:spMk id="30" creationId="{4A7C880D-6A2B-40D0-8FD0-699EF310D8A4}"/>
          </ac:spMkLst>
        </pc:spChg>
        <pc:spChg chg="add mod">
          <ac:chgData name="이 미미" userId="100a6bdb93b108e3" providerId="LiveId" clId="{D040C9DA-023E-437F-85EF-97DAAEDFF4F1}" dt="2020-01-12T08:33:11.439" v="872" actId="164"/>
          <ac:spMkLst>
            <pc:docMk/>
            <pc:sldMk cId="2647333443" sldId="264"/>
            <ac:spMk id="31" creationId="{614FEE1A-B449-43FE-A0B8-3315B745746A}"/>
          </ac:spMkLst>
        </pc:spChg>
        <pc:grpChg chg="add mod">
          <ac:chgData name="이 미미" userId="100a6bdb93b108e3" providerId="LiveId" clId="{D040C9DA-023E-437F-85EF-97DAAEDFF4F1}" dt="2020-01-12T08:33:11.439" v="872" actId="164"/>
          <ac:grpSpMkLst>
            <pc:docMk/>
            <pc:sldMk cId="2647333443" sldId="264"/>
            <ac:grpSpMk id="4" creationId="{0C78F164-A6EF-4230-A544-2AF0F631BF9E}"/>
          </ac:grpSpMkLst>
        </pc:grpChg>
        <pc:grpChg chg="add mod">
          <ac:chgData name="이 미미" userId="100a6bdb93b108e3" providerId="LiveId" clId="{D040C9DA-023E-437F-85EF-97DAAEDFF4F1}" dt="2020-01-12T08:33:11.439" v="872" actId="164"/>
          <ac:grpSpMkLst>
            <pc:docMk/>
            <pc:sldMk cId="2647333443" sldId="264"/>
            <ac:grpSpMk id="35" creationId="{B8D73880-D651-4CB6-B6AB-9E213FBAF6D6}"/>
          </ac:grpSpMkLst>
        </pc:grpChg>
        <pc:graphicFrameChg chg="add mod modGraphic">
          <ac:chgData name="이 미미" userId="100a6bdb93b108e3" providerId="LiveId" clId="{D040C9DA-023E-437F-85EF-97DAAEDFF4F1}" dt="2020-01-12T08:35:10.346" v="900" actId="1076"/>
          <ac:graphicFrameMkLst>
            <pc:docMk/>
            <pc:sldMk cId="2647333443" sldId="264"/>
            <ac:graphicFrameMk id="36" creationId="{52EDADFF-A8C0-4076-8FF9-EA93B3036656}"/>
          </ac:graphicFrameMkLst>
        </pc:graphicFrameChg>
        <pc:picChg chg="add mod">
          <ac:chgData name="이 미미" userId="100a6bdb93b108e3" providerId="LiveId" clId="{D040C9DA-023E-437F-85EF-97DAAEDFF4F1}" dt="2020-01-12T08:33:11.439" v="872" actId="164"/>
          <ac:picMkLst>
            <pc:docMk/>
            <pc:sldMk cId="2647333443" sldId="264"/>
            <ac:picMk id="32" creationId="{9FD03FA3-3F5D-4A47-8DAC-23ED56E9744C}"/>
          </ac:picMkLst>
        </pc:picChg>
        <pc:picChg chg="add mod">
          <ac:chgData name="이 미미" userId="100a6bdb93b108e3" providerId="LiveId" clId="{D040C9DA-023E-437F-85EF-97DAAEDFF4F1}" dt="2020-01-12T08:33:11.439" v="872" actId="164"/>
          <ac:picMkLst>
            <pc:docMk/>
            <pc:sldMk cId="2647333443" sldId="264"/>
            <ac:picMk id="33" creationId="{543ABA21-8944-4095-B2BB-B32BECE94DC8}"/>
          </ac:picMkLst>
        </pc:picChg>
        <pc:picChg chg="add mod">
          <ac:chgData name="이 미미" userId="100a6bdb93b108e3" providerId="LiveId" clId="{D040C9DA-023E-437F-85EF-97DAAEDFF4F1}" dt="2020-01-12T08:33:11.439" v="872" actId="164"/>
          <ac:picMkLst>
            <pc:docMk/>
            <pc:sldMk cId="2647333443" sldId="264"/>
            <ac:picMk id="34" creationId="{155D5DCC-EB41-4FF1-A948-07FD47FB052C}"/>
          </ac:picMkLst>
        </pc:picChg>
      </pc:sldChg>
      <pc:sldChg chg="addSp delSp modSp add ord modNotesTx">
        <pc:chgData name="이 미미" userId="100a6bdb93b108e3" providerId="LiveId" clId="{D040C9DA-023E-437F-85EF-97DAAEDFF4F1}" dt="2020-01-13T05:55:01.342" v="4265" actId="20577"/>
        <pc:sldMkLst>
          <pc:docMk/>
          <pc:sldMk cId="2016404382" sldId="265"/>
        </pc:sldMkLst>
        <pc:spChg chg="mod">
          <ac:chgData name="이 미미" userId="100a6bdb93b108e3" providerId="LiveId" clId="{D040C9DA-023E-437F-85EF-97DAAEDFF4F1}" dt="2020-01-12T08:05:49.712" v="383" actId="20577"/>
          <ac:spMkLst>
            <pc:docMk/>
            <pc:sldMk cId="2016404382" sldId="265"/>
            <ac:spMk id="2" creationId="{E11D80BB-0825-4786-AC72-09084CC0271F}"/>
          </ac:spMkLst>
        </pc:spChg>
        <pc:spChg chg="del mod">
          <ac:chgData name="이 미미" userId="100a6bdb93b108e3" providerId="LiveId" clId="{D040C9DA-023E-437F-85EF-97DAAEDFF4F1}" dt="2020-01-12T08:08:34.265" v="398" actId="478"/>
          <ac:spMkLst>
            <pc:docMk/>
            <pc:sldMk cId="2016404382" sldId="265"/>
            <ac:spMk id="3" creationId="{0144C71A-B972-4A12-8EC7-9F2D0C2837C6}"/>
          </ac:spMkLst>
        </pc:spChg>
        <pc:spChg chg="add del mod">
          <ac:chgData name="이 미미" userId="100a6bdb93b108e3" providerId="LiveId" clId="{D040C9DA-023E-437F-85EF-97DAAEDFF4F1}" dt="2020-01-12T08:08:41.519" v="403" actId="478"/>
          <ac:spMkLst>
            <pc:docMk/>
            <pc:sldMk cId="2016404382" sldId="265"/>
            <ac:spMk id="24" creationId="{492D8A92-E271-4560-BE3A-8CC3379DDA7D}"/>
          </ac:spMkLst>
        </pc:spChg>
        <pc:spChg chg="add del mod">
          <ac:chgData name="이 미미" userId="100a6bdb93b108e3" providerId="LiveId" clId="{D040C9DA-023E-437F-85EF-97DAAEDFF4F1}" dt="2020-01-12T08:08:41.519" v="403" actId="478"/>
          <ac:spMkLst>
            <pc:docMk/>
            <pc:sldMk cId="2016404382" sldId="265"/>
            <ac:spMk id="25" creationId="{64992F06-6BF8-46BD-A473-32E9043D53DD}"/>
          </ac:spMkLst>
        </pc:spChg>
        <pc:spChg chg="add del mod">
          <ac:chgData name="이 미미" userId="100a6bdb93b108e3" providerId="LiveId" clId="{D040C9DA-023E-437F-85EF-97DAAEDFF4F1}" dt="2020-01-12T08:08:39.897" v="401" actId="478"/>
          <ac:spMkLst>
            <pc:docMk/>
            <pc:sldMk cId="2016404382" sldId="265"/>
            <ac:spMk id="26" creationId="{D7F939B2-E3E6-4750-B2A4-21678441EF84}"/>
          </ac:spMkLst>
        </pc:spChg>
        <pc:spChg chg="add del mod">
          <ac:chgData name="이 미미" userId="100a6bdb93b108e3" providerId="LiveId" clId="{D040C9DA-023E-437F-85EF-97DAAEDFF4F1}" dt="2020-01-12T08:08:37.120" v="399" actId="478"/>
          <ac:spMkLst>
            <pc:docMk/>
            <pc:sldMk cId="2016404382" sldId="265"/>
            <ac:spMk id="28" creationId="{75B108FC-559B-4CFB-983E-4AD07CA77BCB}"/>
          </ac:spMkLst>
        </pc:spChg>
        <pc:grpChg chg="add mod">
          <ac:chgData name="이 미미" userId="100a6bdb93b108e3" providerId="LiveId" clId="{D040C9DA-023E-437F-85EF-97DAAEDFF4F1}" dt="2020-01-12T15:50:59.268" v="1666" actId="1076"/>
          <ac:grpSpMkLst>
            <pc:docMk/>
            <pc:sldMk cId="2016404382" sldId="265"/>
            <ac:grpSpMk id="4" creationId="{63069669-F5D8-4514-95BB-966226103134}"/>
          </ac:grpSpMkLst>
        </pc:grpChg>
        <pc:picChg chg="add del mod">
          <ac:chgData name="이 미미" userId="100a6bdb93b108e3" providerId="LiveId" clId="{D040C9DA-023E-437F-85EF-97DAAEDFF4F1}" dt="2020-01-12T08:08:40.528" v="402" actId="478"/>
          <ac:picMkLst>
            <pc:docMk/>
            <pc:sldMk cId="2016404382" sldId="265"/>
            <ac:picMk id="23" creationId="{F1C5310A-0A7A-4B48-AB42-21A585C25516}"/>
          </ac:picMkLst>
        </pc:picChg>
        <pc:picChg chg="add mod">
          <ac:chgData name="이 미미" userId="100a6bdb93b108e3" providerId="LiveId" clId="{D040C9DA-023E-437F-85EF-97DAAEDFF4F1}" dt="2020-01-12T15:51:11.328" v="1668" actId="14100"/>
          <ac:picMkLst>
            <pc:docMk/>
            <pc:sldMk cId="2016404382" sldId="265"/>
            <ac:picMk id="27" creationId="{D2B77679-EBF8-490A-96F6-BCFCAA17119D}"/>
          </ac:picMkLst>
        </pc:picChg>
      </pc:sldChg>
      <pc:sldChg chg="modSp add">
        <pc:chgData name="이 미미" userId="100a6bdb93b108e3" providerId="LiveId" clId="{D040C9DA-023E-437F-85EF-97DAAEDFF4F1}" dt="2020-01-12T16:02:01.177" v="1775" actId="2710"/>
        <pc:sldMkLst>
          <pc:docMk/>
          <pc:sldMk cId="999288064" sldId="266"/>
        </pc:sldMkLst>
        <pc:spChg chg="mod">
          <ac:chgData name="이 미미" userId="100a6bdb93b108e3" providerId="LiveId" clId="{D040C9DA-023E-437F-85EF-97DAAEDFF4F1}" dt="2020-01-12T08:35:30.775" v="906" actId="20577"/>
          <ac:spMkLst>
            <pc:docMk/>
            <pc:sldMk cId="999288064" sldId="266"/>
            <ac:spMk id="2" creationId="{D819F95A-4DE5-40DC-9974-77037ED8BCA0}"/>
          </ac:spMkLst>
        </pc:spChg>
        <pc:spChg chg="mod">
          <ac:chgData name="이 미미" userId="100a6bdb93b108e3" providerId="LiveId" clId="{D040C9DA-023E-437F-85EF-97DAAEDFF4F1}" dt="2020-01-12T16:02:01.177" v="1775" actId="2710"/>
          <ac:spMkLst>
            <pc:docMk/>
            <pc:sldMk cId="999288064" sldId="266"/>
            <ac:spMk id="3" creationId="{92CE5EB1-BCEA-4262-A118-000620B4C8FB}"/>
          </ac:spMkLst>
        </pc:spChg>
        <pc:graphicFrameChg chg="mod modGraphic">
          <ac:chgData name="이 미미" userId="100a6bdb93b108e3" providerId="LiveId" clId="{D040C9DA-023E-437F-85EF-97DAAEDFF4F1}" dt="2020-01-12T08:20:18.986" v="743" actId="1076"/>
          <ac:graphicFrameMkLst>
            <pc:docMk/>
            <pc:sldMk cId="999288064" sldId="266"/>
            <ac:graphicFrameMk id="4" creationId="{7BEDED97-300D-46F0-AE54-51259F6FC728}"/>
          </ac:graphicFrameMkLst>
        </pc:graphicFrameChg>
      </pc:sldChg>
      <pc:sldChg chg="modSp add">
        <pc:chgData name="이 미미" userId="100a6bdb93b108e3" providerId="LiveId" clId="{D040C9DA-023E-437F-85EF-97DAAEDFF4F1}" dt="2020-01-12T16:02:26.024" v="1780" actId="20577"/>
        <pc:sldMkLst>
          <pc:docMk/>
          <pc:sldMk cId="1459672608" sldId="267"/>
        </pc:sldMkLst>
        <pc:spChg chg="mod">
          <ac:chgData name="이 미미" userId="100a6bdb93b108e3" providerId="LiveId" clId="{D040C9DA-023E-437F-85EF-97DAAEDFF4F1}" dt="2020-01-12T08:35:34.519" v="909" actId="20577"/>
          <ac:spMkLst>
            <pc:docMk/>
            <pc:sldMk cId="1459672608" sldId="267"/>
            <ac:spMk id="2" creationId="{D819F95A-4DE5-40DC-9974-77037ED8BCA0}"/>
          </ac:spMkLst>
        </pc:spChg>
        <pc:spChg chg="mod">
          <ac:chgData name="이 미미" userId="100a6bdb93b108e3" providerId="LiveId" clId="{D040C9DA-023E-437F-85EF-97DAAEDFF4F1}" dt="2020-01-12T16:02:26.024" v="1780" actId="20577"/>
          <ac:spMkLst>
            <pc:docMk/>
            <pc:sldMk cId="1459672608" sldId="267"/>
            <ac:spMk id="3" creationId="{92CE5EB1-BCEA-4262-A118-000620B4C8FB}"/>
          </ac:spMkLst>
        </pc:spChg>
        <pc:graphicFrameChg chg="modGraphic">
          <ac:chgData name="이 미미" userId="100a6bdb93b108e3" providerId="LiveId" clId="{D040C9DA-023E-437F-85EF-97DAAEDFF4F1}" dt="2020-01-12T08:22:25.255" v="781" actId="20577"/>
          <ac:graphicFrameMkLst>
            <pc:docMk/>
            <pc:sldMk cId="1459672608" sldId="267"/>
            <ac:graphicFrameMk id="4" creationId="{7BEDED97-300D-46F0-AE54-51259F6FC728}"/>
          </ac:graphicFrameMkLst>
        </pc:graphicFrameChg>
      </pc:sldChg>
      <pc:sldChg chg="modSp add">
        <pc:chgData name="이 미미" userId="100a6bdb93b108e3" providerId="LiveId" clId="{D040C9DA-023E-437F-85EF-97DAAEDFF4F1}" dt="2020-01-12T16:02:22.549" v="1779" actId="20577"/>
        <pc:sldMkLst>
          <pc:docMk/>
          <pc:sldMk cId="1066357335" sldId="268"/>
        </pc:sldMkLst>
        <pc:spChg chg="mod">
          <ac:chgData name="이 미미" userId="100a6bdb93b108e3" providerId="LiveId" clId="{D040C9DA-023E-437F-85EF-97DAAEDFF4F1}" dt="2020-01-12T08:35:38.951" v="912" actId="20577"/>
          <ac:spMkLst>
            <pc:docMk/>
            <pc:sldMk cId="1066357335" sldId="268"/>
            <ac:spMk id="2" creationId="{D819F95A-4DE5-40DC-9974-77037ED8BCA0}"/>
          </ac:spMkLst>
        </pc:spChg>
        <pc:spChg chg="mod">
          <ac:chgData name="이 미미" userId="100a6bdb93b108e3" providerId="LiveId" clId="{D040C9DA-023E-437F-85EF-97DAAEDFF4F1}" dt="2020-01-12T16:02:22.549" v="1779" actId="20577"/>
          <ac:spMkLst>
            <pc:docMk/>
            <pc:sldMk cId="1066357335" sldId="268"/>
            <ac:spMk id="3" creationId="{92CE5EB1-BCEA-4262-A118-000620B4C8FB}"/>
          </ac:spMkLst>
        </pc:spChg>
        <pc:graphicFrameChg chg="modGraphic">
          <ac:chgData name="이 미미" userId="100a6bdb93b108e3" providerId="LiveId" clId="{D040C9DA-023E-437F-85EF-97DAAEDFF4F1}" dt="2020-01-12T08:24:13.430" v="837" actId="20577"/>
          <ac:graphicFrameMkLst>
            <pc:docMk/>
            <pc:sldMk cId="1066357335" sldId="268"/>
            <ac:graphicFrameMk id="4" creationId="{7BEDED97-300D-46F0-AE54-51259F6FC728}"/>
          </ac:graphicFrameMkLst>
        </pc:graphicFrameChg>
      </pc:sldChg>
      <pc:sldChg chg="addSp modSp add">
        <pc:chgData name="이 미미" userId="100a6bdb93b108e3" providerId="LiveId" clId="{D040C9DA-023E-437F-85EF-97DAAEDFF4F1}" dt="2020-01-12T08:43:14.711" v="1144" actId="1037"/>
        <pc:sldMkLst>
          <pc:docMk/>
          <pc:sldMk cId="2122303638" sldId="269"/>
        </pc:sldMkLst>
        <pc:spChg chg="mod">
          <ac:chgData name="이 미미" userId="100a6bdb93b108e3" providerId="LiveId" clId="{D040C9DA-023E-437F-85EF-97DAAEDFF4F1}" dt="2020-01-12T08:35:00.236" v="899"/>
          <ac:spMkLst>
            <pc:docMk/>
            <pc:sldMk cId="2122303638" sldId="269"/>
            <ac:spMk id="2" creationId="{140E99A8-8A7F-446D-955E-66CA22E8BFD8}"/>
          </ac:spMkLst>
        </pc:spChg>
        <pc:spChg chg="mod">
          <ac:chgData name="이 미미" userId="100a6bdb93b108e3" providerId="LiveId" clId="{D040C9DA-023E-437F-85EF-97DAAEDFF4F1}" dt="2020-01-12T08:41:40.228" v="1069"/>
          <ac:spMkLst>
            <pc:docMk/>
            <pc:sldMk cId="2122303638" sldId="269"/>
            <ac:spMk id="3" creationId="{8CC5C1EE-C7C5-4A28-88A0-E93A497CDD43}"/>
          </ac:spMkLst>
        </pc:spChg>
        <pc:spChg chg="add mod">
          <ac:chgData name="이 미미" userId="100a6bdb93b108e3" providerId="LiveId" clId="{D040C9DA-023E-437F-85EF-97DAAEDFF4F1}" dt="2020-01-12T08:39:45.495" v="992" actId="164"/>
          <ac:spMkLst>
            <pc:docMk/>
            <pc:sldMk cId="2122303638" sldId="269"/>
            <ac:spMk id="4" creationId="{48DF4E44-C792-42B8-A51B-F97E65C19CA8}"/>
          </ac:spMkLst>
        </pc:spChg>
        <pc:spChg chg="add mod">
          <ac:chgData name="이 미미" userId="100a6bdb93b108e3" providerId="LiveId" clId="{D040C9DA-023E-437F-85EF-97DAAEDFF4F1}" dt="2020-01-12T08:39:45.495" v="992" actId="164"/>
          <ac:spMkLst>
            <pc:docMk/>
            <pc:sldMk cId="2122303638" sldId="269"/>
            <ac:spMk id="5" creationId="{3C21B4C4-F028-43A5-8429-3EEAC8465CBB}"/>
          </ac:spMkLst>
        </pc:spChg>
        <pc:spChg chg="add mod">
          <ac:chgData name="이 미미" userId="100a6bdb93b108e3" providerId="LiveId" clId="{D040C9DA-023E-437F-85EF-97DAAEDFF4F1}" dt="2020-01-12T08:39:45.495" v="992" actId="164"/>
          <ac:spMkLst>
            <pc:docMk/>
            <pc:sldMk cId="2122303638" sldId="269"/>
            <ac:spMk id="9" creationId="{E94B4D0E-CC38-4141-B58A-0EFBE2625C52}"/>
          </ac:spMkLst>
        </pc:spChg>
        <pc:spChg chg="add mod">
          <ac:chgData name="이 미미" userId="100a6bdb93b108e3" providerId="LiveId" clId="{D040C9DA-023E-437F-85EF-97DAAEDFF4F1}" dt="2020-01-12T08:39:45.495" v="992" actId="164"/>
          <ac:spMkLst>
            <pc:docMk/>
            <pc:sldMk cId="2122303638" sldId="269"/>
            <ac:spMk id="10" creationId="{9203B844-CBEE-47A1-921A-F8C4697692BA}"/>
          </ac:spMkLst>
        </pc:spChg>
        <pc:spChg chg="add mod">
          <ac:chgData name="이 미미" userId="100a6bdb93b108e3" providerId="LiveId" clId="{D040C9DA-023E-437F-85EF-97DAAEDFF4F1}" dt="2020-01-12T08:39:45.495" v="992" actId="164"/>
          <ac:spMkLst>
            <pc:docMk/>
            <pc:sldMk cId="2122303638" sldId="269"/>
            <ac:spMk id="12" creationId="{3AD7A67D-29A1-4150-885E-D0088A5B453A}"/>
          </ac:spMkLst>
        </pc:spChg>
        <pc:spChg chg="add mod">
          <ac:chgData name="이 미미" userId="100a6bdb93b108e3" providerId="LiveId" clId="{D040C9DA-023E-437F-85EF-97DAAEDFF4F1}" dt="2020-01-12T08:39:45.495" v="992" actId="164"/>
          <ac:spMkLst>
            <pc:docMk/>
            <pc:sldMk cId="2122303638" sldId="269"/>
            <ac:spMk id="13" creationId="{BA684D17-985D-4EC3-A4AE-FED863D21276}"/>
          </ac:spMkLst>
        </pc:spChg>
        <pc:spChg chg="add mod">
          <ac:chgData name="이 미미" userId="100a6bdb93b108e3" providerId="LiveId" clId="{D040C9DA-023E-437F-85EF-97DAAEDFF4F1}" dt="2020-01-12T08:39:45.495" v="992" actId="164"/>
          <ac:spMkLst>
            <pc:docMk/>
            <pc:sldMk cId="2122303638" sldId="269"/>
            <ac:spMk id="15" creationId="{8B15DB02-2715-41B1-931B-764E6F363681}"/>
          </ac:spMkLst>
        </pc:spChg>
        <pc:spChg chg="add mod">
          <ac:chgData name="이 미미" userId="100a6bdb93b108e3" providerId="LiveId" clId="{D040C9DA-023E-437F-85EF-97DAAEDFF4F1}" dt="2020-01-12T08:43:14.711" v="1144" actId="1037"/>
          <ac:spMkLst>
            <pc:docMk/>
            <pc:sldMk cId="2122303638" sldId="269"/>
            <ac:spMk id="17" creationId="{2AA69BD9-63D8-4BA7-AD2F-2F7C15328D74}"/>
          </ac:spMkLst>
        </pc:spChg>
        <pc:spChg chg="add mod">
          <ac:chgData name="이 미미" userId="100a6bdb93b108e3" providerId="LiveId" clId="{D040C9DA-023E-437F-85EF-97DAAEDFF4F1}" dt="2020-01-12T08:43:14.711" v="1144" actId="1037"/>
          <ac:spMkLst>
            <pc:docMk/>
            <pc:sldMk cId="2122303638" sldId="269"/>
            <ac:spMk id="18" creationId="{A6227229-79A2-447F-AEF4-47AD24A07BA5}"/>
          </ac:spMkLst>
        </pc:spChg>
        <pc:spChg chg="add mod">
          <ac:chgData name="이 미미" userId="100a6bdb93b108e3" providerId="LiveId" clId="{D040C9DA-023E-437F-85EF-97DAAEDFF4F1}" dt="2020-01-12T08:42:24.595" v="1118" actId="1076"/>
          <ac:spMkLst>
            <pc:docMk/>
            <pc:sldMk cId="2122303638" sldId="269"/>
            <ac:spMk id="19" creationId="{18C8D7E6-7D54-4A9A-B90E-0A9FD2619E64}"/>
          </ac:spMkLst>
        </pc:spChg>
        <pc:grpChg chg="add mod">
          <ac:chgData name="이 미미" userId="100a6bdb93b108e3" providerId="LiveId" clId="{D040C9DA-023E-437F-85EF-97DAAEDFF4F1}" dt="2020-01-12T08:42:24.595" v="1118" actId="1076"/>
          <ac:grpSpMkLst>
            <pc:docMk/>
            <pc:sldMk cId="2122303638" sldId="269"/>
            <ac:grpSpMk id="16" creationId="{D6158D0D-F5C4-4EEB-9BED-01F6F1AC6262}"/>
          </ac:grpSpMkLst>
        </pc:grpChg>
        <pc:cxnChg chg="add mod">
          <ac:chgData name="이 미미" userId="100a6bdb93b108e3" providerId="LiveId" clId="{D040C9DA-023E-437F-85EF-97DAAEDFF4F1}" dt="2020-01-12T08:39:45.495" v="992" actId="164"/>
          <ac:cxnSpMkLst>
            <pc:docMk/>
            <pc:sldMk cId="2122303638" sldId="269"/>
            <ac:cxnSpMk id="7" creationId="{24D158A4-316C-4F23-8A60-E6684512203D}"/>
          </ac:cxnSpMkLst>
        </pc:cxnChg>
        <pc:cxnChg chg="add mod">
          <ac:chgData name="이 미미" userId="100a6bdb93b108e3" providerId="LiveId" clId="{D040C9DA-023E-437F-85EF-97DAAEDFF4F1}" dt="2020-01-12T08:39:45.495" v="992" actId="164"/>
          <ac:cxnSpMkLst>
            <pc:docMk/>
            <pc:sldMk cId="2122303638" sldId="269"/>
            <ac:cxnSpMk id="11" creationId="{2FCDA6DD-BA91-4864-A671-316D5B3DFE9C}"/>
          </ac:cxnSpMkLst>
        </pc:cxnChg>
        <pc:cxnChg chg="add mod">
          <ac:chgData name="이 미미" userId="100a6bdb93b108e3" providerId="LiveId" clId="{D040C9DA-023E-437F-85EF-97DAAEDFF4F1}" dt="2020-01-12T08:39:45.495" v="992" actId="164"/>
          <ac:cxnSpMkLst>
            <pc:docMk/>
            <pc:sldMk cId="2122303638" sldId="269"/>
            <ac:cxnSpMk id="14" creationId="{36D97DB2-19B6-48EF-A8F7-96CD361D4D89}"/>
          </ac:cxnSpMkLst>
        </pc:cxnChg>
      </pc:sldChg>
      <pc:sldChg chg="addSp delSp modSp add modNotesTx">
        <pc:chgData name="이 미미" userId="100a6bdb93b108e3" providerId="LiveId" clId="{D040C9DA-023E-437F-85EF-97DAAEDFF4F1}" dt="2020-01-12T16:24:19.931" v="2534" actId="1076"/>
        <pc:sldMkLst>
          <pc:docMk/>
          <pc:sldMk cId="272463768" sldId="271"/>
        </pc:sldMkLst>
        <pc:spChg chg="mod">
          <ac:chgData name="이 미미" userId="100a6bdb93b108e3" providerId="LiveId" clId="{D040C9DA-023E-437F-85EF-97DAAEDFF4F1}" dt="2020-01-12T08:48:40.751" v="1374" actId="20577"/>
          <ac:spMkLst>
            <pc:docMk/>
            <pc:sldMk cId="272463768" sldId="271"/>
            <ac:spMk id="2" creationId="{47EA8364-A316-4AA9-89C4-E239FABC25AF}"/>
          </ac:spMkLst>
        </pc:spChg>
        <pc:spChg chg="mod">
          <ac:chgData name="이 미미" userId="100a6bdb93b108e3" providerId="LiveId" clId="{D040C9DA-023E-437F-85EF-97DAAEDFF4F1}" dt="2020-01-12T16:24:18.613" v="2533" actId="2710"/>
          <ac:spMkLst>
            <pc:docMk/>
            <pc:sldMk cId="272463768" sldId="271"/>
            <ac:spMk id="3" creationId="{69DE3AD7-2398-477A-8FE9-3924D3E06689}"/>
          </ac:spMkLst>
        </pc:spChg>
        <pc:spChg chg="add del mod">
          <ac:chgData name="이 미미" userId="100a6bdb93b108e3" providerId="LiveId" clId="{D040C9DA-023E-437F-85EF-97DAAEDFF4F1}" dt="2020-01-12T16:23:09.934" v="2516" actId="478"/>
          <ac:spMkLst>
            <pc:docMk/>
            <pc:sldMk cId="272463768" sldId="271"/>
            <ac:spMk id="4" creationId="{BBFB1643-9974-4B64-BB13-1A15B4803DF5}"/>
          </ac:spMkLst>
        </pc:spChg>
        <pc:spChg chg="add mod">
          <ac:chgData name="이 미미" userId="100a6bdb93b108e3" providerId="LiveId" clId="{D040C9DA-023E-437F-85EF-97DAAEDFF4F1}" dt="2020-01-12T15:49:26.595" v="1632" actId="164"/>
          <ac:spMkLst>
            <pc:docMk/>
            <pc:sldMk cId="272463768" sldId="271"/>
            <ac:spMk id="5" creationId="{5F053FD6-CDAA-4D80-8902-FD5252132A6D}"/>
          </ac:spMkLst>
        </pc:spChg>
        <pc:spChg chg="add mod">
          <ac:chgData name="이 미미" userId="100a6bdb93b108e3" providerId="LiveId" clId="{D040C9DA-023E-437F-85EF-97DAAEDFF4F1}" dt="2020-01-12T15:49:26.595" v="1632" actId="164"/>
          <ac:spMkLst>
            <pc:docMk/>
            <pc:sldMk cId="272463768" sldId="271"/>
            <ac:spMk id="6" creationId="{8F073458-3C72-453B-BBEC-D923B9CD8215}"/>
          </ac:spMkLst>
        </pc:spChg>
        <pc:spChg chg="add mod">
          <ac:chgData name="이 미미" userId="100a6bdb93b108e3" providerId="LiveId" clId="{D040C9DA-023E-437F-85EF-97DAAEDFF4F1}" dt="2020-01-12T15:49:26.595" v="1632" actId="164"/>
          <ac:spMkLst>
            <pc:docMk/>
            <pc:sldMk cId="272463768" sldId="271"/>
            <ac:spMk id="15" creationId="{B4A29A68-65A9-4EBD-ADE3-E64594683631}"/>
          </ac:spMkLst>
        </pc:spChg>
        <pc:spChg chg="add mod">
          <ac:chgData name="이 미미" userId="100a6bdb93b108e3" providerId="LiveId" clId="{D040C9DA-023E-437F-85EF-97DAAEDFF4F1}" dt="2020-01-12T15:49:26.595" v="1632" actId="164"/>
          <ac:spMkLst>
            <pc:docMk/>
            <pc:sldMk cId="272463768" sldId="271"/>
            <ac:spMk id="16" creationId="{CD97699A-6FC7-491A-9855-43C9A4861C3A}"/>
          </ac:spMkLst>
        </pc:spChg>
        <pc:spChg chg="add del mod">
          <ac:chgData name="이 미미" userId="100a6bdb93b108e3" providerId="LiveId" clId="{D040C9DA-023E-437F-85EF-97DAAEDFF4F1}" dt="2020-01-12T08:56:14.061" v="1544"/>
          <ac:spMkLst>
            <pc:docMk/>
            <pc:sldMk cId="272463768" sldId="271"/>
            <ac:spMk id="26" creationId="{27492BFE-1C8D-4A72-A65E-54C624BA91E8}"/>
          </ac:spMkLst>
        </pc:spChg>
        <pc:spChg chg="add mod">
          <ac:chgData name="이 미미" userId="100a6bdb93b108e3" providerId="LiveId" clId="{D040C9DA-023E-437F-85EF-97DAAEDFF4F1}" dt="2020-01-12T15:49:26.595" v="1632" actId="164"/>
          <ac:spMkLst>
            <pc:docMk/>
            <pc:sldMk cId="272463768" sldId="271"/>
            <ac:spMk id="27" creationId="{7D0C0D24-3FAF-4E67-A770-7A7DA2F720FE}"/>
          </ac:spMkLst>
        </pc:spChg>
        <pc:spChg chg="add mod">
          <ac:chgData name="이 미미" userId="100a6bdb93b108e3" providerId="LiveId" clId="{D040C9DA-023E-437F-85EF-97DAAEDFF4F1}" dt="2020-01-12T15:49:26.595" v="1632" actId="164"/>
          <ac:spMkLst>
            <pc:docMk/>
            <pc:sldMk cId="272463768" sldId="271"/>
            <ac:spMk id="29" creationId="{6020F5A0-7AF6-4847-8B82-5326A21C4985}"/>
          </ac:spMkLst>
        </pc:spChg>
        <pc:spChg chg="add mod">
          <ac:chgData name="이 미미" userId="100a6bdb93b108e3" providerId="LiveId" clId="{D040C9DA-023E-437F-85EF-97DAAEDFF4F1}" dt="2020-01-12T15:49:26.595" v="1632" actId="164"/>
          <ac:spMkLst>
            <pc:docMk/>
            <pc:sldMk cId="272463768" sldId="271"/>
            <ac:spMk id="30" creationId="{4021AEE3-500A-4A93-87FA-BD91575B7550}"/>
          </ac:spMkLst>
        </pc:spChg>
        <pc:spChg chg="add del mod">
          <ac:chgData name="이 미미" userId="100a6bdb93b108e3" providerId="LiveId" clId="{D040C9DA-023E-437F-85EF-97DAAEDFF4F1}" dt="2020-01-12T16:23:57.808" v="2525" actId="478"/>
          <ac:spMkLst>
            <pc:docMk/>
            <pc:sldMk cId="272463768" sldId="271"/>
            <ac:spMk id="33" creationId="{50041B61-2D5B-4F24-854F-F4B4A265A9B3}"/>
          </ac:spMkLst>
        </pc:spChg>
        <pc:spChg chg="add del mod">
          <ac:chgData name="이 미미" userId="100a6bdb93b108e3" providerId="LiveId" clId="{D040C9DA-023E-437F-85EF-97DAAEDFF4F1}" dt="2020-01-12T16:23:57.808" v="2525" actId="478"/>
          <ac:spMkLst>
            <pc:docMk/>
            <pc:sldMk cId="272463768" sldId="271"/>
            <ac:spMk id="34" creationId="{C49E2D84-856E-484D-928F-0AB9651DA9B9}"/>
          </ac:spMkLst>
        </pc:spChg>
        <pc:spChg chg="add del mod">
          <ac:chgData name="이 미미" userId="100a6bdb93b108e3" providerId="LiveId" clId="{D040C9DA-023E-437F-85EF-97DAAEDFF4F1}" dt="2020-01-12T16:23:57.808" v="2525" actId="478"/>
          <ac:spMkLst>
            <pc:docMk/>
            <pc:sldMk cId="272463768" sldId="271"/>
            <ac:spMk id="35" creationId="{42991C8C-DD1A-41BA-8C14-22383B1F6FB2}"/>
          </ac:spMkLst>
        </pc:spChg>
        <pc:spChg chg="add del mod">
          <ac:chgData name="이 미미" userId="100a6bdb93b108e3" providerId="LiveId" clId="{D040C9DA-023E-437F-85EF-97DAAEDFF4F1}" dt="2020-01-12T16:23:57.808" v="2525" actId="478"/>
          <ac:spMkLst>
            <pc:docMk/>
            <pc:sldMk cId="272463768" sldId="271"/>
            <ac:spMk id="36" creationId="{1E14F1B9-85BD-4337-B908-DA2FBC9F1B43}"/>
          </ac:spMkLst>
        </pc:spChg>
        <pc:grpChg chg="add del mod">
          <ac:chgData name="이 미미" userId="100a6bdb93b108e3" providerId="LiveId" clId="{D040C9DA-023E-437F-85EF-97DAAEDFF4F1}" dt="2020-01-12T16:23:57.808" v="2525" actId="478"/>
          <ac:grpSpMkLst>
            <pc:docMk/>
            <pc:sldMk cId="272463768" sldId="271"/>
            <ac:grpSpMk id="31" creationId="{C538DB49-5834-4B47-92BC-3A295B5F1155}"/>
          </ac:grpSpMkLst>
        </pc:grpChg>
        <pc:picChg chg="add mod">
          <ac:chgData name="이 미미" userId="100a6bdb93b108e3" providerId="LiveId" clId="{D040C9DA-023E-437F-85EF-97DAAEDFF4F1}" dt="2020-01-12T16:24:19.931" v="2534" actId="1076"/>
          <ac:picMkLst>
            <pc:docMk/>
            <pc:sldMk cId="272463768" sldId="271"/>
            <ac:picMk id="32" creationId="{0F777EE1-26BA-4E17-AD22-FE44CF2DC236}"/>
          </ac:picMkLst>
        </pc:picChg>
        <pc:cxnChg chg="add mod">
          <ac:chgData name="이 미미" userId="100a6bdb93b108e3" providerId="LiveId" clId="{D040C9DA-023E-437F-85EF-97DAAEDFF4F1}" dt="2020-01-12T15:49:26.595" v="1632" actId="164"/>
          <ac:cxnSpMkLst>
            <pc:docMk/>
            <pc:sldMk cId="272463768" sldId="271"/>
            <ac:cxnSpMk id="8" creationId="{C83CA3BD-5B8A-4A46-9398-781E511BF3B7}"/>
          </ac:cxnSpMkLst>
        </pc:cxnChg>
        <pc:cxnChg chg="add mod">
          <ac:chgData name="이 미미" userId="100a6bdb93b108e3" providerId="LiveId" clId="{D040C9DA-023E-437F-85EF-97DAAEDFF4F1}" dt="2020-01-12T15:49:26.595" v="1632" actId="164"/>
          <ac:cxnSpMkLst>
            <pc:docMk/>
            <pc:sldMk cId="272463768" sldId="271"/>
            <ac:cxnSpMk id="10" creationId="{05D8C3C6-9ABB-451E-BDDD-4CB711E19080}"/>
          </ac:cxnSpMkLst>
        </pc:cxnChg>
        <pc:cxnChg chg="add mod">
          <ac:chgData name="이 미미" userId="100a6bdb93b108e3" providerId="LiveId" clId="{D040C9DA-023E-437F-85EF-97DAAEDFF4F1}" dt="2020-01-12T15:49:26.595" v="1632" actId="164"/>
          <ac:cxnSpMkLst>
            <pc:docMk/>
            <pc:sldMk cId="272463768" sldId="271"/>
            <ac:cxnSpMk id="12" creationId="{D3F67D42-96BF-4A50-8654-2A3C092A5CEF}"/>
          </ac:cxnSpMkLst>
        </pc:cxnChg>
        <pc:cxnChg chg="add mod">
          <ac:chgData name="이 미미" userId="100a6bdb93b108e3" providerId="LiveId" clId="{D040C9DA-023E-437F-85EF-97DAAEDFF4F1}" dt="2020-01-12T15:49:26.595" v="1632" actId="164"/>
          <ac:cxnSpMkLst>
            <pc:docMk/>
            <pc:sldMk cId="272463768" sldId="271"/>
            <ac:cxnSpMk id="14" creationId="{CB4940D2-0078-4F2A-8FA0-F69E5126FF42}"/>
          </ac:cxnSpMkLst>
        </pc:cxnChg>
        <pc:cxnChg chg="add mod">
          <ac:chgData name="이 미미" userId="100a6bdb93b108e3" providerId="LiveId" clId="{D040C9DA-023E-437F-85EF-97DAAEDFF4F1}" dt="2020-01-12T15:49:26.595" v="1632" actId="164"/>
          <ac:cxnSpMkLst>
            <pc:docMk/>
            <pc:sldMk cId="272463768" sldId="271"/>
            <ac:cxnSpMk id="17" creationId="{08815293-0EB3-4E17-82B4-CC220D47EECD}"/>
          </ac:cxnSpMkLst>
        </pc:cxnChg>
        <pc:cxnChg chg="add mod">
          <ac:chgData name="이 미미" userId="100a6bdb93b108e3" providerId="LiveId" clId="{D040C9DA-023E-437F-85EF-97DAAEDFF4F1}" dt="2020-01-12T15:49:26.595" v="1632" actId="164"/>
          <ac:cxnSpMkLst>
            <pc:docMk/>
            <pc:sldMk cId="272463768" sldId="271"/>
            <ac:cxnSpMk id="20" creationId="{B7A6D442-7A66-421A-89AA-8A1D93D5938C}"/>
          </ac:cxnSpMkLst>
        </pc:cxnChg>
        <pc:cxnChg chg="add mod">
          <ac:chgData name="이 미미" userId="100a6bdb93b108e3" providerId="LiveId" clId="{D040C9DA-023E-437F-85EF-97DAAEDFF4F1}" dt="2020-01-12T15:49:26.595" v="1632" actId="164"/>
          <ac:cxnSpMkLst>
            <pc:docMk/>
            <pc:sldMk cId="272463768" sldId="271"/>
            <ac:cxnSpMk id="23" creationId="{31D12DE8-B3EB-487E-A61D-68ED0857C6B6}"/>
          </ac:cxnSpMkLst>
        </pc:cxnChg>
        <pc:cxnChg chg="add mod">
          <ac:chgData name="이 미미" userId="100a6bdb93b108e3" providerId="LiveId" clId="{D040C9DA-023E-437F-85EF-97DAAEDFF4F1}" dt="2020-01-12T15:49:26.595" v="1632" actId="164"/>
          <ac:cxnSpMkLst>
            <pc:docMk/>
            <pc:sldMk cId="272463768" sldId="271"/>
            <ac:cxnSpMk id="25" creationId="{2E0729AA-F53A-40F0-9ECE-A0381B1E7D01}"/>
          </ac:cxnSpMkLst>
        </pc:cxnChg>
        <pc:cxnChg chg="add mod">
          <ac:chgData name="이 미미" userId="100a6bdb93b108e3" providerId="LiveId" clId="{D040C9DA-023E-437F-85EF-97DAAEDFF4F1}" dt="2020-01-12T15:49:26.595" v="1632" actId="164"/>
          <ac:cxnSpMkLst>
            <pc:docMk/>
            <pc:sldMk cId="272463768" sldId="271"/>
            <ac:cxnSpMk id="28" creationId="{37DF4893-C1B5-4A79-8906-F0BD22F521BB}"/>
          </ac:cxnSpMkLst>
        </pc:cxnChg>
      </pc:sldChg>
      <pc:sldChg chg="addSp delSp modSp add ord">
        <pc:chgData name="이 미미" userId="100a6bdb93b108e3" providerId="LiveId" clId="{D040C9DA-023E-437F-85EF-97DAAEDFF4F1}" dt="2020-01-12T16:11:43.190" v="2103" actId="1076"/>
        <pc:sldMkLst>
          <pc:docMk/>
          <pc:sldMk cId="828872538" sldId="272"/>
        </pc:sldMkLst>
        <pc:spChg chg="mod">
          <ac:chgData name="이 미미" userId="100a6bdb93b108e3" providerId="LiveId" clId="{D040C9DA-023E-437F-85EF-97DAAEDFF4F1}" dt="2020-01-12T16:06:42.526" v="1932"/>
          <ac:spMkLst>
            <pc:docMk/>
            <pc:sldMk cId="828872538" sldId="272"/>
            <ac:spMk id="2" creationId="{9EDC8140-F2D1-41C3-83E6-764FF534E31B}"/>
          </ac:spMkLst>
        </pc:spChg>
        <pc:spChg chg="del mod">
          <ac:chgData name="이 미미" userId="100a6bdb93b108e3" providerId="LiveId" clId="{D040C9DA-023E-437F-85EF-97DAAEDFF4F1}" dt="2020-01-12T16:11:28.624" v="2102" actId="478"/>
          <ac:spMkLst>
            <pc:docMk/>
            <pc:sldMk cId="828872538" sldId="272"/>
            <ac:spMk id="3" creationId="{5C1842F6-F50C-417E-96F2-693F5C43A31D}"/>
          </ac:spMkLst>
        </pc:spChg>
        <pc:spChg chg="add mod">
          <ac:chgData name="이 미미" userId="100a6bdb93b108e3" providerId="LiveId" clId="{D040C9DA-023E-437F-85EF-97DAAEDFF4F1}" dt="2020-01-12T16:11:43.190" v="2103" actId="1076"/>
          <ac:spMkLst>
            <pc:docMk/>
            <pc:sldMk cId="828872538" sldId="272"/>
            <ac:spMk id="8" creationId="{50C20158-8D53-409B-81D5-00031FD910E0}"/>
          </ac:spMkLst>
        </pc:spChg>
        <pc:spChg chg="add mod">
          <ac:chgData name="이 미미" userId="100a6bdb93b108e3" providerId="LiveId" clId="{D040C9DA-023E-437F-85EF-97DAAEDFF4F1}" dt="2020-01-12T16:11:43.190" v="2103" actId="1076"/>
          <ac:spMkLst>
            <pc:docMk/>
            <pc:sldMk cId="828872538" sldId="272"/>
            <ac:spMk id="9" creationId="{14E5E4B6-B27B-4986-B412-74F5706D5B12}"/>
          </ac:spMkLst>
        </pc:spChg>
        <pc:grpChg chg="add mod">
          <ac:chgData name="이 미미" userId="100a6bdb93b108e3" providerId="LiveId" clId="{D040C9DA-023E-437F-85EF-97DAAEDFF4F1}" dt="2020-01-12T16:11:43.190" v="2103" actId="1076"/>
          <ac:grpSpMkLst>
            <pc:docMk/>
            <pc:sldMk cId="828872538" sldId="272"/>
            <ac:grpSpMk id="4" creationId="{22E426F0-5435-45F9-BC35-D9E21699ED40}"/>
          </ac:grpSpMkLst>
        </pc:grpChg>
      </pc:sldChg>
      <pc:sldChg chg="addSp delSp modSp add ord">
        <pc:chgData name="이 미미" userId="100a6bdb93b108e3" providerId="LiveId" clId="{D040C9DA-023E-437F-85EF-97DAAEDFF4F1}" dt="2020-01-12T15:55:22.427" v="1695"/>
        <pc:sldMkLst>
          <pc:docMk/>
          <pc:sldMk cId="3907280893" sldId="273"/>
        </pc:sldMkLst>
        <pc:spChg chg="mod">
          <ac:chgData name="이 미미" userId="100a6bdb93b108e3" providerId="LiveId" clId="{D040C9DA-023E-437F-85EF-97DAAEDFF4F1}" dt="2020-01-12T08:47:03.614" v="1315" actId="20577"/>
          <ac:spMkLst>
            <pc:docMk/>
            <pc:sldMk cId="3907280893" sldId="273"/>
            <ac:spMk id="2" creationId="{6467FEB4-FF56-4C0B-8A09-041EEB574E38}"/>
          </ac:spMkLst>
        </pc:spChg>
        <pc:spChg chg="del">
          <ac:chgData name="이 미미" userId="100a6bdb93b108e3" providerId="LiveId" clId="{D040C9DA-023E-437F-85EF-97DAAEDFF4F1}" dt="2020-01-12T08:47:14.335" v="1318" actId="478"/>
          <ac:spMkLst>
            <pc:docMk/>
            <pc:sldMk cId="3907280893" sldId="273"/>
            <ac:spMk id="3" creationId="{75CB92B8-CBC6-46CD-8009-A241C2BB4092}"/>
          </ac:spMkLst>
        </pc:spChg>
        <pc:spChg chg="add mod">
          <ac:chgData name="이 미미" userId="100a6bdb93b108e3" providerId="LiveId" clId="{D040C9DA-023E-437F-85EF-97DAAEDFF4F1}" dt="2020-01-12T15:52:48.592" v="1671" actId="1076"/>
          <ac:spMkLst>
            <pc:docMk/>
            <pc:sldMk cId="3907280893" sldId="273"/>
            <ac:spMk id="5" creationId="{94EC77F3-C266-4E50-AA23-17444E9EE189}"/>
          </ac:spMkLst>
        </pc:spChg>
        <pc:picChg chg="add mod">
          <ac:chgData name="이 미미" userId="100a6bdb93b108e3" providerId="LiveId" clId="{D040C9DA-023E-437F-85EF-97DAAEDFF4F1}" dt="2020-01-12T08:47:24.518" v="1321" actId="1076"/>
          <ac:picMkLst>
            <pc:docMk/>
            <pc:sldMk cId="3907280893" sldId="273"/>
            <ac:picMk id="4" creationId="{3D6114F6-798A-4ED0-BD30-C6C38F36BA84}"/>
          </ac:picMkLst>
        </pc:picChg>
      </pc:sldChg>
      <pc:sldChg chg="addSp delSp modSp add modAnim">
        <pc:chgData name="이 미미" userId="100a6bdb93b108e3" providerId="LiveId" clId="{D040C9DA-023E-437F-85EF-97DAAEDFF4F1}" dt="2020-01-13T06:23:20.410" v="4286" actId="14100"/>
        <pc:sldMkLst>
          <pc:docMk/>
          <pc:sldMk cId="1127298280" sldId="274"/>
        </pc:sldMkLst>
        <pc:spChg chg="del">
          <ac:chgData name="이 미미" userId="100a6bdb93b108e3" providerId="LiveId" clId="{D040C9DA-023E-437F-85EF-97DAAEDFF4F1}" dt="2020-01-12T16:24:24.045" v="2535" actId="478"/>
          <ac:spMkLst>
            <pc:docMk/>
            <pc:sldMk cId="1127298280" sldId="274"/>
            <ac:spMk id="3" creationId="{69DE3AD7-2398-477A-8FE9-3924D3E06689}"/>
          </ac:spMkLst>
        </pc:spChg>
        <pc:spChg chg="add del mod">
          <ac:chgData name="이 미미" userId="100a6bdb93b108e3" providerId="LiveId" clId="{D040C9DA-023E-437F-85EF-97DAAEDFF4F1}" dt="2020-01-12T16:24:27.435" v="2536" actId="478"/>
          <ac:spMkLst>
            <pc:docMk/>
            <pc:sldMk cId="1127298280" sldId="274"/>
            <ac:spMk id="4" creationId="{1488DF77-831B-4137-9ECD-064232035B5B}"/>
          </ac:spMkLst>
        </pc:spChg>
        <pc:spChg chg="mod topLvl">
          <ac:chgData name="이 미미" userId="100a6bdb93b108e3" providerId="LiveId" clId="{D040C9DA-023E-437F-85EF-97DAAEDFF4F1}" dt="2020-01-12T16:32:40.593" v="2689" actId="164"/>
          <ac:spMkLst>
            <pc:docMk/>
            <pc:sldMk cId="1127298280" sldId="274"/>
            <ac:spMk id="5" creationId="{5F053FD6-CDAA-4D80-8902-FD5252132A6D}"/>
          </ac:spMkLst>
        </pc:spChg>
        <pc:spChg chg="mod topLvl">
          <ac:chgData name="이 미미" userId="100a6bdb93b108e3" providerId="LiveId" clId="{D040C9DA-023E-437F-85EF-97DAAEDFF4F1}" dt="2020-01-12T16:32:40.593" v="2689" actId="164"/>
          <ac:spMkLst>
            <pc:docMk/>
            <pc:sldMk cId="1127298280" sldId="274"/>
            <ac:spMk id="6" creationId="{8F073458-3C72-453B-BBEC-D923B9CD8215}"/>
          </ac:spMkLst>
        </pc:spChg>
        <pc:spChg chg="mod topLvl">
          <ac:chgData name="이 미미" userId="100a6bdb93b108e3" providerId="LiveId" clId="{D040C9DA-023E-437F-85EF-97DAAEDFF4F1}" dt="2020-01-12T16:32:40.593" v="2689" actId="164"/>
          <ac:spMkLst>
            <pc:docMk/>
            <pc:sldMk cId="1127298280" sldId="274"/>
            <ac:spMk id="15" creationId="{B4A29A68-65A9-4EBD-ADE3-E64594683631}"/>
          </ac:spMkLst>
        </pc:spChg>
        <pc:spChg chg="mod topLvl">
          <ac:chgData name="이 미미" userId="100a6bdb93b108e3" providerId="LiveId" clId="{D040C9DA-023E-437F-85EF-97DAAEDFF4F1}" dt="2020-01-12T16:32:40.593" v="2689" actId="164"/>
          <ac:spMkLst>
            <pc:docMk/>
            <pc:sldMk cId="1127298280" sldId="274"/>
            <ac:spMk id="16" creationId="{CD97699A-6FC7-491A-9855-43C9A4861C3A}"/>
          </ac:spMkLst>
        </pc:spChg>
        <pc:spChg chg="add mod">
          <ac:chgData name="이 미미" userId="100a6bdb93b108e3" providerId="LiveId" clId="{D040C9DA-023E-437F-85EF-97DAAEDFF4F1}" dt="2020-01-13T06:22:55.509" v="4275" actId="1076"/>
          <ac:spMkLst>
            <pc:docMk/>
            <pc:sldMk cId="1127298280" sldId="274"/>
            <ac:spMk id="26" creationId="{0C28E150-019E-435F-9C03-2735A3A07A4C}"/>
          </ac:spMkLst>
        </pc:spChg>
        <pc:spChg chg="mod topLvl">
          <ac:chgData name="이 미미" userId="100a6bdb93b108e3" providerId="LiveId" clId="{D040C9DA-023E-437F-85EF-97DAAEDFF4F1}" dt="2020-01-12T16:32:40.593" v="2689" actId="164"/>
          <ac:spMkLst>
            <pc:docMk/>
            <pc:sldMk cId="1127298280" sldId="274"/>
            <ac:spMk id="27" creationId="{7D0C0D24-3FAF-4E67-A770-7A7DA2F720FE}"/>
          </ac:spMkLst>
        </pc:spChg>
        <pc:spChg chg="mod topLvl">
          <ac:chgData name="이 미미" userId="100a6bdb93b108e3" providerId="LiveId" clId="{D040C9DA-023E-437F-85EF-97DAAEDFF4F1}" dt="2020-01-12T16:32:40.593" v="2689" actId="164"/>
          <ac:spMkLst>
            <pc:docMk/>
            <pc:sldMk cId="1127298280" sldId="274"/>
            <ac:spMk id="29" creationId="{6020F5A0-7AF6-4847-8B82-5326A21C4985}"/>
          </ac:spMkLst>
        </pc:spChg>
        <pc:spChg chg="mod topLvl">
          <ac:chgData name="이 미미" userId="100a6bdb93b108e3" providerId="LiveId" clId="{D040C9DA-023E-437F-85EF-97DAAEDFF4F1}" dt="2020-01-12T16:32:40.593" v="2689" actId="164"/>
          <ac:spMkLst>
            <pc:docMk/>
            <pc:sldMk cId="1127298280" sldId="274"/>
            <ac:spMk id="30" creationId="{4021AEE3-500A-4A93-87FA-BD91575B7550}"/>
          </ac:spMkLst>
        </pc:spChg>
        <pc:spChg chg="add mod">
          <ac:chgData name="이 미미" userId="100a6bdb93b108e3" providerId="LiveId" clId="{D040C9DA-023E-437F-85EF-97DAAEDFF4F1}" dt="2020-01-13T06:23:03.634" v="4279" actId="1076"/>
          <ac:spMkLst>
            <pc:docMk/>
            <pc:sldMk cId="1127298280" sldId="274"/>
            <ac:spMk id="31" creationId="{8708C76C-AD96-4C54-AEDF-3AF888A84256}"/>
          </ac:spMkLst>
        </pc:spChg>
        <pc:spChg chg="add mod">
          <ac:chgData name="이 미미" userId="100a6bdb93b108e3" providerId="LiveId" clId="{D040C9DA-023E-437F-85EF-97DAAEDFF4F1}" dt="2020-01-13T06:23:08.848" v="4281" actId="1076"/>
          <ac:spMkLst>
            <pc:docMk/>
            <pc:sldMk cId="1127298280" sldId="274"/>
            <ac:spMk id="32" creationId="{BB4D522F-B477-47C6-93B8-0923ADE9DCFE}"/>
          </ac:spMkLst>
        </pc:spChg>
        <pc:spChg chg="mod">
          <ac:chgData name="이 미미" userId="100a6bdb93b108e3" providerId="LiveId" clId="{D040C9DA-023E-437F-85EF-97DAAEDFF4F1}" dt="2020-01-12T16:32:40.593" v="2689" actId="164"/>
          <ac:spMkLst>
            <pc:docMk/>
            <pc:sldMk cId="1127298280" sldId="274"/>
            <ac:spMk id="33" creationId="{50041B61-2D5B-4F24-854F-F4B4A265A9B3}"/>
          </ac:spMkLst>
        </pc:spChg>
        <pc:spChg chg="mod">
          <ac:chgData name="이 미미" userId="100a6bdb93b108e3" providerId="LiveId" clId="{D040C9DA-023E-437F-85EF-97DAAEDFF4F1}" dt="2020-01-12T16:32:40.593" v="2689" actId="164"/>
          <ac:spMkLst>
            <pc:docMk/>
            <pc:sldMk cId="1127298280" sldId="274"/>
            <ac:spMk id="34" creationId="{C49E2D84-856E-484D-928F-0AB9651DA9B9}"/>
          </ac:spMkLst>
        </pc:spChg>
        <pc:spChg chg="mod">
          <ac:chgData name="이 미미" userId="100a6bdb93b108e3" providerId="LiveId" clId="{D040C9DA-023E-437F-85EF-97DAAEDFF4F1}" dt="2020-01-12T16:32:40.593" v="2689" actId="164"/>
          <ac:spMkLst>
            <pc:docMk/>
            <pc:sldMk cId="1127298280" sldId="274"/>
            <ac:spMk id="35" creationId="{42991C8C-DD1A-41BA-8C14-22383B1F6FB2}"/>
          </ac:spMkLst>
        </pc:spChg>
        <pc:spChg chg="mod">
          <ac:chgData name="이 미미" userId="100a6bdb93b108e3" providerId="LiveId" clId="{D040C9DA-023E-437F-85EF-97DAAEDFF4F1}" dt="2020-01-12T16:32:40.593" v="2689" actId="164"/>
          <ac:spMkLst>
            <pc:docMk/>
            <pc:sldMk cId="1127298280" sldId="274"/>
            <ac:spMk id="36" creationId="{1E14F1B9-85BD-4337-B908-DA2FBC9F1B43}"/>
          </ac:spMkLst>
        </pc:spChg>
        <pc:spChg chg="add mod">
          <ac:chgData name="이 미미" userId="100a6bdb93b108e3" providerId="LiveId" clId="{D040C9DA-023E-437F-85EF-97DAAEDFF4F1}" dt="2020-01-13T06:23:20.410" v="4286" actId="14100"/>
          <ac:spMkLst>
            <pc:docMk/>
            <pc:sldMk cId="1127298280" sldId="274"/>
            <ac:spMk id="38" creationId="{35FD1171-9D4E-42C9-A883-F33932385BB0}"/>
          </ac:spMkLst>
        </pc:spChg>
        <pc:grpChg chg="add mod">
          <ac:chgData name="이 미미" userId="100a6bdb93b108e3" providerId="LiveId" clId="{D040C9DA-023E-437F-85EF-97DAAEDFF4F1}" dt="2020-01-12T16:32:40.593" v="2689" actId="164"/>
          <ac:grpSpMkLst>
            <pc:docMk/>
            <pc:sldMk cId="1127298280" sldId="274"/>
            <ac:grpSpMk id="18" creationId="{8A004C1F-745B-4546-B236-A4161CB04AE2}"/>
          </ac:grpSpMkLst>
        </pc:grpChg>
        <pc:grpChg chg="del mod">
          <ac:chgData name="이 미미" userId="100a6bdb93b108e3" providerId="LiveId" clId="{D040C9DA-023E-437F-85EF-97DAAEDFF4F1}" dt="2020-01-12T16:25:06.091" v="2547" actId="165"/>
          <ac:grpSpMkLst>
            <pc:docMk/>
            <pc:sldMk cId="1127298280" sldId="274"/>
            <ac:grpSpMk id="31" creationId="{C538DB49-5834-4B47-92BC-3A295B5F1155}"/>
          </ac:grpSpMkLst>
        </pc:grpChg>
        <pc:picChg chg="del mod">
          <ac:chgData name="이 미미" userId="100a6bdb93b108e3" providerId="LiveId" clId="{D040C9DA-023E-437F-85EF-97DAAEDFF4F1}" dt="2020-01-12T16:24:28.851" v="2537" actId="478"/>
          <ac:picMkLst>
            <pc:docMk/>
            <pc:sldMk cId="1127298280" sldId="274"/>
            <ac:picMk id="32" creationId="{0F777EE1-26BA-4E17-AD22-FE44CF2DC236}"/>
          </ac:picMkLst>
        </pc:picChg>
        <pc:picChg chg="add mod">
          <ac:chgData name="이 미미" userId="100a6bdb93b108e3" providerId="LiveId" clId="{D040C9DA-023E-437F-85EF-97DAAEDFF4F1}" dt="2020-01-12T16:30:17.458" v="2644" actId="1076"/>
          <ac:picMkLst>
            <pc:docMk/>
            <pc:sldMk cId="1127298280" sldId="274"/>
            <ac:picMk id="37" creationId="{E7E4CD5D-8938-4317-A859-90C1EA78B168}"/>
          </ac:picMkLst>
        </pc:picChg>
        <pc:cxnChg chg="mod topLvl">
          <ac:chgData name="이 미미" userId="100a6bdb93b108e3" providerId="LiveId" clId="{D040C9DA-023E-437F-85EF-97DAAEDFF4F1}" dt="2020-01-12T16:32:40.593" v="2689" actId="164"/>
          <ac:cxnSpMkLst>
            <pc:docMk/>
            <pc:sldMk cId="1127298280" sldId="274"/>
            <ac:cxnSpMk id="8" creationId="{C83CA3BD-5B8A-4A46-9398-781E511BF3B7}"/>
          </ac:cxnSpMkLst>
        </pc:cxnChg>
        <pc:cxnChg chg="mod topLvl">
          <ac:chgData name="이 미미" userId="100a6bdb93b108e3" providerId="LiveId" clId="{D040C9DA-023E-437F-85EF-97DAAEDFF4F1}" dt="2020-01-12T16:32:40.593" v="2689" actId="164"/>
          <ac:cxnSpMkLst>
            <pc:docMk/>
            <pc:sldMk cId="1127298280" sldId="274"/>
            <ac:cxnSpMk id="10" creationId="{05D8C3C6-9ABB-451E-BDDD-4CB711E19080}"/>
          </ac:cxnSpMkLst>
        </pc:cxnChg>
        <pc:cxnChg chg="mod topLvl">
          <ac:chgData name="이 미미" userId="100a6bdb93b108e3" providerId="LiveId" clId="{D040C9DA-023E-437F-85EF-97DAAEDFF4F1}" dt="2020-01-12T16:32:40.593" v="2689" actId="164"/>
          <ac:cxnSpMkLst>
            <pc:docMk/>
            <pc:sldMk cId="1127298280" sldId="274"/>
            <ac:cxnSpMk id="12" creationId="{D3F67D42-96BF-4A50-8654-2A3C092A5CEF}"/>
          </ac:cxnSpMkLst>
        </pc:cxnChg>
        <pc:cxnChg chg="mod topLvl">
          <ac:chgData name="이 미미" userId="100a6bdb93b108e3" providerId="LiveId" clId="{D040C9DA-023E-437F-85EF-97DAAEDFF4F1}" dt="2020-01-12T16:32:40.593" v="2689" actId="164"/>
          <ac:cxnSpMkLst>
            <pc:docMk/>
            <pc:sldMk cId="1127298280" sldId="274"/>
            <ac:cxnSpMk id="14" creationId="{CB4940D2-0078-4F2A-8FA0-F69E5126FF42}"/>
          </ac:cxnSpMkLst>
        </pc:cxnChg>
        <pc:cxnChg chg="mod topLvl">
          <ac:chgData name="이 미미" userId="100a6bdb93b108e3" providerId="LiveId" clId="{D040C9DA-023E-437F-85EF-97DAAEDFF4F1}" dt="2020-01-12T16:32:40.593" v="2689" actId="164"/>
          <ac:cxnSpMkLst>
            <pc:docMk/>
            <pc:sldMk cId="1127298280" sldId="274"/>
            <ac:cxnSpMk id="17" creationId="{08815293-0EB3-4E17-82B4-CC220D47EECD}"/>
          </ac:cxnSpMkLst>
        </pc:cxnChg>
        <pc:cxnChg chg="mod topLvl">
          <ac:chgData name="이 미미" userId="100a6bdb93b108e3" providerId="LiveId" clId="{D040C9DA-023E-437F-85EF-97DAAEDFF4F1}" dt="2020-01-12T16:32:40.593" v="2689" actId="164"/>
          <ac:cxnSpMkLst>
            <pc:docMk/>
            <pc:sldMk cId="1127298280" sldId="274"/>
            <ac:cxnSpMk id="20" creationId="{B7A6D442-7A66-421A-89AA-8A1D93D5938C}"/>
          </ac:cxnSpMkLst>
        </pc:cxnChg>
        <pc:cxnChg chg="mod topLvl">
          <ac:chgData name="이 미미" userId="100a6bdb93b108e3" providerId="LiveId" clId="{D040C9DA-023E-437F-85EF-97DAAEDFF4F1}" dt="2020-01-12T16:32:40.593" v="2689" actId="164"/>
          <ac:cxnSpMkLst>
            <pc:docMk/>
            <pc:sldMk cId="1127298280" sldId="274"/>
            <ac:cxnSpMk id="23" creationId="{31D12DE8-B3EB-487E-A61D-68ED0857C6B6}"/>
          </ac:cxnSpMkLst>
        </pc:cxnChg>
        <pc:cxnChg chg="mod topLvl">
          <ac:chgData name="이 미미" userId="100a6bdb93b108e3" providerId="LiveId" clId="{D040C9DA-023E-437F-85EF-97DAAEDFF4F1}" dt="2020-01-12T16:32:40.593" v="2689" actId="164"/>
          <ac:cxnSpMkLst>
            <pc:docMk/>
            <pc:sldMk cId="1127298280" sldId="274"/>
            <ac:cxnSpMk id="25" creationId="{2E0729AA-F53A-40F0-9ECE-A0381B1E7D01}"/>
          </ac:cxnSpMkLst>
        </pc:cxnChg>
        <pc:cxnChg chg="mod topLvl">
          <ac:chgData name="이 미미" userId="100a6bdb93b108e3" providerId="LiveId" clId="{D040C9DA-023E-437F-85EF-97DAAEDFF4F1}" dt="2020-01-12T16:32:40.593" v="2689" actId="164"/>
          <ac:cxnSpMkLst>
            <pc:docMk/>
            <pc:sldMk cId="1127298280" sldId="274"/>
            <ac:cxnSpMk id="28" creationId="{37DF4893-C1B5-4A79-8906-F0BD22F521BB}"/>
          </ac:cxnSpMkLst>
        </pc:cxnChg>
      </pc:sldChg>
      <pc:sldChg chg="addSp delSp modSp add modAnim modNotesTx">
        <pc:chgData name="이 미미" userId="100a6bdb93b108e3" providerId="LiveId" clId="{D040C9DA-023E-437F-85EF-97DAAEDFF4F1}" dt="2020-01-12T16:49:26.656" v="3627"/>
        <pc:sldMkLst>
          <pc:docMk/>
          <pc:sldMk cId="484684076" sldId="275"/>
        </pc:sldMkLst>
        <pc:spChg chg="mod">
          <ac:chgData name="이 미미" userId="100a6bdb93b108e3" providerId="LiveId" clId="{D040C9DA-023E-437F-85EF-97DAAEDFF4F1}" dt="2020-01-12T16:30:43.984" v="2673" actId="20577"/>
          <ac:spMkLst>
            <pc:docMk/>
            <pc:sldMk cId="484684076" sldId="275"/>
            <ac:spMk id="2" creationId="{859253F7-657B-4BE9-892D-E88BE2471AC1}"/>
          </ac:spMkLst>
        </pc:spChg>
        <pc:spChg chg="del">
          <ac:chgData name="이 미미" userId="100a6bdb93b108e3" providerId="LiveId" clId="{D040C9DA-023E-437F-85EF-97DAAEDFF4F1}" dt="2020-01-12T16:31:23.756" v="2674" actId="478"/>
          <ac:spMkLst>
            <pc:docMk/>
            <pc:sldMk cId="484684076" sldId="275"/>
            <ac:spMk id="3" creationId="{548D552E-2445-4CD8-9402-12472A25361F}"/>
          </ac:spMkLst>
        </pc:spChg>
        <pc:spChg chg="add mod">
          <ac:chgData name="이 미미" userId="100a6bdb93b108e3" providerId="LiveId" clId="{D040C9DA-023E-437F-85EF-97DAAEDFF4F1}" dt="2020-01-12T16:41:06.040" v="3335" actId="1037"/>
          <ac:spMkLst>
            <pc:docMk/>
            <pc:sldMk cId="484684076" sldId="275"/>
            <ac:spMk id="4" creationId="{A64655AC-67C8-4998-9780-2A389CC999CA}"/>
          </ac:spMkLst>
        </pc:spChg>
        <pc:spChg chg="add del">
          <ac:chgData name="이 미미" userId="100a6bdb93b108e3" providerId="LiveId" clId="{D040C9DA-023E-437F-85EF-97DAAEDFF4F1}" dt="2020-01-12T16:32:54.146" v="2693"/>
          <ac:spMkLst>
            <pc:docMk/>
            <pc:sldMk cId="484684076" sldId="275"/>
            <ac:spMk id="5" creationId="{CEF920E5-A8F1-4302-AE84-29AD27D65CBA}"/>
          </ac:spMkLst>
        </pc:spChg>
        <pc:spChg chg="add del">
          <ac:chgData name="이 미미" userId="100a6bdb93b108e3" providerId="LiveId" clId="{D040C9DA-023E-437F-85EF-97DAAEDFF4F1}" dt="2020-01-12T16:32:54.146" v="2693"/>
          <ac:spMkLst>
            <pc:docMk/>
            <pc:sldMk cId="484684076" sldId="275"/>
            <ac:spMk id="6" creationId="{1D03145B-45E6-44F6-9778-DC9C0EDA39CC}"/>
          </ac:spMkLst>
        </pc:spChg>
        <pc:spChg chg="add del">
          <ac:chgData name="이 미미" userId="100a6bdb93b108e3" providerId="LiveId" clId="{D040C9DA-023E-437F-85EF-97DAAEDFF4F1}" dt="2020-01-12T16:32:54.146" v="2693"/>
          <ac:spMkLst>
            <pc:docMk/>
            <pc:sldMk cId="484684076" sldId="275"/>
            <ac:spMk id="11" creationId="{6D6A5AF1-3D5A-4BFA-9E5C-EF85492A7389}"/>
          </ac:spMkLst>
        </pc:spChg>
        <pc:spChg chg="add del">
          <ac:chgData name="이 미미" userId="100a6bdb93b108e3" providerId="LiveId" clId="{D040C9DA-023E-437F-85EF-97DAAEDFF4F1}" dt="2020-01-12T16:32:54.146" v="2693"/>
          <ac:spMkLst>
            <pc:docMk/>
            <pc:sldMk cId="484684076" sldId="275"/>
            <ac:spMk id="12" creationId="{A3B4A67C-CA5F-4C09-A988-ED2ECBDE8699}"/>
          </ac:spMkLst>
        </pc:spChg>
        <pc:spChg chg="add del">
          <ac:chgData name="이 미미" userId="100a6bdb93b108e3" providerId="LiveId" clId="{D040C9DA-023E-437F-85EF-97DAAEDFF4F1}" dt="2020-01-12T16:32:54.146" v="2693"/>
          <ac:spMkLst>
            <pc:docMk/>
            <pc:sldMk cId="484684076" sldId="275"/>
            <ac:spMk id="17" creationId="{2126B9B2-CEC0-4137-A8AC-01F10666412C}"/>
          </ac:spMkLst>
        </pc:spChg>
        <pc:spChg chg="add del">
          <ac:chgData name="이 미미" userId="100a6bdb93b108e3" providerId="LiveId" clId="{D040C9DA-023E-437F-85EF-97DAAEDFF4F1}" dt="2020-01-12T16:32:54.146" v="2693"/>
          <ac:spMkLst>
            <pc:docMk/>
            <pc:sldMk cId="484684076" sldId="275"/>
            <ac:spMk id="19" creationId="{214AAD62-75F3-4BA8-AC54-EF5CFB2DD7A2}"/>
          </ac:spMkLst>
        </pc:spChg>
        <pc:spChg chg="add del">
          <ac:chgData name="이 미미" userId="100a6bdb93b108e3" providerId="LiveId" clId="{D040C9DA-023E-437F-85EF-97DAAEDFF4F1}" dt="2020-01-12T16:32:54.146" v="2693"/>
          <ac:spMkLst>
            <pc:docMk/>
            <pc:sldMk cId="484684076" sldId="275"/>
            <ac:spMk id="20" creationId="{309C5C6C-86B9-4041-9883-2A1496D6175E}"/>
          </ac:spMkLst>
        </pc:spChg>
        <pc:spChg chg="add del">
          <ac:chgData name="이 미미" userId="100a6bdb93b108e3" providerId="LiveId" clId="{D040C9DA-023E-437F-85EF-97DAAEDFF4F1}" dt="2020-01-12T16:32:54.146" v="2693"/>
          <ac:spMkLst>
            <pc:docMk/>
            <pc:sldMk cId="484684076" sldId="275"/>
            <ac:spMk id="21" creationId="{A45ABBA7-005B-496B-A1F7-96456696F70A}"/>
          </ac:spMkLst>
        </pc:spChg>
        <pc:spChg chg="add del">
          <ac:chgData name="이 미미" userId="100a6bdb93b108e3" providerId="LiveId" clId="{D040C9DA-023E-437F-85EF-97DAAEDFF4F1}" dt="2020-01-12T16:32:54.146" v="2693"/>
          <ac:spMkLst>
            <pc:docMk/>
            <pc:sldMk cId="484684076" sldId="275"/>
            <ac:spMk id="22" creationId="{698A1219-4106-471D-A637-4692E91D0229}"/>
          </ac:spMkLst>
        </pc:spChg>
        <pc:spChg chg="add del">
          <ac:chgData name="이 미미" userId="100a6bdb93b108e3" providerId="LiveId" clId="{D040C9DA-023E-437F-85EF-97DAAEDFF4F1}" dt="2020-01-12T16:32:54.146" v="2693"/>
          <ac:spMkLst>
            <pc:docMk/>
            <pc:sldMk cId="484684076" sldId="275"/>
            <ac:spMk id="23" creationId="{C5E2E4E4-E8DE-4892-B436-016DA229283E}"/>
          </ac:spMkLst>
        </pc:spChg>
        <pc:spChg chg="add del">
          <ac:chgData name="이 미미" userId="100a6bdb93b108e3" providerId="LiveId" clId="{D040C9DA-023E-437F-85EF-97DAAEDFF4F1}" dt="2020-01-12T16:32:54.146" v="2693"/>
          <ac:spMkLst>
            <pc:docMk/>
            <pc:sldMk cId="484684076" sldId="275"/>
            <ac:spMk id="24" creationId="{10D10B55-6FAD-4DCA-B230-2D6EEC931753}"/>
          </ac:spMkLst>
        </pc:spChg>
        <pc:spChg chg="add mod">
          <ac:chgData name="이 미미" userId="100a6bdb93b108e3" providerId="LiveId" clId="{D040C9DA-023E-437F-85EF-97DAAEDFF4F1}" dt="2020-01-12T16:41:06.040" v="3335" actId="1037"/>
          <ac:spMkLst>
            <pc:docMk/>
            <pc:sldMk cId="484684076" sldId="275"/>
            <ac:spMk id="31" creationId="{9FC3D30B-9908-499A-8FF4-4990FF43C4DF}"/>
          </ac:spMkLst>
        </pc:spChg>
        <pc:spChg chg="add mod">
          <ac:chgData name="이 미미" userId="100a6bdb93b108e3" providerId="LiveId" clId="{D040C9DA-023E-437F-85EF-97DAAEDFF4F1}" dt="2020-01-12T16:41:06.040" v="3335" actId="1037"/>
          <ac:spMkLst>
            <pc:docMk/>
            <pc:sldMk cId="484684076" sldId="275"/>
            <ac:spMk id="32" creationId="{33961CAC-512D-41DC-91F8-42D9545FF707}"/>
          </ac:spMkLst>
        </pc:spChg>
        <pc:spChg chg="add mod">
          <ac:chgData name="이 미미" userId="100a6bdb93b108e3" providerId="LiveId" clId="{D040C9DA-023E-437F-85EF-97DAAEDFF4F1}" dt="2020-01-12T16:41:06.040" v="3335" actId="1037"/>
          <ac:spMkLst>
            <pc:docMk/>
            <pc:sldMk cId="484684076" sldId="275"/>
            <ac:spMk id="33" creationId="{ED4199BB-0CE3-462A-94CC-B0A7CD130020}"/>
          </ac:spMkLst>
        </pc:spChg>
        <pc:spChg chg="add mod">
          <ac:chgData name="이 미미" userId="100a6bdb93b108e3" providerId="LiveId" clId="{D040C9DA-023E-437F-85EF-97DAAEDFF4F1}" dt="2020-01-12T16:41:06.040" v="3335" actId="1037"/>
          <ac:spMkLst>
            <pc:docMk/>
            <pc:sldMk cId="484684076" sldId="275"/>
            <ac:spMk id="34" creationId="{7A2F25B3-AA11-4502-9503-C4C6BC8B7A24}"/>
          </ac:spMkLst>
        </pc:spChg>
        <pc:spChg chg="add mod">
          <ac:chgData name="이 미미" userId="100a6bdb93b108e3" providerId="LiveId" clId="{D040C9DA-023E-437F-85EF-97DAAEDFF4F1}" dt="2020-01-12T16:41:06.040" v="3335" actId="1037"/>
          <ac:spMkLst>
            <pc:docMk/>
            <pc:sldMk cId="484684076" sldId="275"/>
            <ac:spMk id="43" creationId="{A94DB3A6-D1C0-4D8D-A6D2-76B53A3E330A}"/>
          </ac:spMkLst>
        </pc:spChg>
        <pc:spChg chg="add mod">
          <ac:chgData name="이 미미" userId="100a6bdb93b108e3" providerId="LiveId" clId="{D040C9DA-023E-437F-85EF-97DAAEDFF4F1}" dt="2020-01-12T16:41:06.040" v="3335" actId="1037"/>
          <ac:spMkLst>
            <pc:docMk/>
            <pc:sldMk cId="484684076" sldId="275"/>
            <ac:spMk id="46" creationId="{36A2D708-F9FE-4348-8CF0-B44BE9EC4D4E}"/>
          </ac:spMkLst>
        </pc:spChg>
        <pc:spChg chg="add mod">
          <ac:chgData name="이 미미" userId="100a6bdb93b108e3" providerId="LiveId" clId="{D040C9DA-023E-437F-85EF-97DAAEDFF4F1}" dt="2020-01-12T16:41:06.040" v="3335" actId="1037"/>
          <ac:spMkLst>
            <pc:docMk/>
            <pc:sldMk cId="484684076" sldId="275"/>
            <ac:spMk id="48" creationId="{D5AF0CC7-AA2F-4664-8A94-3BE169C475E8}"/>
          </ac:spMkLst>
        </pc:spChg>
        <pc:spChg chg="add mod">
          <ac:chgData name="이 미미" userId="100a6bdb93b108e3" providerId="LiveId" clId="{D040C9DA-023E-437F-85EF-97DAAEDFF4F1}" dt="2020-01-12T16:41:06.040" v="3335" actId="1037"/>
          <ac:spMkLst>
            <pc:docMk/>
            <pc:sldMk cId="484684076" sldId="275"/>
            <ac:spMk id="49" creationId="{37AA6121-4BFC-470C-9BEC-9438F3261E61}"/>
          </ac:spMkLst>
        </pc:spChg>
        <pc:spChg chg="add mod">
          <ac:chgData name="이 미미" userId="100a6bdb93b108e3" providerId="LiveId" clId="{D040C9DA-023E-437F-85EF-97DAAEDFF4F1}" dt="2020-01-12T16:37:53.757" v="3123" actId="20577"/>
          <ac:spMkLst>
            <pc:docMk/>
            <pc:sldMk cId="484684076" sldId="275"/>
            <ac:spMk id="50" creationId="{F94984B7-286F-4BC4-BD0D-CD008BD310F8}"/>
          </ac:spMkLst>
        </pc:spChg>
        <pc:spChg chg="add mod">
          <ac:chgData name="이 미미" userId="100a6bdb93b108e3" providerId="LiveId" clId="{D040C9DA-023E-437F-85EF-97DAAEDFF4F1}" dt="2020-01-12T16:39:18.398" v="3299" actId="20577"/>
          <ac:spMkLst>
            <pc:docMk/>
            <pc:sldMk cId="484684076" sldId="275"/>
            <ac:spMk id="51" creationId="{7BD7DCB4-DDBA-4A41-B60A-4D5E65D4E3B4}"/>
          </ac:spMkLst>
        </pc:spChg>
        <pc:spChg chg="add mod">
          <ac:chgData name="이 미미" userId="100a6bdb93b108e3" providerId="LiveId" clId="{D040C9DA-023E-437F-85EF-97DAAEDFF4F1}" dt="2020-01-12T16:41:43.779" v="3338" actId="255"/>
          <ac:spMkLst>
            <pc:docMk/>
            <pc:sldMk cId="484684076" sldId="275"/>
            <ac:spMk id="52" creationId="{43943EB8-32C6-4EA8-87E6-0F1A26C9E711}"/>
          </ac:spMkLst>
        </pc:spChg>
        <pc:spChg chg="add mod">
          <ac:chgData name="이 미미" userId="100a6bdb93b108e3" providerId="LiveId" clId="{D040C9DA-023E-437F-85EF-97DAAEDFF4F1}" dt="2020-01-12T16:42:00.495" v="3342" actId="255"/>
          <ac:spMkLst>
            <pc:docMk/>
            <pc:sldMk cId="484684076" sldId="275"/>
            <ac:spMk id="53" creationId="{E1FEF647-DFB2-46CD-A74C-1C7F3EBAE1D9}"/>
          </ac:spMkLst>
        </pc:spChg>
        <pc:spChg chg="add mod">
          <ac:chgData name="이 미미" userId="100a6bdb93b108e3" providerId="LiveId" clId="{D040C9DA-023E-437F-85EF-97DAAEDFF4F1}" dt="2020-01-12T16:41:51.825" v="3340" actId="1076"/>
          <ac:spMkLst>
            <pc:docMk/>
            <pc:sldMk cId="484684076" sldId="275"/>
            <ac:spMk id="54" creationId="{43DB5DDF-6116-4042-AFB8-A0A7F259D8F2}"/>
          </ac:spMkLst>
        </pc:spChg>
        <pc:spChg chg="add mod">
          <ac:chgData name="이 미미" userId="100a6bdb93b108e3" providerId="LiveId" clId="{D040C9DA-023E-437F-85EF-97DAAEDFF4F1}" dt="2020-01-12T16:41:56.112" v="3341" actId="255"/>
          <ac:spMkLst>
            <pc:docMk/>
            <pc:sldMk cId="484684076" sldId="275"/>
            <ac:spMk id="55" creationId="{43A1B069-639F-40E7-B7FE-4DCF1665352F}"/>
          </ac:spMkLst>
        </pc:spChg>
        <pc:spChg chg="add mod">
          <ac:chgData name="이 미미" userId="100a6bdb93b108e3" providerId="LiveId" clId="{D040C9DA-023E-437F-85EF-97DAAEDFF4F1}" dt="2020-01-12T16:41:06.040" v="3335" actId="1037"/>
          <ac:spMkLst>
            <pc:docMk/>
            <pc:sldMk cId="484684076" sldId="275"/>
            <ac:spMk id="56" creationId="{1D4538B7-4C82-4309-9205-72FD82FB4EC1}"/>
          </ac:spMkLst>
        </pc:spChg>
        <pc:spChg chg="add mod">
          <ac:chgData name="이 미미" userId="100a6bdb93b108e3" providerId="LiveId" clId="{D040C9DA-023E-437F-85EF-97DAAEDFF4F1}" dt="2020-01-12T16:44:26.018" v="3494" actId="207"/>
          <ac:spMkLst>
            <pc:docMk/>
            <pc:sldMk cId="484684076" sldId="275"/>
            <ac:spMk id="62" creationId="{62325EEA-2660-4E3A-9519-CB9A545E8544}"/>
          </ac:spMkLst>
        </pc:spChg>
        <pc:spChg chg="add mod">
          <ac:chgData name="이 미미" userId="100a6bdb93b108e3" providerId="LiveId" clId="{D040C9DA-023E-437F-85EF-97DAAEDFF4F1}" dt="2020-01-12T16:43:38.745" v="3440" actId="113"/>
          <ac:spMkLst>
            <pc:docMk/>
            <pc:sldMk cId="484684076" sldId="275"/>
            <ac:spMk id="63" creationId="{69EC9E9A-9CC1-429E-B8CA-2E3D23070B28}"/>
          </ac:spMkLst>
        </pc:spChg>
        <pc:spChg chg="add mod">
          <ac:chgData name="이 미미" userId="100a6bdb93b108e3" providerId="LiveId" clId="{D040C9DA-023E-437F-85EF-97DAAEDFF4F1}" dt="2020-01-12T16:44:33.116" v="3495" actId="207"/>
          <ac:spMkLst>
            <pc:docMk/>
            <pc:sldMk cId="484684076" sldId="275"/>
            <ac:spMk id="64" creationId="{847EA16E-641A-42A7-8B3B-1A5A364CF776}"/>
          </ac:spMkLst>
        </pc:spChg>
        <pc:spChg chg="add mod">
          <ac:chgData name="이 미미" userId="100a6bdb93b108e3" providerId="LiveId" clId="{D040C9DA-023E-437F-85EF-97DAAEDFF4F1}" dt="2020-01-12T16:48:44.800" v="3621" actId="1076"/>
          <ac:spMkLst>
            <pc:docMk/>
            <pc:sldMk cId="484684076" sldId="275"/>
            <ac:spMk id="65" creationId="{AE4EF215-4FEB-4C9A-9761-E184C21BD79C}"/>
          </ac:spMkLst>
        </pc:spChg>
        <pc:spChg chg="add mod">
          <ac:chgData name="이 미미" userId="100a6bdb93b108e3" providerId="LiveId" clId="{D040C9DA-023E-437F-85EF-97DAAEDFF4F1}" dt="2020-01-12T16:45:30.597" v="3599" actId="20577"/>
          <ac:spMkLst>
            <pc:docMk/>
            <pc:sldMk cId="484684076" sldId="275"/>
            <ac:spMk id="66" creationId="{068A20F5-7F67-4F88-A64E-D931E1F7FE06}"/>
          </ac:spMkLst>
        </pc:spChg>
        <pc:spChg chg="add del mod">
          <ac:chgData name="이 미미" userId="100a6bdb93b108e3" providerId="LiveId" clId="{D040C9DA-023E-437F-85EF-97DAAEDFF4F1}" dt="2020-01-12T16:47:07.505" v="3609" actId="478"/>
          <ac:spMkLst>
            <pc:docMk/>
            <pc:sldMk cId="484684076" sldId="275"/>
            <ac:spMk id="67" creationId="{A14A4F97-808F-41D0-A29B-3BD11BF93896}"/>
          </ac:spMkLst>
        </pc:spChg>
        <pc:spChg chg="add del mod">
          <ac:chgData name="이 미미" userId="100a6bdb93b108e3" providerId="LiveId" clId="{D040C9DA-023E-437F-85EF-97DAAEDFF4F1}" dt="2020-01-12T16:47:50.275" v="3620" actId="478"/>
          <ac:spMkLst>
            <pc:docMk/>
            <pc:sldMk cId="484684076" sldId="275"/>
            <ac:spMk id="68" creationId="{82456A8A-5106-49D7-B53E-1D9B20763B90}"/>
          </ac:spMkLst>
        </pc:spChg>
        <pc:spChg chg="add del">
          <ac:chgData name="이 미미" userId="100a6bdb93b108e3" providerId="LiveId" clId="{D040C9DA-023E-437F-85EF-97DAAEDFF4F1}" dt="2020-01-12T16:47:24.905" v="3615"/>
          <ac:spMkLst>
            <pc:docMk/>
            <pc:sldMk cId="484684076" sldId="275"/>
            <ac:spMk id="69" creationId="{86B26CC0-B654-4568-B208-5F00F417CE34}"/>
          </ac:spMkLst>
        </pc:spChg>
        <pc:spChg chg="add del mod">
          <ac:chgData name="이 미미" userId="100a6bdb93b108e3" providerId="LiveId" clId="{D040C9DA-023E-437F-85EF-97DAAEDFF4F1}" dt="2020-01-12T16:47:49.573" v="3619" actId="478"/>
          <ac:spMkLst>
            <pc:docMk/>
            <pc:sldMk cId="484684076" sldId="275"/>
            <ac:spMk id="70" creationId="{1B82BA3B-3463-411C-A8BB-0B480073BAAA}"/>
          </ac:spMkLst>
        </pc:spChg>
        <pc:cxnChg chg="add del">
          <ac:chgData name="이 미미" userId="100a6bdb93b108e3" providerId="LiveId" clId="{D040C9DA-023E-437F-85EF-97DAAEDFF4F1}" dt="2020-01-12T16:32:54.146" v="2693"/>
          <ac:cxnSpMkLst>
            <pc:docMk/>
            <pc:sldMk cId="484684076" sldId="275"/>
            <ac:cxnSpMk id="7" creationId="{A7990E75-193F-47CB-ACE6-9F217BA2887A}"/>
          </ac:cxnSpMkLst>
        </pc:cxnChg>
        <pc:cxnChg chg="add del">
          <ac:chgData name="이 미미" userId="100a6bdb93b108e3" providerId="LiveId" clId="{D040C9DA-023E-437F-85EF-97DAAEDFF4F1}" dt="2020-01-12T16:32:54.146" v="2693"/>
          <ac:cxnSpMkLst>
            <pc:docMk/>
            <pc:sldMk cId="484684076" sldId="275"/>
            <ac:cxnSpMk id="8" creationId="{AEF61BAC-E038-483B-B610-CAAE11786509}"/>
          </ac:cxnSpMkLst>
        </pc:cxnChg>
        <pc:cxnChg chg="add del">
          <ac:chgData name="이 미미" userId="100a6bdb93b108e3" providerId="LiveId" clId="{D040C9DA-023E-437F-85EF-97DAAEDFF4F1}" dt="2020-01-12T16:32:54.146" v="2693"/>
          <ac:cxnSpMkLst>
            <pc:docMk/>
            <pc:sldMk cId="484684076" sldId="275"/>
            <ac:cxnSpMk id="9" creationId="{AC8D1FA7-2193-4C5B-9374-3ECB8F7765A3}"/>
          </ac:cxnSpMkLst>
        </pc:cxnChg>
        <pc:cxnChg chg="add del">
          <ac:chgData name="이 미미" userId="100a6bdb93b108e3" providerId="LiveId" clId="{D040C9DA-023E-437F-85EF-97DAAEDFF4F1}" dt="2020-01-12T16:32:54.146" v="2693"/>
          <ac:cxnSpMkLst>
            <pc:docMk/>
            <pc:sldMk cId="484684076" sldId="275"/>
            <ac:cxnSpMk id="10" creationId="{DEE69D55-FD24-405D-8F3E-60561A38D3CA}"/>
          </ac:cxnSpMkLst>
        </pc:cxnChg>
        <pc:cxnChg chg="add del">
          <ac:chgData name="이 미미" userId="100a6bdb93b108e3" providerId="LiveId" clId="{D040C9DA-023E-437F-85EF-97DAAEDFF4F1}" dt="2020-01-12T16:32:54.146" v="2693"/>
          <ac:cxnSpMkLst>
            <pc:docMk/>
            <pc:sldMk cId="484684076" sldId="275"/>
            <ac:cxnSpMk id="13" creationId="{38A5CCF4-27BD-4F88-9436-A44DC95CB262}"/>
          </ac:cxnSpMkLst>
        </pc:cxnChg>
        <pc:cxnChg chg="add del">
          <ac:chgData name="이 미미" userId="100a6bdb93b108e3" providerId="LiveId" clId="{D040C9DA-023E-437F-85EF-97DAAEDFF4F1}" dt="2020-01-12T16:32:54.146" v="2693"/>
          <ac:cxnSpMkLst>
            <pc:docMk/>
            <pc:sldMk cId="484684076" sldId="275"/>
            <ac:cxnSpMk id="14" creationId="{BC77AEF0-4113-4439-BEB4-B2D45E35AFD7}"/>
          </ac:cxnSpMkLst>
        </pc:cxnChg>
        <pc:cxnChg chg="add del">
          <ac:chgData name="이 미미" userId="100a6bdb93b108e3" providerId="LiveId" clId="{D040C9DA-023E-437F-85EF-97DAAEDFF4F1}" dt="2020-01-12T16:32:54.146" v="2693"/>
          <ac:cxnSpMkLst>
            <pc:docMk/>
            <pc:sldMk cId="484684076" sldId="275"/>
            <ac:cxnSpMk id="15" creationId="{9CAF4B3C-FAF1-4B5A-8FCD-C33B4996037E}"/>
          </ac:cxnSpMkLst>
        </pc:cxnChg>
        <pc:cxnChg chg="add del">
          <ac:chgData name="이 미미" userId="100a6bdb93b108e3" providerId="LiveId" clId="{D040C9DA-023E-437F-85EF-97DAAEDFF4F1}" dt="2020-01-12T16:32:54.146" v="2693"/>
          <ac:cxnSpMkLst>
            <pc:docMk/>
            <pc:sldMk cId="484684076" sldId="275"/>
            <ac:cxnSpMk id="16" creationId="{F8107F54-70BC-4526-8923-6B8E0D091A81}"/>
          </ac:cxnSpMkLst>
        </pc:cxnChg>
        <pc:cxnChg chg="add del mod">
          <ac:chgData name="이 미미" userId="100a6bdb93b108e3" providerId="LiveId" clId="{D040C9DA-023E-437F-85EF-97DAAEDFF4F1}" dt="2020-01-12T16:32:54.146" v="2693"/>
          <ac:cxnSpMkLst>
            <pc:docMk/>
            <pc:sldMk cId="484684076" sldId="275"/>
            <ac:cxnSpMk id="18" creationId="{20A1F5B6-3DD4-4985-8B02-9A0732CB1DAC}"/>
          </ac:cxnSpMkLst>
        </pc:cxnChg>
        <pc:cxnChg chg="add mod">
          <ac:chgData name="이 미미" userId="100a6bdb93b108e3" providerId="LiveId" clId="{D040C9DA-023E-437F-85EF-97DAAEDFF4F1}" dt="2020-01-12T16:40:55.728" v="3317" actId="14100"/>
          <ac:cxnSpMkLst>
            <pc:docMk/>
            <pc:sldMk cId="484684076" sldId="275"/>
            <ac:cxnSpMk id="25" creationId="{E388E6C9-86A3-45DA-BF3E-AD85F9412B9D}"/>
          </ac:cxnSpMkLst>
        </pc:cxnChg>
        <pc:cxnChg chg="add mod">
          <ac:chgData name="이 미미" userId="100a6bdb93b108e3" providerId="LiveId" clId="{D040C9DA-023E-437F-85EF-97DAAEDFF4F1}" dt="2020-01-12T16:40:46.538" v="3315" actId="14100"/>
          <ac:cxnSpMkLst>
            <pc:docMk/>
            <pc:sldMk cId="484684076" sldId="275"/>
            <ac:cxnSpMk id="26" creationId="{D8FF31F7-D6B9-492A-88D3-BC4E5F77BAFD}"/>
          </ac:cxnSpMkLst>
        </pc:cxnChg>
        <pc:cxnChg chg="add mod">
          <ac:chgData name="이 미미" userId="100a6bdb93b108e3" providerId="LiveId" clId="{D040C9DA-023E-437F-85EF-97DAAEDFF4F1}" dt="2020-01-12T16:41:12.201" v="3336" actId="14100"/>
          <ac:cxnSpMkLst>
            <pc:docMk/>
            <pc:sldMk cId="484684076" sldId="275"/>
            <ac:cxnSpMk id="28" creationId="{19F406DB-3EAE-45BB-B3E3-1345D30C9F23}"/>
          </ac:cxnSpMkLst>
        </pc:cxnChg>
        <pc:cxnChg chg="add mod">
          <ac:chgData name="이 미미" userId="100a6bdb93b108e3" providerId="LiveId" clId="{D040C9DA-023E-437F-85EF-97DAAEDFF4F1}" dt="2020-01-12T16:41:15.433" v="3337" actId="14100"/>
          <ac:cxnSpMkLst>
            <pc:docMk/>
            <pc:sldMk cId="484684076" sldId="275"/>
            <ac:cxnSpMk id="30" creationId="{B65BC3D6-BD20-43CA-8493-F4301E5FB7EE}"/>
          </ac:cxnSpMkLst>
        </pc:cxnChg>
        <pc:cxnChg chg="add mod">
          <ac:chgData name="이 미미" userId="100a6bdb93b108e3" providerId="LiveId" clId="{D040C9DA-023E-437F-85EF-97DAAEDFF4F1}" dt="2020-01-12T16:41:06.040" v="3335" actId="1037"/>
          <ac:cxnSpMkLst>
            <pc:docMk/>
            <pc:sldMk cId="484684076" sldId="275"/>
            <ac:cxnSpMk id="35" creationId="{461FB99D-C5FA-4613-8817-7A57E4F82C1F}"/>
          </ac:cxnSpMkLst>
        </pc:cxnChg>
        <pc:cxnChg chg="add mod">
          <ac:chgData name="이 미미" userId="100a6bdb93b108e3" providerId="LiveId" clId="{D040C9DA-023E-437F-85EF-97DAAEDFF4F1}" dt="2020-01-12T16:41:06.040" v="3335" actId="1037"/>
          <ac:cxnSpMkLst>
            <pc:docMk/>
            <pc:sldMk cId="484684076" sldId="275"/>
            <ac:cxnSpMk id="39" creationId="{0F3F3B94-A99A-4F9D-9C96-36A41633D871}"/>
          </ac:cxnSpMkLst>
        </pc:cxnChg>
        <pc:cxnChg chg="add del mod">
          <ac:chgData name="이 미미" userId="100a6bdb93b108e3" providerId="LiveId" clId="{D040C9DA-023E-437F-85EF-97DAAEDFF4F1}" dt="2020-01-12T16:35:25.811" v="2854"/>
          <ac:cxnSpMkLst>
            <pc:docMk/>
            <pc:sldMk cId="484684076" sldId="275"/>
            <ac:cxnSpMk id="41" creationId="{53F8290E-BFE3-4583-8558-D61FA504873C}"/>
          </ac:cxnSpMkLst>
        </pc:cxnChg>
        <pc:cxnChg chg="add mod">
          <ac:chgData name="이 미미" userId="100a6bdb93b108e3" providerId="LiveId" clId="{D040C9DA-023E-437F-85EF-97DAAEDFF4F1}" dt="2020-01-12T16:41:06.040" v="3335" actId="1037"/>
          <ac:cxnSpMkLst>
            <pc:docMk/>
            <pc:sldMk cId="484684076" sldId="275"/>
            <ac:cxnSpMk id="42" creationId="{DA971BE8-6DD6-41E6-A9A0-3C3C67C92523}"/>
          </ac:cxnSpMkLst>
        </pc:cxnChg>
        <pc:cxnChg chg="add mod">
          <ac:chgData name="이 미미" userId="100a6bdb93b108e3" providerId="LiveId" clId="{D040C9DA-023E-437F-85EF-97DAAEDFF4F1}" dt="2020-01-12T16:41:06.040" v="3335" actId="1037"/>
          <ac:cxnSpMkLst>
            <pc:docMk/>
            <pc:sldMk cId="484684076" sldId="275"/>
            <ac:cxnSpMk id="44" creationId="{F20414BD-C81C-479C-A963-1E44DA9842D6}"/>
          </ac:cxnSpMkLst>
        </pc:cxnChg>
        <pc:cxnChg chg="add mod">
          <ac:chgData name="이 미미" userId="100a6bdb93b108e3" providerId="LiveId" clId="{D040C9DA-023E-437F-85EF-97DAAEDFF4F1}" dt="2020-01-12T16:41:06.040" v="3335" actId="1037"/>
          <ac:cxnSpMkLst>
            <pc:docMk/>
            <pc:sldMk cId="484684076" sldId="275"/>
            <ac:cxnSpMk id="45" creationId="{C5858653-D73F-4D13-94F8-45DC5B88106A}"/>
          </ac:cxnSpMkLst>
        </pc:cxnChg>
        <pc:cxnChg chg="add mod">
          <ac:chgData name="이 미미" userId="100a6bdb93b108e3" providerId="LiveId" clId="{D040C9DA-023E-437F-85EF-97DAAEDFF4F1}" dt="2020-01-12T16:41:06.040" v="3335" actId="1037"/>
          <ac:cxnSpMkLst>
            <pc:docMk/>
            <pc:sldMk cId="484684076" sldId="275"/>
            <ac:cxnSpMk id="47" creationId="{56F0831C-9689-47F2-9220-EBB51D1A2820}"/>
          </ac:cxnSpMkLst>
        </pc:cxnChg>
        <pc:cxnChg chg="add mod">
          <ac:chgData name="이 미미" userId="100a6bdb93b108e3" providerId="LiveId" clId="{D040C9DA-023E-437F-85EF-97DAAEDFF4F1}" dt="2020-01-12T16:49:03.312" v="3623" actId="13822"/>
          <ac:cxnSpMkLst>
            <pc:docMk/>
            <pc:sldMk cId="484684076" sldId="275"/>
            <ac:cxnSpMk id="72" creationId="{82592116-8EB0-41BD-B9F3-A965890C10B5}"/>
          </ac:cxnSpMkLst>
        </pc:cxnChg>
        <pc:cxnChg chg="add mod">
          <ac:chgData name="이 미미" userId="100a6bdb93b108e3" providerId="LiveId" clId="{D040C9DA-023E-437F-85EF-97DAAEDFF4F1}" dt="2020-01-12T16:49:17.727" v="3625" actId="13822"/>
          <ac:cxnSpMkLst>
            <pc:docMk/>
            <pc:sldMk cId="484684076" sldId="275"/>
            <ac:cxnSpMk id="74" creationId="{6C68BFF5-F9ED-4423-843C-9DFF7CC2B0D2}"/>
          </ac:cxnSpMkLst>
        </pc:cxnChg>
      </pc:sldChg>
      <pc:sldChg chg="modSp add">
        <pc:chgData name="이 미미" userId="100a6bdb93b108e3" providerId="LiveId" clId="{D040C9DA-023E-437F-85EF-97DAAEDFF4F1}" dt="2020-01-12T16:55:18.411" v="3928" actId="20577"/>
        <pc:sldMkLst>
          <pc:docMk/>
          <pc:sldMk cId="2636166584" sldId="276"/>
        </pc:sldMkLst>
        <pc:spChg chg="mod">
          <ac:chgData name="이 미미" userId="100a6bdb93b108e3" providerId="LiveId" clId="{D040C9DA-023E-437F-85EF-97DAAEDFF4F1}" dt="2020-01-12T16:55:18.411" v="3928" actId="20577"/>
          <ac:spMkLst>
            <pc:docMk/>
            <pc:sldMk cId="2636166584" sldId="276"/>
            <ac:spMk id="2" creationId="{350280B4-4195-4FE3-97C0-708B5BBC2D8D}"/>
          </ac:spMkLst>
        </pc:spChg>
      </pc:sldChg>
      <pc:sldChg chg="addSp modSp add">
        <pc:chgData name="이 미미" userId="100a6bdb93b108e3" providerId="LiveId" clId="{D040C9DA-023E-437F-85EF-97DAAEDFF4F1}" dt="2020-01-12T17:03:11.716" v="4091" actId="14100"/>
        <pc:sldMkLst>
          <pc:docMk/>
          <pc:sldMk cId="886729902" sldId="277"/>
        </pc:sldMkLst>
        <pc:picChg chg="add mod">
          <ac:chgData name="이 미미" userId="100a6bdb93b108e3" providerId="LiveId" clId="{D040C9DA-023E-437F-85EF-97DAAEDFF4F1}" dt="2020-01-12T17:02:46.142" v="4088" actId="14100"/>
          <ac:picMkLst>
            <pc:docMk/>
            <pc:sldMk cId="886729902" sldId="277"/>
            <ac:picMk id="2" creationId="{18A41A39-2B0A-4873-831C-8AD38E7BE1B8}"/>
          </ac:picMkLst>
        </pc:picChg>
        <pc:picChg chg="add mod">
          <ac:chgData name="이 미미" userId="100a6bdb93b108e3" providerId="LiveId" clId="{D040C9DA-023E-437F-85EF-97DAAEDFF4F1}" dt="2020-01-12T17:03:11.716" v="4091" actId="14100"/>
          <ac:picMkLst>
            <pc:docMk/>
            <pc:sldMk cId="886729902" sldId="277"/>
            <ac:picMk id="3" creationId="{8E187CE8-584D-4784-B217-FF08186E45E7}"/>
          </ac:picMkLst>
        </pc:picChg>
      </pc:sldChg>
      <pc:sldChg chg="addSp modSp add ord">
        <pc:chgData name="이 미미" userId="100a6bdb93b108e3" providerId="LiveId" clId="{D040C9DA-023E-437F-85EF-97DAAEDFF4F1}" dt="2020-01-12T17:00:25.294" v="4066"/>
        <pc:sldMkLst>
          <pc:docMk/>
          <pc:sldMk cId="2941858860" sldId="278"/>
        </pc:sldMkLst>
        <pc:picChg chg="add mod">
          <ac:chgData name="이 미미" userId="100a6bdb93b108e3" providerId="LiveId" clId="{D040C9DA-023E-437F-85EF-97DAAEDFF4F1}" dt="2020-01-12T16:59:33.582" v="4059" actId="14100"/>
          <ac:picMkLst>
            <pc:docMk/>
            <pc:sldMk cId="2941858860" sldId="278"/>
            <ac:picMk id="2" creationId="{50B8876F-D29A-4A29-BE70-7AD32DEBBE24}"/>
          </ac:picMkLst>
        </pc:picChg>
        <pc:picChg chg="add mod">
          <ac:chgData name="이 미미" userId="100a6bdb93b108e3" providerId="LiveId" clId="{D040C9DA-023E-437F-85EF-97DAAEDFF4F1}" dt="2020-01-12T17:00:21.846" v="4065" actId="1076"/>
          <ac:picMkLst>
            <pc:docMk/>
            <pc:sldMk cId="2941858860" sldId="278"/>
            <ac:picMk id="3" creationId="{D64D60E3-678D-4F98-AA7E-94EE0C85D3D5}"/>
          </ac:picMkLst>
        </pc:picChg>
      </pc:sldChg>
      <pc:sldChg chg="addSp modSp add modAnim">
        <pc:chgData name="이 미미" userId="100a6bdb93b108e3" providerId="LiveId" clId="{D040C9DA-023E-437F-85EF-97DAAEDFF4F1}" dt="2020-01-12T17:03:44.400" v="4099"/>
        <pc:sldMkLst>
          <pc:docMk/>
          <pc:sldMk cId="844055951" sldId="279"/>
        </pc:sldMkLst>
        <pc:picChg chg="add mod">
          <ac:chgData name="이 미미" userId="100a6bdb93b108e3" providerId="LiveId" clId="{D040C9DA-023E-437F-85EF-97DAAEDFF4F1}" dt="2020-01-12T17:03:31.526" v="4094" actId="14100"/>
          <ac:picMkLst>
            <pc:docMk/>
            <pc:sldMk cId="844055951" sldId="279"/>
            <ac:picMk id="2" creationId="{F1AE6E98-E458-433E-AAB8-E7E1B86AF474}"/>
          </ac:picMkLst>
        </pc:picChg>
        <pc:picChg chg="add mod">
          <ac:chgData name="이 미미" userId="100a6bdb93b108e3" providerId="LiveId" clId="{D040C9DA-023E-437F-85EF-97DAAEDFF4F1}" dt="2020-01-12T17:03:41.632" v="4098" actId="1076"/>
          <ac:picMkLst>
            <pc:docMk/>
            <pc:sldMk cId="844055951" sldId="279"/>
            <ac:picMk id="4" creationId="{56034CA4-07DF-4DC4-9CA7-4459D6C430A9}"/>
          </ac:picMkLst>
        </pc:picChg>
      </pc:sldChg>
      <pc:sldChg chg="modSp add ord">
        <pc:chgData name="이 미미" userId="100a6bdb93b108e3" providerId="LiveId" clId="{D040C9DA-023E-437F-85EF-97DAAEDFF4F1}" dt="2020-01-13T05:54:49.390" v="4211" actId="2710"/>
        <pc:sldMkLst>
          <pc:docMk/>
          <pc:sldMk cId="1025049001" sldId="280"/>
        </pc:sldMkLst>
        <pc:spChg chg="mod">
          <ac:chgData name="이 미미" userId="100a6bdb93b108e3" providerId="LiveId" clId="{D040C9DA-023E-437F-85EF-97DAAEDFF4F1}" dt="2020-01-13T05:54:01.492" v="4150"/>
          <ac:spMkLst>
            <pc:docMk/>
            <pc:sldMk cId="1025049001" sldId="280"/>
            <ac:spMk id="2" creationId="{E33F80C9-F4FC-4259-A66B-DEAC6448E7CB}"/>
          </ac:spMkLst>
        </pc:spChg>
        <pc:spChg chg="mod">
          <ac:chgData name="이 미미" userId="100a6bdb93b108e3" providerId="LiveId" clId="{D040C9DA-023E-437F-85EF-97DAAEDFF4F1}" dt="2020-01-13T05:54:49.390" v="4211" actId="2710"/>
          <ac:spMkLst>
            <pc:docMk/>
            <pc:sldMk cId="1025049001" sldId="280"/>
            <ac:spMk id="3" creationId="{3C85A298-9554-44F9-AF2E-E607A2D2D21F}"/>
          </ac:spMkLst>
        </pc:spChg>
      </pc:sldChg>
      <pc:sldChg chg="add">
        <pc:chgData name="이 미미" userId="100a6bdb93b108e3" providerId="LiveId" clId="{D040C9DA-023E-437F-85EF-97DAAEDFF4F1}" dt="2020-01-13T06:47:07.810" v="4287"/>
        <pc:sldMkLst>
          <pc:docMk/>
          <pc:sldMk cId="322198327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86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842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ko-KR" altLang="en-US" dirty="0" err="1"/>
              <a:t>미분값이</a:t>
            </a:r>
            <a:r>
              <a:rPr lang="ko-KR" altLang="en-US" dirty="0"/>
              <a:t> </a:t>
            </a:r>
            <a:r>
              <a:rPr lang="en-US" altLang="ko-KR" dirty="0"/>
              <a:t>1 </a:t>
            </a:r>
            <a:r>
              <a:rPr lang="ko-KR" altLang="en-US" dirty="0" err="1"/>
              <a:t>비유링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로 비례</a:t>
            </a:r>
            <a:endParaRPr lang="en-US" altLang="ko-KR" dirty="0"/>
          </a:p>
          <a:p>
            <a:r>
              <a:rPr lang="en-US" altLang="ko-KR" dirty="0"/>
              <a:t>W</a:t>
            </a:r>
            <a:r>
              <a:rPr lang="ko-KR" altLang="en-US" dirty="0"/>
              <a:t>로 미분한 값이 </a:t>
            </a:r>
            <a:r>
              <a:rPr lang="en-US" altLang="ko-KR" dirty="0"/>
              <a:t>5</a:t>
            </a:r>
            <a:r>
              <a:rPr lang="ko-KR" altLang="en-US" dirty="0"/>
              <a:t>이므로 </a:t>
            </a:r>
            <a:r>
              <a:rPr lang="en-US" altLang="ko-KR" dirty="0"/>
              <a:t>w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 err="1"/>
              <a:t>만큼바뀌면</a:t>
            </a:r>
            <a:r>
              <a:rPr lang="ko-KR" altLang="en-US" dirty="0"/>
              <a:t> </a:t>
            </a:r>
            <a:r>
              <a:rPr lang="en-US" altLang="ko-KR" dirty="0"/>
              <a:t>f</a:t>
            </a:r>
            <a:r>
              <a:rPr lang="ko-KR" altLang="en-US" dirty="0"/>
              <a:t>값이 </a:t>
            </a:r>
            <a:r>
              <a:rPr lang="en-US" altLang="ko-KR" dirty="0"/>
              <a:t>5</a:t>
            </a:r>
            <a:r>
              <a:rPr lang="ko-KR" altLang="en-US" dirty="0"/>
              <a:t>배 바뀜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846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ko-KR" altLang="en-US" dirty="0" err="1"/>
              <a:t>미분값이</a:t>
            </a:r>
            <a:r>
              <a:rPr lang="ko-KR" altLang="en-US" dirty="0"/>
              <a:t> </a:t>
            </a:r>
            <a:r>
              <a:rPr lang="en-US" altLang="ko-KR" dirty="0"/>
              <a:t>1 </a:t>
            </a:r>
            <a:r>
              <a:rPr lang="ko-KR" altLang="en-US" dirty="0" err="1"/>
              <a:t>비유링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로 비례</a:t>
            </a:r>
            <a:endParaRPr lang="en-US" altLang="ko-KR" dirty="0"/>
          </a:p>
          <a:p>
            <a:r>
              <a:rPr lang="en-US" altLang="ko-KR" dirty="0"/>
              <a:t>W</a:t>
            </a:r>
            <a:r>
              <a:rPr lang="ko-KR" altLang="en-US" dirty="0"/>
              <a:t>로 미분한 값이 </a:t>
            </a:r>
            <a:r>
              <a:rPr lang="en-US" altLang="ko-KR" dirty="0"/>
              <a:t>5</a:t>
            </a:r>
            <a:r>
              <a:rPr lang="ko-KR" altLang="en-US" dirty="0"/>
              <a:t>이므로 </a:t>
            </a:r>
            <a:r>
              <a:rPr lang="en-US" altLang="ko-KR" dirty="0"/>
              <a:t>w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 err="1"/>
              <a:t>만큼바뀌면</a:t>
            </a:r>
            <a:r>
              <a:rPr lang="ko-KR" altLang="en-US" dirty="0"/>
              <a:t> </a:t>
            </a:r>
            <a:r>
              <a:rPr lang="en-US" altLang="ko-KR" dirty="0"/>
              <a:t>f</a:t>
            </a:r>
            <a:r>
              <a:rPr lang="ko-KR" altLang="en-US" dirty="0"/>
              <a:t>값이 </a:t>
            </a:r>
            <a:r>
              <a:rPr lang="en-US" altLang="ko-KR" dirty="0"/>
              <a:t>5</a:t>
            </a:r>
            <a:r>
              <a:rPr lang="ko-KR" altLang="en-US" dirty="0"/>
              <a:t>배 바뀜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41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ko-KR" altLang="en-US" dirty="0"/>
              <a:t>가 최종적결과</a:t>
            </a:r>
            <a:r>
              <a:rPr lang="en-US" altLang="ko-KR" dirty="0"/>
              <a:t>, x</a:t>
            </a:r>
            <a:r>
              <a:rPr lang="ko-KR" altLang="en-US" dirty="0"/>
              <a:t>가 입력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f</a:t>
            </a:r>
            <a:r>
              <a:rPr lang="ko-KR" altLang="en-US" dirty="0"/>
              <a:t>에 미치는 영향</a:t>
            </a:r>
            <a:endParaRPr lang="en-US" altLang="ko-KR" dirty="0"/>
          </a:p>
          <a:p>
            <a:r>
              <a:rPr lang="ko-KR" altLang="en-US" dirty="0"/>
              <a:t>곱하기인지 아니까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g</a:t>
            </a:r>
            <a:r>
              <a:rPr lang="ko-KR" altLang="en-US" dirty="0"/>
              <a:t>에 미치는 영향을 앎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755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5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00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</p:grpSp>
      <p:pic>
        <p:nvPicPr>
          <p:cNvPr id="18" name="Picture 25" descr="un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5" y="6381750"/>
            <a:ext cx="201718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5" descr="KGUlogo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4" y="177801"/>
            <a:ext cx="2063749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5527EBBF-1B2A-4172-A31E-75D9C246BB9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7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6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708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708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8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3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5527EBBF-1B2A-4172-A31E-75D9C246BB9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1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07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9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9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55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54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latin typeface="+mn-lt"/>
                <a:ea typeface="굴림" pitchFamily="50" charset="-127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1"/>
            <a:ext cx="109728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6"/>
            <a:ext cx="10972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32" name="Picture 22" descr="uns short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6448425"/>
            <a:ext cx="124883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53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280B4-4195-4FE3-97C0-708B5BBC2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Lec9. Neural Nets for XOR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0528FE-1B5B-410F-A571-7D22B0AFC9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2020.01.14</a:t>
            </a:r>
          </a:p>
          <a:p>
            <a:pPr algn="r"/>
            <a:r>
              <a:rPr lang="ko-KR" altLang="en-US" dirty="0"/>
              <a:t>이미미</a:t>
            </a:r>
          </a:p>
        </p:txBody>
      </p:sp>
    </p:spTree>
    <p:extLst>
      <p:ext uri="{BB962C8B-B14F-4D97-AF65-F5344CB8AC3E}">
        <p14:creationId xmlns:p14="http://schemas.microsoft.com/office/powerpoint/2010/main" val="291690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12E12-C0C7-4167-AC1E-96FA1ADB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nets(5)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8D73880-D651-4CB6-B6AB-9E213FBAF6D6}"/>
              </a:ext>
            </a:extLst>
          </p:cNvPr>
          <p:cNvGrpSpPr/>
          <p:nvPr/>
        </p:nvGrpSpPr>
        <p:grpSpPr>
          <a:xfrm>
            <a:off x="714668" y="1700760"/>
            <a:ext cx="6303591" cy="3227675"/>
            <a:chOff x="714668" y="1700760"/>
            <a:chExt cx="6303591" cy="32276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C78F164-A6EF-4230-A544-2AF0F631BF9E}"/>
                </a:ext>
              </a:extLst>
            </p:cNvPr>
            <p:cNvGrpSpPr/>
            <p:nvPr/>
          </p:nvGrpSpPr>
          <p:grpSpPr>
            <a:xfrm>
              <a:off x="714668" y="2240412"/>
              <a:ext cx="6303591" cy="2158288"/>
              <a:chOff x="4151730" y="2466103"/>
              <a:chExt cx="6303591" cy="2158288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9D486E71-8E53-4253-BA6A-99B101EC88F1}"/>
                  </a:ext>
                </a:extLst>
              </p:cNvPr>
              <p:cNvGrpSpPr/>
              <p:nvPr/>
            </p:nvGrpSpPr>
            <p:grpSpPr>
              <a:xfrm>
                <a:off x="4151730" y="2466103"/>
                <a:ext cx="3473995" cy="729382"/>
                <a:chOff x="4151730" y="2466103"/>
                <a:chExt cx="3473995" cy="729382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7D840AD8-097B-49C3-859F-50395C88CC55}"/>
                    </a:ext>
                  </a:extLst>
                </p:cNvPr>
                <p:cNvSpPr/>
                <p:nvPr/>
              </p:nvSpPr>
              <p:spPr bwMode="auto">
                <a:xfrm>
                  <a:off x="4162425" y="2466103"/>
                  <a:ext cx="648090" cy="288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굴림" pitchFamily="50" charset="-127"/>
                    </a:rPr>
                    <a:t>x1</a:t>
                  </a:r>
                  <a:endParaRPr kumimoji="1" lang="ko-KR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pitchFamily="50" charset="-127"/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0BD9C1AE-A5EC-412B-AD99-42B4A9858639}"/>
                    </a:ext>
                  </a:extLst>
                </p:cNvPr>
                <p:cNvSpPr/>
                <p:nvPr/>
              </p:nvSpPr>
              <p:spPr bwMode="auto">
                <a:xfrm>
                  <a:off x="4151730" y="2907445"/>
                  <a:ext cx="648090" cy="288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굴림" pitchFamily="50" charset="-127"/>
                    </a:rPr>
                    <a:t>x2</a:t>
                  </a:r>
                  <a:endParaRPr kumimoji="1" lang="ko-KR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pitchFamily="50" charset="-127"/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71A35AEC-BBAB-4F08-B4F3-0336CC16E823}"/>
                    </a:ext>
                  </a:extLst>
                </p:cNvPr>
                <p:cNvSpPr/>
                <p:nvPr/>
              </p:nvSpPr>
              <p:spPr bwMode="auto">
                <a:xfrm>
                  <a:off x="5458605" y="2538113"/>
                  <a:ext cx="864120" cy="65737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pitchFamily="50" charset="-127"/>
                  </a:endParaRP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FF9B81D0-C462-47B3-8C7E-8464AC672533}"/>
                    </a:ext>
                  </a:extLst>
                </p:cNvPr>
                <p:cNvSpPr/>
                <p:nvPr/>
              </p:nvSpPr>
              <p:spPr bwMode="auto">
                <a:xfrm>
                  <a:off x="6977635" y="2633997"/>
                  <a:ext cx="648090" cy="288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굴림" pitchFamily="50" charset="-127"/>
                    </a:rPr>
                    <a:t>y1</a:t>
                  </a:r>
                  <a:endParaRPr kumimoji="1" lang="ko-KR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pitchFamily="50" charset="-127"/>
                  </a:endParaRPr>
                </a:p>
              </p:txBody>
            </p: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07C78FF1-8E3F-4137-B307-0E5C38C3139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666495" y="2627785"/>
                  <a:ext cx="79211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6A48E01A-3F02-48D7-B55D-07B39DAF2D6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666495" y="3114193"/>
                  <a:ext cx="79211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1B57929A-A8E5-46B7-B580-734CB87A4A3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322725" y="2866799"/>
                  <a:ext cx="79211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DCE6D0-9736-4575-B583-D5983D30E0A0}"/>
                    </a:ext>
                  </a:extLst>
                </p:cNvPr>
                <p:cNvSpPr txBox="1"/>
                <p:nvPr/>
              </p:nvSpPr>
              <p:spPr>
                <a:xfrm>
                  <a:off x="6354420" y="2620227"/>
                  <a:ext cx="79211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/>
                    <a:t>sigmoid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20CB3855-C852-4CCD-9BDC-DD0962BC1457}"/>
                  </a:ext>
                </a:extLst>
              </p:cNvPr>
              <p:cNvGrpSpPr/>
              <p:nvPr/>
            </p:nvGrpSpPr>
            <p:grpSpPr>
              <a:xfrm>
                <a:off x="4153667" y="3895009"/>
                <a:ext cx="3473995" cy="729382"/>
                <a:chOff x="5725255" y="2803949"/>
                <a:chExt cx="3473995" cy="729382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51E7A69C-E105-48A4-A812-96D09B03C8D8}"/>
                    </a:ext>
                  </a:extLst>
                </p:cNvPr>
                <p:cNvSpPr/>
                <p:nvPr/>
              </p:nvSpPr>
              <p:spPr bwMode="auto">
                <a:xfrm>
                  <a:off x="5735950" y="2803949"/>
                  <a:ext cx="648090" cy="288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굴림" pitchFamily="50" charset="-127"/>
                    </a:rPr>
                    <a:t>x1</a:t>
                  </a:r>
                  <a:endParaRPr kumimoji="1" lang="ko-KR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pitchFamily="50" charset="-127"/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2C3BD50B-21D1-4EB3-9C53-DC3982F92539}"/>
                    </a:ext>
                  </a:extLst>
                </p:cNvPr>
                <p:cNvSpPr/>
                <p:nvPr/>
              </p:nvSpPr>
              <p:spPr bwMode="auto">
                <a:xfrm>
                  <a:off x="5725255" y="3245291"/>
                  <a:ext cx="648090" cy="288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굴림" pitchFamily="50" charset="-127"/>
                    </a:rPr>
                    <a:t>x2</a:t>
                  </a:r>
                  <a:endParaRPr kumimoji="1" lang="ko-KR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pitchFamily="50" charset="-127"/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9DF3B75F-D2D4-49E9-961B-09C5E9D5FA82}"/>
                    </a:ext>
                  </a:extLst>
                </p:cNvPr>
                <p:cNvSpPr/>
                <p:nvPr/>
              </p:nvSpPr>
              <p:spPr bwMode="auto">
                <a:xfrm>
                  <a:off x="7032130" y="2875959"/>
                  <a:ext cx="864120" cy="65737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pitchFamily="50" charset="-127"/>
                  </a:endParaRP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BFCD5F50-CCF0-4238-8140-EE56B5B19633}"/>
                    </a:ext>
                  </a:extLst>
                </p:cNvPr>
                <p:cNvSpPr/>
                <p:nvPr/>
              </p:nvSpPr>
              <p:spPr bwMode="auto">
                <a:xfrm>
                  <a:off x="8551160" y="2971843"/>
                  <a:ext cx="648090" cy="288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굴림" pitchFamily="50" charset="-127"/>
                    </a:rPr>
                    <a:t>y2</a:t>
                  </a:r>
                  <a:endParaRPr kumimoji="1" lang="ko-KR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pitchFamily="50" charset="-127"/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742BDA6E-485B-4547-A85B-8DD44DA60A0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240020" y="2965631"/>
                  <a:ext cx="79211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82A88B60-894C-4B19-9C0A-F8C3B3B38D7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240020" y="3452039"/>
                  <a:ext cx="79211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2E2D77B1-D36C-4C0E-9AEF-BFCF7CF49FD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896250" y="3204645"/>
                  <a:ext cx="79211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5313D80-C72A-43AA-96B3-870F3D4F36D1}"/>
                    </a:ext>
                  </a:extLst>
                </p:cNvPr>
                <p:cNvSpPr txBox="1"/>
                <p:nvPr/>
              </p:nvSpPr>
              <p:spPr>
                <a:xfrm>
                  <a:off x="7927945" y="2927646"/>
                  <a:ext cx="79211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/>
                    <a:t>sigmoid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A9E5062B-52FC-4C5C-9CDC-5D81B7128DC5}"/>
                  </a:ext>
                </a:extLst>
              </p:cNvPr>
              <p:cNvGrpSpPr/>
              <p:nvPr/>
            </p:nvGrpSpPr>
            <p:grpSpPr>
              <a:xfrm>
                <a:off x="7464190" y="2866799"/>
                <a:ext cx="2991131" cy="1428906"/>
                <a:chOff x="7464190" y="2866799"/>
                <a:chExt cx="2991131" cy="1428906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CE3B969D-1635-46BE-9695-BBABA2B7A6E1}"/>
                    </a:ext>
                  </a:extLst>
                </p:cNvPr>
                <p:cNvSpPr/>
                <p:nvPr/>
              </p:nvSpPr>
              <p:spPr bwMode="auto">
                <a:xfrm>
                  <a:off x="8439041" y="3190265"/>
                  <a:ext cx="864120" cy="65737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pitchFamily="50" charset="-127"/>
                  </a:endParaRPr>
                </a:p>
              </p:txBody>
            </p:sp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6CE7B800-C241-4523-BA74-A8C780FB888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303161" y="3518951"/>
                  <a:ext cx="79211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D97C6A27-ACFA-4305-BF0E-59060FCF60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95271" y="3285327"/>
                      <a:ext cx="36005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oMath>
                        </m:oMathPara>
                      </a14:m>
                      <a:endParaRPr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D97C6A27-ACFA-4305-BF0E-59060FCF60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95271" y="3285327"/>
                      <a:ext cx="360050" cy="40011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3263AE1E-2D16-4D43-AD97-67E0E70327F6}"/>
                    </a:ext>
                  </a:extLst>
                </p:cNvPr>
                <p:cNvCxnSpPr>
                  <a:endCxn id="8" idx="1"/>
                </p:cNvCxnSpPr>
                <p:nvPr/>
              </p:nvCxnSpPr>
              <p:spPr bwMode="auto">
                <a:xfrm>
                  <a:off x="7464190" y="2866799"/>
                  <a:ext cx="974851" cy="652152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F0D1060D-A483-41A7-BCAA-8BCF9C88DDAD}"/>
                    </a:ext>
                  </a:extLst>
                </p:cNvPr>
                <p:cNvCxnSpPr>
                  <a:endCxn id="8" idx="1"/>
                </p:cNvCxnSpPr>
                <p:nvPr/>
              </p:nvCxnSpPr>
              <p:spPr bwMode="auto">
                <a:xfrm flipV="1">
                  <a:off x="7464190" y="3518951"/>
                  <a:ext cx="974851" cy="776754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A5E8C80-1559-4C04-854C-A308207B7F46}"/>
                    </a:ext>
                  </a:extLst>
                </p:cNvPr>
                <p:cNvSpPr txBox="1"/>
                <p:nvPr/>
              </p:nvSpPr>
              <p:spPr>
                <a:xfrm>
                  <a:off x="9307019" y="3216109"/>
                  <a:ext cx="79211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/>
                    <a:t>sigmoid</a:t>
                  </a:r>
                  <a:endParaRPr lang="ko-KR" altLang="en-US" sz="1200" b="1" dirty="0"/>
                </a:p>
              </p:txBody>
            </p:sp>
          </p:grp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7C880D-6A2B-40D0-8FD0-699EF310D8A4}"/>
                </a:ext>
              </a:extLst>
            </p:cNvPr>
            <p:cNvSpPr txBox="1"/>
            <p:nvPr/>
          </p:nvSpPr>
          <p:spPr>
            <a:xfrm>
              <a:off x="2023480" y="2425656"/>
              <a:ext cx="940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Wx+b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14FEE1A-B449-43FE-A0B8-3315B745746A}"/>
                </a:ext>
              </a:extLst>
            </p:cNvPr>
            <p:cNvSpPr txBox="1"/>
            <p:nvPr/>
          </p:nvSpPr>
          <p:spPr>
            <a:xfrm>
              <a:off x="2063070" y="3892422"/>
              <a:ext cx="940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Wx+b</a:t>
              </a:r>
              <a:endParaRPr lang="ko-KR" altLang="en-US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9FD03FA3-3F5D-4A47-8DAC-23ED56E97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5400" y="1700760"/>
              <a:ext cx="1436827" cy="499766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543ABA21-8944-4095-B2BB-B32BECE94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9096" y="4469524"/>
              <a:ext cx="1436827" cy="458911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155D5DCC-EB41-4FF1-A948-07FD47FB0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1417" y="2359124"/>
              <a:ext cx="1665244" cy="56905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표 35">
                <a:extLst>
                  <a:ext uri="{FF2B5EF4-FFF2-40B4-BE49-F238E27FC236}">
                    <a16:creationId xmlns:a16="http://schemas.microsoft.com/office/drawing/2014/main" id="{52EDADFF-A8C0-4076-8FF9-EA93B30366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5504333"/>
                  </p:ext>
                </p:extLst>
              </p:nvPr>
            </p:nvGraphicFramePr>
            <p:xfrm>
              <a:off x="7241512" y="2031408"/>
              <a:ext cx="4248588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098">
                      <a:extLst>
                        <a:ext uri="{9D8B030D-6E8A-4147-A177-3AD203B41FA5}">
                          <a16:colId xmlns:a16="http://schemas.microsoft.com/office/drawing/2014/main" val="61349800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4114374930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79309072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3621396989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97507379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928094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err="1"/>
                            <a:t>xor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713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032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451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603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06218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표 35">
                <a:extLst>
                  <a:ext uri="{FF2B5EF4-FFF2-40B4-BE49-F238E27FC236}">
                    <a16:creationId xmlns:a16="http://schemas.microsoft.com/office/drawing/2014/main" id="{52EDADFF-A8C0-4076-8FF9-EA93B30366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5504333"/>
                  </p:ext>
                </p:extLst>
              </p:nvPr>
            </p:nvGraphicFramePr>
            <p:xfrm>
              <a:off x="7241512" y="2031408"/>
              <a:ext cx="4248588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098">
                      <a:extLst>
                        <a:ext uri="{9D8B030D-6E8A-4147-A177-3AD203B41FA5}">
                          <a16:colId xmlns:a16="http://schemas.microsoft.com/office/drawing/2014/main" val="61349800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4114374930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79309072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3621396989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97507379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9280942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398291" t="-9333" r="-103419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err="1"/>
                            <a:t>xor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71313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0322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4519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60398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06218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D67E79C3-772D-4C97-A83B-1211F29B3B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33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E99A8-8A7F-446D-955E-66CA22E8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CC5C1EE-C7C5-4A28-88A0-E93A497CDD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 , −7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5,−7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, b=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−8, 3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CC5C1EE-C7C5-4A28-88A0-E93A497CDD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D6158D0D-F5C4-4EEB-9BED-01F6F1AC6262}"/>
              </a:ext>
            </a:extLst>
          </p:cNvPr>
          <p:cNvGrpSpPr/>
          <p:nvPr/>
        </p:nvGrpSpPr>
        <p:grpSpPr>
          <a:xfrm>
            <a:off x="768343" y="2726343"/>
            <a:ext cx="5327657" cy="1012285"/>
            <a:chOff x="1487360" y="2709266"/>
            <a:chExt cx="5327657" cy="10122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8DF4E44-C792-42B8-A51B-F97E65C19CA8}"/>
                </a:ext>
              </a:extLst>
            </p:cNvPr>
            <p:cNvSpPr txBox="1"/>
            <p:nvPr/>
          </p:nvSpPr>
          <p:spPr>
            <a:xfrm>
              <a:off x="1487360" y="3185850"/>
              <a:ext cx="358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C21B4C4-F028-43A5-8429-3EEAC8465CBB}"/>
                </a:ext>
              </a:extLst>
            </p:cNvPr>
            <p:cNvSpPr/>
            <p:nvPr/>
          </p:nvSpPr>
          <p:spPr bwMode="auto">
            <a:xfrm>
              <a:off x="2749215" y="3083758"/>
              <a:ext cx="898445" cy="63328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4D158A4-316C-4F23-8A60-E6684512203D}"/>
                </a:ext>
              </a:extLst>
            </p:cNvPr>
            <p:cNvCxnSpPr>
              <a:cxnSpLocks/>
              <a:stCxn id="5" idx="3"/>
            </p:cNvCxnSpPr>
            <p:nvPr/>
          </p:nvCxnSpPr>
          <p:spPr bwMode="auto">
            <a:xfrm>
              <a:off x="3647660" y="3400399"/>
              <a:ext cx="93613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4B4D0E-CC38-4141-B58A-0EFBE2625C52}"/>
                </a:ext>
              </a:extLst>
            </p:cNvPr>
            <p:cNvSpPr txBox="1"/>
            <p:nvPr/>
          </p:nvSpPr>
          <p:spPr>
            <a:xfrm>
              <a:off x="3680060" y="3088269"/>
              <a:ext cx="866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sigmoid</a:t>
              </a:r>
              <a:endParaRPr lang="ko-KR" altLang="en-US" sz="14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203B844-CBEE-47A1-921A-F8C4697692BA}"/>
                </a:ext>
              </a:extLst>
            </p:cNvPr>
            <p:cNvSpPr/>
            <p:nvPr/>
          </p:nvSpPr>
          <p:spPr bwMode="auto">
            <a:xfrm>
              <a:off x="4593680" y="3088269"/>
              <a:ext cx="898445" cy="63328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FCDA6DD-BA91-4864-A671-316D5B3DFE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92125" y="3446412"/>
              <a:ext cx="93613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D7A67D-29A1-4150-885E-D0088A5B453A}"/>
                </a:ext>
              </a:extLst>
            </p:cNvPr>
            <p:cNvSpPr txBox="1"/>
            <p:nvPr/>
          </p:nvSpPr>
          <p:spPr>
            <a:xfrm>
              <a:off x="5502015" y="3121223"/>
              <a:ext cx="866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sigmoid</a:t>
              </a:r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A684D17-985D-4EC3-A4AE-FED863D21276}"/>
                    </a:ext>
                  </a:extLst>
                </p:cNvPr>
                <p:cNvSpPr txBox="1"/>
                <p:nvPr/>
              </p:nvSpPr>
              <p:spPr>
                <a:xfrm>
                  <a:off x="6454967" y="3261746"/>
                  <a:ext cx="360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A684D17-985D-4EC3-A4AE-FED863D212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4967" y="3261746"/>
                  <a:ext cx="36005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6D97DB2-19B6-48EF-A8F7-96CD361D4D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11405" y="3386495"/>
              <a:ext cx="93613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15DB02-2715-41B1-931B-764E6F363681}"/>
                </a:ext>
              </a:extLst>
            </p:cNvPr>
            <p:cNvSpPr txBox="1"/>
            <p:nvPr/>
          </p:nvSpPr>
          <p:spPr>
            <a:xfrm>
              <a:off x="3920895" y="2709266"/>
              <a:ext cx="4806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rgbClr val="92D050"/>
                  </a:solidFill>
                </a:rPr>
                <a:t>k</a:t>
              </a:r>
              <a:endParaRPr lang="ko-KR" alt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AA69BD9-63D8-4BA7-AD2F-2F7C15328D74}"/>
              </a:ext>
            </a:extLst>
          </p:cNvPr>
          <p:cNvSpPr txBox="1"/>
          <p:nvPr/>
        </p:nvSpPr>
        <p:spPr>
          <a:xfrm>
            <a:off x="6761688" y="2782456"/>
            <a:ext cx="3720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2D050"/>
                </a:solidFill>
              </a:rPr>
              <a:t>K(x)=sigmoid(</a:t>
            </a:r>
            <a:r>
              <a:rPr lang="en-US" altLang="ko-KR" sz="2800" dirty="0" err="1">
                <a:solidFill>
                  <a:srgbClr val="92D050"/>
                </a:solidFill>
              </a:rPr>
              <a:t>xw+b</a:t>
            </a:r>
            <a:r>
              <a:rPr lang="en-US" altLang="ko-KR" sz="2800" dirty="0">
                <a:solidFill>
                  <a:srgbClr val="92D050"/>
                </a:solidFill>
              </a:rPr>
              <a:t>)</a:t>
            </a:r>
            <a:endParaRPr lang="ko-KR" altLang="en-US" sz="2800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227229-79A2-447F-AEF4-47AD24A07BA5}"/>
                  </a:ext>
                </a:extLst>
              </p:cNvPr>
              <p:cNvSpPr txBox="1"/>
              <p:nvPr/>
            </p:nvSpPr>
            <p:spPr>
              <a:xfrm>
                <a:off x="6672080" y="3337840"/>
                <a:ext cx="46971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2800" dirty="0"/>
                  <a:t>=h(x)=sigmoid(k(x)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8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800" dirty="0"/>
                  <a:t>)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227229-79A2-447F-AEF4-47AD24A07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80" y="3337840"/>
                <a:ext cx="4697165" cy="523220"/>
              </a:xfrm>
              <a:prstGeom prst="rect">
                <a:avLst/>
              </a:prstGeom>
              <a:blipFill>
                <a:blip r:embed="rId4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C8D7E6-7D54-4A9A-B90E-0A9FD2619E64}"/>
                  </a:ext>
                </a:extLst>
              </p:cNvPr>
              <p:cNvSpPr txBox="1"/>
              <p:nvPr/>
            </p:nvSpPr>
            <p:spPr>
              <a:xfrm>
                <a:off x="570699" y="3719362"/>
                <a:ext cx="75341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C8D7E6-7D54-4A9A-B90E-0A9FD2619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99" y="3719362"/>
                <a:ext cx="753411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BED94552-A1BC-4035-920C-5B09522718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303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C8140-F2D1-41C3-83E6-764FF534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</a:t>
            </a:r>
            <a:r>
              <a:rPr lang="en-US" altLang="ko-KR" dirty="0"/>
              <a:t>w, b</a:t>
            </a:r>
            <a:r>
              <a:rPr lang="ko-KR" altLang="en-US" dirty="0"/>
              <a:t>를 학습시키는가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2E426F0-5435-45F9-BC35-D9E21699ED40}"/>
              </a:ext>
            </a:extLst>
          </p:cNvPr>
          <p:cNvGrpSpPr/>
          <p:nvPr/>
        </p:nvGrpSpPr>
        <p:grpSpPr>
          <a:xfrm>
            <a:off x="1533885" y="2286391"/>
            <a:ext cx="4562115" cy="2512297"/>
            <a:chOff x="6105940" y="3828256"/>
            <a:chExt cx="4562115" cy="251229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0968D6C-7FA0-4A9C-9E97-21671E81E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923"/>
            <a:stretch/>
          </p:blipFill>
          <p:spPr>
            <a:xfrm>
              <a:off x="6105940" y="3828256"/>
              <a:ext cx="4562115" cy="2512297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ABDCDB1-93AA-49E4-92F6-05A316FF34A4}"/>
                </a:ext>
              </a:extLst>
            </p:cNvPr>
            <p:cNvSpPr/>
            <p:nvPr/>
          </p:nvSpPr>
          <p:spPr bwMode="auto">
            <a:xfrm>
              <a:off x="8386997" y="5903631"/>
              <a:ext cx="144020" cy="45719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09EB977-AF0F-4E8E-BD78-CBEE157B4D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12030" y="5903632"/>
              <a:ext cx="4356025" cy="4571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0C20158-8D53-409B-81D5-00031FD910E0}"/>
              </a:ext>
            </a:extLst>
          </p:cNvPr>
          <p:cNvSpPr txBox="1"/>
          <p:nvPr/>
        </p:nvSpPr>
        <p:spPr>
          <a:xfrm>
            <a:off x="5710465" y="2606679"/>
            <a:ext cx="28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기울기</a:t>
            </a:r>
            <a:r>
              <a:rPr lang="en-US" altLang="ko-KR" dirty="0"/>
              <a:t>( =</a:t>
            </a:r>
            <a:r>
              <a:rPr lang="ko-KR" altLang="en-US" dirty="0" err="1"/>
              <a:t>미분값</a:t>
            </a:r>
            <a:r>
              <a:rPr lang="en-US" altLang="ko-KR" dirty="0"/>
              <a:t>) </a:t>
            </a:r>
            <a:r>
              <a:rPr lang="ko-KR" altLang="en-US" dirty="0"/>
              <a:t>필요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E5E4B6-B27B-4986-B412-74F5706D5B12}"/>
              </a:ext>
            </a:extLst>
          </p:cNvPr>
          <p:cNvSpPr txBox="1"/>
          <p:nvPr/>
        </p:nvSpPr>
        <p:spPr>
          <a:xfrm>
            <a:off x="2974085" y="4478029"/>
            <a:ext cx="263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Global </a:t>
            </a:r>
            <a:r>
              <a:rPr lang="en-US" altLang="ko-KR" dirty="0" err="1"/>
              <a:t>minimun</a:t>
            </a:r>
            <a:endParaRPr lang="ko-KR" alt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263FBA3-714D-4053-BE35-771B25DA84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872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7FEB4-FF56-4C0B-8A09-041EEB57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backpropagation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6114F6-798A-4ED0-BD30-C6C38F36B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00" y="1654948"/>
            <a:ext cx="9373908" cy="3591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EC77F3-C266-4E50-AA23-17444E9EE189}"/>
              </a:ext>
            </a:extLst>
          </p:cNvPr>
          <p:cNvSpPr txBox="1"/>
          <p:nvPr/>
        </p:nvSpPr>
        <p:spPr>
          <a:xfrm>
            <a:off x="3287610" y="5127888"/>
            <a:ext cx="51847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ym typeface="Wingdings" panose="05000000000000000000" pitchFamily="2" charset="2"/>
              </a:rPr>
              <a:t> </a:t>
            </a:r>
            <a:r>
              <a:rPr lang="en-US" altLang="ko-KR" sz="2600" b="1" dirty="0"/>
              <a:t>Paul, Hinton</a:t>
            </a:r>
            <a:r>
              <a:rPr lang="ko-KR" altLang="en-US" sz="2600" b="1" dirty="0"/>
              <a:t>에 의해 해결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B8A3F-A711-41C4-9F83-D6C660C3B6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280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A8364-A316-4AA9-89C4-E239FABC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 propagation(chain rule)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E3AD7-2398-477A-8FE9-3924D3E06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1. forward(w=-2,</a:t>
            </a:r>
            <a:r>
              <a:rPr lang="ko-KR" altLang="en-US" dirty="0"/>
              <a:t> </a:t>
            </a:r>
            <a:r>
              <a:rPr lang="en-US" altLang="ko-KR" dirty="0"/>
              <a:t>x=5,</a:t>
            </a:r>
            <a:r>
              <a:rPr lang="ko-KR" altLang="en-US" dirty="0"/>
              <a:t> </a:t>
            </a:r>
            <a:r>
              <a:rPr lang="en-US" altLang="ko-KR" dirty="0"/>
              <a:t>b=3)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실제 값을 그래프에 입력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2. backward</a:t>
            </a: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F777EE1-26BA-4E17-AD22-FE44CF2DC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330" y="3284980"/>
            <a:ext cx="5544770" cy="2410769"/>
          </a:xfrm>
          <a:prstGeom prst="rect">
            <a:avLst/>
          </a:prstGeom>
        </p:spPr>
      </p:pic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CAF2BB3C-6274-40A2-8B69-7DD9F09C3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3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A8364-A316-4AA9-89C4-E239FABC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 propagation(chain rule)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A004C1F-745B-4546-B236-A4161CB04AE2}"/>
              </a:ext>
            </a:extLst>
          </p:cNvPr>
          <p:cNvGrpSpPr/>
          <p:nvPr/>
        </p:nvGrpSpPr>
        <p:grpSpPr>
          <a:xfrm>
            <a:off x="1426439" y="2220940"/>
            <a:ext cx="8798569" cy="3873402"/>
            <a:chOff x="1426439" y="2220940"/>
            <a:chExt cx="8798569" cy="38734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053FD6-CDAA-4D80-8902-FD5252132A6D}"/>
                </a:ext>
              </a:extLst>
            </p:cNvPr>
            <p:cNvSpPr txBox="1"/>
            <p:nvPr/>
          </p:nvSpPr>
          <p:spPr>
            <a:xfrm>
              <a:off x="2330836" y="2220940"/>
              <a:ext cx="9408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70C0"/>
                  </a:solidFill>
                </a:rPr>
                <a:t>W</a:t>
              </a:r>
              <a:r>
                <a:rPr lang="en-US" altLang="ko-KR" sz="2400" b="1" dirty="0"/>
                <a:t>=-2</a:t>
              </a:r>
              <a:endParaRPr lang="ko-KR" altLang="en-US" sz="24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073458-3C72-453B-BBEC-D923B9CD8215}"/>
                </a:ext>
              </a:extLst>
            </p:cNvPr>
            <p:cNvSpPr txBox="1"/>
            <p:nvPr/>
          </p:nvSpPr>
          <p:spPr>
            <a:xfrm>
              <a:off x="2428246" y="3470681"/>
              <a:ext cx="1014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70C0"/>
                  </a:solidFill>
                </a:rPr>
                <a:t>X</a:t>
              </a:r>
              <a:r>
                <a:rPr lang="en-US" altLang="ko-KR" sz="2400" b="1" dirty="0"/>
                <a:t>=5</a:t>
              </a:r>
              <a:endParaRPr lang="ko-KR" altLang="en-US" sz="2400" b="1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83CA3BD-5B8A-4A46-9398-781E511BF3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17383" y="3789050"/>
              <a:ext cx="1050377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5D8C3C6-9ABB-451E-BDDD-4CB711E190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17383" y="2420860"/>
              <a:ext cx="1050377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3F67D42-96BF-4A50-8654-2A3C092A5CE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374591" y="2420860"/>
              <a:ext cx="1010893" cy="7484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B4940D2-0078-4F2A-8FA0-F69E5126FF42}"/>
                </a:ext>
              </a:extLst>
            </p:cNvPr>
            <p:cNvCxnSpPr/>
            <p:nvPr/>
          </p:nvCxnSpPr>
          <p:spPr bwMode="auto">
            <a:xfrm flipV="1">
              <a:off x="4370896" y="3169348"/>
              <a:ext cx="1014588" cy="63042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A29A68-65A9-4EBD-ADE3-E64594683631}"/>
                </a:ext>
              </a:extLst>
            </p:cNvPr>
            <p:cNvSpPr txBox="1"/>
            <p:nvPr/>
          </p:nvSpPr>
          <p:spPr>
            <a:xfrm>
              <a:off x="5304252" y="2936688"/>
              <a:ext cx="393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*</a:t>
              </a:r>
              <a:endParaRPr lang="ko-KR" altLang="en-US" sz="36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97699A-6FC7-491A-9855-43C9A4861C3A}"/>
                </a:ext>
              </a:extLst>
            </p:cNvPr>
            <p:cNvSpPr txBox="1"/>
            <p:nvPr/>
          </p:nvSpPr>
          <p:spPr>
            <a:xfrm>
              <a:off x="2428246" y="4938796"/>
              <a:ext cx="800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70C0"/>
                  </a:solidFill>
                </a:rPr>
                <a:t>B</a:t>
              </a:r>
              <a:r>
                <a:rPr lang="en-US" altLang="ko-KR" sz="2400" b="1" dirty="0"/>
                <a:t>=3</a:t>
              </a:r>
              <a:endParaRPr lang="ko-KR" altLang="en-US" sz="2400" b="1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8815293-0EB3-4E17-82B4-CC220D47EE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95696" y="5199295"/>
              <a:ext cx="3975247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7A6D442-7A66-421A-89AA-8A1D93D593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08666" y="3161477"/>
              <a:ext cx="14506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1D12DE8-B3EB-487E-A61D-68ED0857C6B6}"/>
                </a:ext>
              </a:extLst>
            </p:cNvPr>
            <p:cNvCxnSpPr/>
            <p:nvPr/>
          </p:nvCxnSpPr>
          <p:spPr bwMode="auto">
            <a:xfrm flipV="1">
              <a:off x="7170943" y="4141316"/>
              <a:ext cx="1115912" cy="105797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0729AA-F53A-40F0-9ECE-A0381B1E7D01}"/>
                </a:ext>
              </a:extLst>
            </p:cNvPr>
            <p:cNvCxnSpPr/>
            <p:nvPr/>
          </p:nvCxnSpPr>
          <p:spPr bwMode="auto">
            <a:xfrm>
              <a:off x="7059352" y="3169348"/>
              <a:ext cx="1227504" cy="97196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0C0D24-3FAF-4E67-A770-7A7DA2F720FE}"/>
                </a:ext>
              </a:extLst>
            </p:cNvPr>
            <p:cNvSpPr txBox="1"/>
            <p:nvPr/>
          </p:nvSpPr>
          <p:spPr>
            <a:xfrm>
              <a:off x="8272161" y="3799772"/>
              <a:ext cx="416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+</a:t>
              </a:r>
              <a:endParaRPr lang="ko-KR" altLang="en-US" sz="3600" b="1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7DF4893-C1B5-4A79-8906-F0BD22F521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606934" y="4122936"/>
              <a:ext cx="1450686" cy="81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20F5A0-7AF6-4847-8B82-5326A21C4985}"/>
                </a:ext>
              </a:extLst>
            </p:cNvPr>
            <p:cNvSpPr txBox="1"/>
            <p:nvPr/>
          </p:nvSpPr>
          <p:spPr>
            <a:xfrm>
              <a:off x="8774322" y="3648427"/>
              <a:ext cx="1450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f=-7</a:t>
              </a:r>
              <a:endParaRPr lang="ko-KR" altLang="en-US" sz="24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021AEE3-500A-4A93-87FA-BD91575B7550}"/>
                </a:ext>
              </a:extLst>
            </p:cNvPr>
            <p:cNvSpPr txBox="1"/>
            <p:nvPr/>
          </p:nvSpPr>
          <p:spPr>
            <a:xfrm>
              <a:off x="5698107" y="2638925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g=-10</a:t>
              </a:r>
              <a:endParaRPr lang="ko-KR" alt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0041B61-2D5B-4F24-854F-F4B4A265A9B3}"/>
                    </a:ext>
                  </a:extLst>
                </p:cNvPr>
                <p:cNvSpPr txBox="1"/>
                <p:nvPr/>
              </p:nvSpPr>
              <p:spPr>
                <a:xfrm>
                  <a:off x="5703184" y="3118785"/>
                  <a:ext cx="1068907" cy="731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l-G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ko-KR" altLang="el-G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den>
                        </m:f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0041B61-2D5B-4F24-854F-F4B4A265A9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184" y="3118785"/>
                  <a:ext cx="1068907" cy="7315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49E2D84-856E-484D-928F-0AB9651DA9B9}"/>
                    </a:ext>
                  </a:extLst>
                </p:cNvPr>
                <p:cNvSpPr txBox="1"/>
                <p:nvPr/>
              </p:nvSpPr>
              <p:spPr>
                <a:xfrm>
                  <a:off x="2307701" y="5416784"/>
                  <a:ext cx="1568324" cy="6775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l-G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ko-KR" altLang="el-G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49E2D84-856E-484D-928F-0AB9651DA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701" y="5416784"/>
                  <a:ext cx="1568324" cy="67755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42991C8C-DD1A-41BA-8C14-22383B1F6FB2}"/>
                    </a:ext>
                  </a:extLst>
                </p:cNvPr>
                <p:cNvSpPr/>
                <p:nvPr/>
              </p:nvSpPr>
              <p:spPr>
                <a:xfrm>
                  <a:off x="1426439" y="2562519"/>
                  <a:ext cx="3018200" cy="5799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a14:m>
                  <a:r>
                    <a:rPr lang="en-US" altLang="ko-KR" sz="2000" dirty="0">
                      <a:solidFill>
                        <a:srgbClr val="FF0000"/>
                      </a:solidFill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a14:m>
                  <a:r>
                    <a:rPr lang="en-US" altLang="ko-KR" sz="2000" dirty="0">
                      <a:solidFill>
                        <a:srgbClr val="FF0000"/>
                      </a:solidFill>
                    </a:rPr>
                    <a:t>*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=1∗5=5</m:t>
                      </m:r>
                    </m:oMath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42991C8C-DD1A-41BA-8C14-22383B1F6F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439" y="2562519"/>
                  <a:ext cx="3018200" cy="5799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1E14F1B9-85BD-4337-B908-DA2FBC9F1B43}"/>
                    </a:ext>
                  </a:extLst>
                </p:cNvPr>
                <p:cNvSpPr/>
                <p:nvPr/>
              </p:nvSpPr>
              <p:spPr>
                <a:xfrm>
                  <a:off x="1473045" y="3826633"/>
                  <a:ext cx="3357132" cy="5799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a14:m>
                  <a:r>
                    <a:rPr lang="en-US" altLang="ko-KR" sz="2000" dirty="0">
                      <a:solidFill>
                        <a:srgbClr val="FF0000"/>
                      </a:solidFill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a14:m>
                  <a:r>
                    <a:rPr lang="en-US" altLang="ko-KR" sz="2000" dirty="0">
                      <a:solidFill>
                        <a:srgbClr val="FF0000"/>
                      </a:solidFill>
                    </a:rPr>
                    <a:t>*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=1∗−2=−2</m:t>
                      </m:r>
                    </m:oMath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1E14F1B9-85BD-4337-B908-DA2FBC9F1B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3045" y="3826633"/>
                  <a:ext cx="3357132" cy="57996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E7E4CD5D-8938-4317-A859-90C1EA78B1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3714" y="1512170"/>
            <a:ext cx="3749728" cy="1630316"/>
          </a:xfrm>
          <a:prstGeom prst="rect">
            <a:avLst/>
          </a:prstGeom>
        </p:spPr>
      </p:pic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6082F57D-A9ED-46A4-8D95-A3F0C375E2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15</a:t>
            </a:fld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28E150-019E-435F-9C03-2735A3A07A4C}"/>
              </a:ext>
            </a:extLst>
          </p:cNvPr>
          <p:cNvSpPr/>
          <p:nvPr/>
        </p:nvSpPr>
        <p:spPr bwMode="auto">
          <a:xfrm>
            <a:off x="5537588" y="2625595"/>
            <a:ext cx="1478783" cy="124929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08C76C-AD96-4C54-AEDF-3AF888A84256}"/>
              </a:ext>
            </a:extLst>
          </p:cNvPr>
          <p:cNvSpPr/>
          <p:nvPr/>
        </p:nvSpPr>
        <p:spPr bwMode="auto">
          <a:xfrm>
            <a:off x="1414903" y="2042982"/>
            <a:ext cx="2955993" cy="124929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4D522F-B477-47C6-93B8-0923ADE9DCFE}"/>
              </a:ext>
            </a:extLst>
          </p:cNvPr>
          <p:cNvSpPr/>
          <p:nvPr/>
        </p:nvSpPr>
        <p:spPr bwMode="auto">
          <a:xfrm>
            <a:off x="1436893" y="3367390"/>
            <a:ext cx="2955993" cy="124929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5FD1171-9D4E-42C9-A883-F33932385BB0}"/>
              </a:ext>
            </a:extLst>
          </p:cNvPr>
          <p:cNvSpPr/>
          <p:nvPr/>
        </p:nvSpPr>
        <p:spPr bwMode="auto">
          <a:xfrm>
            <a:off x="2428246" y="4929475"/>
            <a:ext cx="1115912" cy="124929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29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  <p:bldP spid="32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253F7-657B-4BE9-892D-E88BE247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 propagation(chain rule)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64655AC-67C8-4998-9780-2A389CC999CA}"/>
              </a:ext>
            </a:extLst>
          </p:cNvPr>
          <p:cNvSpPr/>
          <p:nvPr/>
        </p:nvSpPr>
        <p:spPr bwMode="auto">
          <a:xfrm>
            <a:off x="3143590" y="2974051"/>
            <a:ext cx="1800250" cy="165623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400" b="1" dirty="0">
              <a:latin typeface="Tahoma" pitchFamily="34" charset="0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dirty="0">
                <a:latin typeface="Tahoma" pitchFamily="34" charset="0"/>
                <a:ea typeface="굴림" pitchFamily="50" charset="-127"/>
              </a:rPr>
              <a:t>*</a:t>
            </a:r>
            <a:endParaRPr kumimoji="1" lang="ko-KR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388E6C9-86A3-45DA-BF3E-AD85F9412B9D}"/>
              </a:ext>
            </a:extLst>
          </p:cNvPr>
          <p:cNvCxnSpPr>
            <a:cxnSpLocks/>
          </p:cNvCxnSpPr>
          <p:nvPr/>
        </p:nvCxnSpPr>
        <p:spPr bwMode="auto">
          <a:xfrm>
            <a:off x="1468792" y="2700753"/>
            <a:ext cx="1170181" cy="81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8FF31F7-D6B9-492A-88D3-BC4E5F77BAFD}"/>
              </a:ext>
            </a:extLst>
          </p:cNvPr>
          <p:cNvCxnSpPr>
            <a:cxnSpLocks/>
          </p:cNvCxnSpPr>
          <p:nvPr/>
        </p:nvCxnSpPr>
        <p:spPr bwMode="auto">
          <a:xfrm>
            <a:off x="1468792" y="4861053"/>
            <a:ext cx="117018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9F406DB-3EAE-45BB-B3E3-1345D30C9F23}"/>
              </a:ext>
            </a:extLst>
          </p:cNvPr>
          <p:cNvCxnSpPr>
            <a:cxnSpLocks/>
            <a:endCxn id="4" idx="1"/>
          </p:cNvCxnSpPr>
          <p:nvPr/>
        </p:nvCxnSpPr>
        <p:spPr bwMode="auto">
          <a:xfrm>
            <a:off x="2638973" y="2708900"/>
            <a:ext cx="768258" cy="50770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65BC3D6-BD20-43CA-8493-F4301E5FB7EE}"/>
              </a:ext>
            </a:extLst>
          </p:cNvPr>
          <p:cNvCxnSpPr>
            <a:cxnSpLocks/>
            <a:endCxn id="4" idx="3"/>
          </p:cNvCxnSpPr>
          <p:nvPr/>
        </p:nvCxnSpPr>
        <p:spPr bwMode="auto">
          <a:xfrm flipV="1">
            <a:off x="2586990" y="4387732"/>
            <a:ext cx="820241" cy="49284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FC3D30B-9908-499A-8FF4-4990FF43C4DF}"/>
              </a:ext>
            </a:extLst>
          </p:cNvPr>
          <p:cNvSpPr/>
          <p:nvPr/>
        </p:nvSpPr>
        <p:spPr bwMode="auto">
          <a:xfrm>
            <a:off x="5483915" y="3573020"/>
            <a:ext cx="432060" cy="43206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961CAC-512D-41DC-91F8-42D9545FF707}"/>
              </a:ext>
            </a:extLst>
          </p:cNvPr>
          <p:cNvSpPr/>
          <p:nvPr/>
        </p:nvSpPr>
        <p:spPr bwMode="auto">
          <a:xfrm>
            <a:off x="6420045" y="3573020"/>
            <a:ext cx="432060" cy="43206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D4199BB-0CE3-462A-94CC-B0A7CD130020}"/>
              </a:ext>
            </a:extLst>
          </p:cNvPr>
          <p:cNvSpPr/>
          <p:nvPr/>
        </p:nvSpPr>
        <p:spPr bwMode="auto">
          <a:xfrm>
            <a:off x="7068135" y="3573020"/>
            <a:ext cx="432060" cy="43206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A2F25B3-AA11-4502-9503-C4C6BC8B7A24}"/>
              </a:ext>
            </a:extLst>
          </p:cNvPr>
          <p:cNvSpPr/>
          <p:nvPr/>
        </p:nvSpPr>
        <p:spPr bwMode="auto">
          <a:xfrm>
            <a:off x="7716225" y="3573020"/>
            <a:ext cx="432060" cy="43206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61FB99D-C5FA-4613-8817-7A57E4F82C1F}"/>
              </a:ext>
            </a:extLst>
          </p:cNvPr>
          <p:cNvCxnSpPr>
            <a:cxnSpLocks/>
          </p:cNvCxnSpPr>
          <p:nvPr/>
        </p:nvCxnSpPr>
        <p:spPr bwMode="auto">
          <a:xfrm flipV="1">
            <a:off x="4943840" y="3789050"/>
            <a:ext cx="540075" cy="131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F3F3B94-A99A-4F9D-9C96-36A41633D871}"/>
              </a:ext>
            </a:extLst>
          </p:cNvPr>
          <p:cNvCxnSpPr>
            <a:cxnSpLocks/>
            <a:stCxn id="32" idx="6"/>
          </p:cNvCxnSpPr>
          <p:nvPr/>
        </p:nvCxnSpPr>
        <p:spPr bwMode="auto">
          <a:xfrm flipV="1">
            <a:off x="6852105" y="3764572"/>
            <a:ext cx="216030" cy="2447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A971BE8-6DD6-41E6-A9A0-3C3C67C92523}"/>
              </a:ext>
            </a:extLst>
          </p:cNvPr>
          <p:cNvCxnSpPr>
            <a:cxnSpLocks/>
          </p:cNvCxnSpPr>
          <p:nvPr/>
        </p:nvCxnSpPr>
        <p:spPr bwMode="auto">
          <a:xfrm flipV="1">
            <a:off x="7500195" y="3764572"/>
            <a:ext cx="216030" cy="2447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94DB3A6-D1C0-4D8D-A6D2-76B53A3E330A}"/>
              </a:ext>
            </a:extLst>
          </p:cNvPr>
          <p:cNvSpPr txBox="1"/>
          <p:nvPr/>
        </p:nvSpPr>
        <p:spPr>
          <a:xfrm>
            <a:off x="5907339" y="3429000"/>
            <a:ext cx="360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…</a:t>
            </a:r>
            <a:endParaRPr lang="ko-KR" altLang="en-US" sz="2800" b="1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20414BD-C81C-479C-A963-1E44DA9842D6}"/>
              </a:ext>
            </a:extLst>
          </p:cNvPr>
          <p:cNvCxnSpPr>
            <a:cxnSpLocks/>
          </p:cNvCxnSpPr>
          <p:nvPr/>
        </p:nvCxnSpPr>
        <p:spPr bwMode="auto">
          <a:xfrm flipV="1">
            <a:off x="8148285" y="3717040"/>
            <a:ext cx="540075" cy="131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5858653-D73F-4D13-94F8-45DC5B88106A}"/>
              </a:ext>
            </a:extLst>
          </p:cNvPr>
          <p:cNvCxnSpPr>
            <a:cxnSpLocks/>
          </p:cNvCxnSpPr>
          <p:nvPr/>
        </p:nvCxnSpPr>
        <p:spPr bwMode="auto">
          <a:xfrm flipV="1">
            <a:off x="8112280" y="4280004"/>
            <a:ext cx="540075" cy="131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36A2D708-F9FE-4348-8CF0-B44BE9EC4D4E}"/>
              </a:ext>
            </a:extLst>
          </p:cNvPr>
          <p:cNvSpPr/>
          <p:nvPr/>
        </p:nvSpPr>
        <p:spPr bwMode="auto">
          <a:xfrm>
            <a:off x="8592059" y="3512454"/>
            <a:ext cx="1008140" cy="98525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+</a:t>
            </a:r>
            <a:endParaRPr kumimoji="1" lang="ko-KR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6F0831C-9689-47F2-9220-EBB51D1A2820}"/>
              </a:ext>
            </a:extLst>
          </p:cNvPr>
          <p:cNvCxnSpPr>
            <a:cxnSpLocks/>
          </p:cNvCxnSpPr>
          <p:nvPr/>
        </p:nvCxnSpPr>
        <p:spPr bwMode="auto">
          <a:xfrm flipV="1">
            <a:off x="9624490" y="3933070"/>
            <a:ext cx="540075" cy="131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5AF0CC7-AA2F-4664-8A94-3BE169C475E8}"/>
              </a:ext>
            </a:extLst>
          </p:cNvPr>
          <p:cNvSpPr txBox="1"/>
          <p:nvPr/>
        </p:nvSpPr>
        <p:spPr>
          <a:xfrm>
            <a:off x="10164216" y="3671460"/>
            <a:ext cx="515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f</a:t>
            </a:r>
            <a:endParaRPr lang="ko-KR" altLang="en-US" sz="2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AA6121-4BFC-470C-9BEC-9438F3261E61}"/>
              </a:ext>
            </a:extLst>
          </p:cNvPr>
          <p:cNvSpPr txBox="1"/>
          <p:nvPr/>
        </p:nvSpPr>
        <p:spPr>
          <a:xfrm>
            <a:off x="7920541" y="4057940"/>
            <a:ext cx="515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b</a:t>
            </a:r>
            <a:endParaRPr lang="ko-KR" altLang="en-US" sz="28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4984B7-286F-4BC4-BD0D-CD008BD310F8}"/>
              </a:ext>
            </a:extLst>
          </p:cNvPr>
          <p:cNvSpPr txBox="1"/>
          <p:nvPr/>
        </p:nvSpPr>
        <p:spPr>
          <a:xfrm>
            <a:off x="1124977" y="4630281"/>
            <a:ext cx="515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y</a:t>
            </a:r>
            <a:endParaRPr lang="ko-KR" altLang="en-US" sz="28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D7DCB4-DDBA-4A41-B60A-4D5E65D4E3B4}"/>
              </a:ext>
            </a:extLst>
          </p:cNvPr>
          <p:cNvSpPr txBox="1"/>
          <p:nvPr/>
        </p:nvSpPr>
        <p:spPr>
          <a:xfrm>
            <a:off x="1127310" y="2473720"/>
            <a:ext cx="515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x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3943EB8-32C6-4EA8-87E6-0F1A26C9E711}"/>
                  </a:ext>
                </a:extLst>
              </p:cNvPr>
              <p:cNvSpPr/>
              <p:nvPr/>
            </p:nvSpPr>
            <p:spPr>
              <a:xfrm>
                <a:off x="911827" y="2915088"/>
                <a:ext cx="1290931" cy="579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l-G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ko-KR" altLang="el-G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l-G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ko-KR" altLang="el-G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l-G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ko-KR" altLang="el-G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3943EB8-32C6-4EA8-87E6-0F1A26C9E7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27" y="2915088"/>
                <a:ext cx="1290931" cy="5799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1FEF647-DFB2-46CD-A74C-1C7F3EBAE1D9}"/>
                  </a:ext>
                </a:extLst>
              </p:cNvPr>
              <p:cNvSpPr/>
              <p:nvPr/>
            </p:nvSpPr>
            <p:spPr>
              <a:xfrm>
                <a:off x="7857082" y="4559692"/>
                <a:ext cx="546432" cy="677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1FEF647-DFB2-46CD-A74C-1C7F3EBAE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082" y="4559692"/>
                <a:ext cx="546432" cy="677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3DB5DDF-6116-4042-AFB8-A0A7F259D8F2}"/>
                  </a:ext>
                </a:extLst>
              </p:cNvPr>
              <p:cNvSpPr/>
              <p:nvPr/>
            </p:nvSpPr>
            <p:spPr>
              <a:xfrm>
                <a:off x="1046896" y="5141168"/>
                <a:ext cx="510396" cy="730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3DB5DDF-6116-4042-AFB8-A0A7F259D8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896" y="5141168"/>
                <a:ext cx="510396" cy="730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3A1B069-639F-40E7-B7FE-4DCF1665352F}"/>
                  </a:ext>
                </a:extLst>
              </p:cNvPr>
              <p:cNvSpPr/>
              <p:nvPr/>
            </p:nvSpPr>
            <p:spPr>
              <a:xfrm>
                <a:off x="8014394" y="2572486"/>
                <a:ext cx="546816" cy="677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3A1B069-639F-40E7-B7FE-4DCF16653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94" y="2572486"/>
                <a:ext cx="546816" cy="6776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1D4538B7-4C82-4309-9205-72FD82FB4EC1}"/>
              </a:ext>
            </a:extLst>
          </p:cNvPr>
          <p:cNvSpPr txBox="1"/>
          <p:nvPr/>
        </p:nvSpPr>
        <p:spPr>
          <a:xfrm>
            <a:off x="8057681" y="3187282"/>
            <a:ext cx="515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a</a:t>
            </a:r>
            <a:endParaRPr lang="ko-KR" altLang="en-US" sz="28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325EEA-2660-4E3A-9519-CB9A545E8544}"/>
              </a:ext>
            </a:extLst>
          </p:cNvPr>
          <p:cNvSpPr txBox="1"/>
          <p:nvPr/>
        </p:nvSpPr>
        <p:spPr>
          <a:xfrm>
            <a:off x="9147020" y="2976567"/>
            <a:ext cx="1464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B0F0"/>
                </a:solidFill>
              </a:rPr>
              <a:t>f=</a:t>
            </a:r>
            <a:r>
              <a:rPr lang="en-US" altLang="ko-KR" sz="2400" b="1" dirty="0" err="1">
                <a:solidFill>
                  <a:srgbClr val="00B0F0"/>
                </a:solidFill>
              </a:rPr>
              <a:t>a+b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EC9E9A-9CC1-429E-B8CA-2E3D23070B28}"/>
              </a:ext>
            </a:extLst>
          </p:cNvPr>
          <p:cNvSpPr txBox="1"/>
          <p:nvPr/>
        </p:nvSpPr>
        <p:spPr>
          <a:xfrm>
            <a:off x="5153450" y="3205071"/>
            <a:ext cx="432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g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47EA16E-641A-42A7-8B3B-1A5A364CF776}"/>
                  </a:ext>
                </a:extLst>
              </p:cNvPr>
              <p:cNvSpPr/>
              <p:nvPr/>
            </p:nvSpPr>
            <p:spPr>
              <a:xfrm>
                <a:off x="5021664" y="3933070"/>
                <a:ext cx="559319" cy="7315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l-GR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l-GR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47EA16E-641A-42A7-8B3B-1A5A364CF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664" y="3933070"/>
                <a:ext cx="559319" cy="7315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E4EF215-4FEB-4C9A-9761-E184C21BD79C}"/>
                  </a:ext>
                </a:extLst>
              </p:cNvPr>
              <p:cNvSpPr/>
              <p:nvPr/>
            </p:nvSpPr>
            <p:spPr>
              <a:xfrm>
                <a:off x="3555763" y="3045977"/>
                <a:ext cx="559319" cy="677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l-GR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ko-KR" altLang="el-GR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E4EF215-4FEB-4C9A-9761-E184C21BD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763" y="3045977"/>
                <a:ext cx="559319" cy="6776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068A20F5-7F67-4F88-A64E-D931E1F7FE06}"/>
              </a:ext>
            </a:extLst>
          </p:cNvPr>
          <p:cNvSpPr txBox="1"/>
          <p:nvPr/>
        </p:nvSpPr>
        <p:spPr>
          <a:xfrm>
            <a:off x="3431630" y="1844780"/>
            <a:ext cx="151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G=</a:t>
            </a:r>
            <a:r>
              <a:rPr lang="en-US" altLang="ko-KR" dirty="0" err="1"/>
              <a:t>xy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2592116-8EB0-41BD-B9F3-A965890C10B5}"/>
              </a:ext>
            </a:extLst>
          </p:cNvPr>
          <p:cNvCxnSpPr>
            <a:stCxn id="65" idx="1"/>
            <a:endCxn id="52" idx="3"/>
          </p:cNvCxnSpPr>
          <p:nvPr/>
        </p:nvCxnSpPr>
        <p:spPr bwMode="auto">
          <a:xfrm flipH="1" flipV="1">
            <a:off x="2202758" y="3205072"/>
            <a:ext cx="1353005" cy="17971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C68BFF5-F9ED-4423-843C-9DFF7CC2B0D2}"/>
              </a:ext>
            </a:extLst>
          </p:cNvPr>
          <p:cNvCxnSpPr>
            <a:stCxn id="64" idx="1"/>
            <a:endCxn id="52" idx="2"/>
          </p:cNvCxnSpPr>
          <p:nvPr/>
        </p:nvCxnSpPr>
        <p:spPr bwMode="auto">
          <a:xfrm flipH="1" flipV="1">
            <a:off x="1557293" y="3495055"/>
            <a:ext cx="3464371" cy="80378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슬라이드 번호 개체 틀 74">
            <a:extLst>
              <a:ext uri="{FF2B5EF4-FFF2-40B4-BE49-F238E27FC236}">
                <a16:creationId xmlns:a16="http://schemas.microsoft.com/office/drawing/2014/main" id="{6E5D249F-1AA8-4325-839B-31DE76A39F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8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280B4-4195-4FE3-97C0-708B5BBC2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Lab9. Neural Nets XOR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0528FE-1B5B-410F-A571-7D22B0AFC9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2020.01.14</a:t>
            </a:r>
          </a:p>
          <a:p>
            <a:pPr algn="r"/>
            <a:r>
              <a:rPr lang="ko-KR" altLang="en-US" dirty="0"/>
              <a:t>이미미</a:t>
            </a:r>
          </a:p>
        </p:txBody>
      </p:sp>
    </p:spTree>
    <p:extLst>
      <p:ext uri="{BB962C8B-B14F-4D97-AF65-F5344CB8AC3E}">
        <p14:creationId xmlns:p14="http://schemas.microsoft.com/office/powerpoint/2010/main" val="2636166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7EF935-EEF3-4752-BA1E-057CF53BF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18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B8876F-D29A-4A29-BE70-7AD32DEBB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90" y="1124680"/>
            <a:ext cx="10902619" cy="1728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64D60E3-678D-4F98-AA7E-94EE0C85D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89" y="3406217"/>
            <a:ext cx="6879067" cy="208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58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7EF935-EEF3-4752-BA1E-057CF53BF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19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E7D6DB-4297-4BF6-B36E-F60A78B9B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50" y="609182"/>
            <a:ext cx="8042350" cy="27749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DE6117-22B9-4B3F-A332-A297FCCAA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789050"/>
            <a:ext cx="9767888" cy="2459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B89E07-5A32-440E-BFED-D07941098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7913" y="3093623"/>
            <a:ext cx="2759150" cy="104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1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F80C9-F4FC-4259-A66B-DEAC6448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5A298-9554-44F9-AF2E-E607A2D2D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altLang="ko-KR" dirty="0"/>
              <a:t>Logistic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Neural nets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backpropagation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F163C5-0D53-4135-AEEB-F1CC166459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049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7EF935-EEF3-4752-BA1E-057CF53BF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20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A41A39-2B0A-4873-831C-8AD38E7BE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50" y="764630"/>
            <a:ext cx="11240056" cy="21603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E187CE8-584D-4784-B217-FF08186E4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68" y="3140960"/>
            <a:ext cx="9344225" cy="295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29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7EF935-EEF3-4752-BA1E-057CF53BF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21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AE6E98-E458-433E-AAB8-E7E1B86AF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00" y="1142681"/>
            <a:ext cx="9873250" cy="35104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6034CA4-07DF-4DC4-9CA7-4459D6C43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881" y="1448725"/>
            <a:ext cx="3925808" cy="39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5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770628-8762-4D43-BD20-F229B947C1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22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82E22C-57D0-4F10-A73E-816A2C796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427749"/>
            <a:ext cx="5173510" cy="62778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48F97A-D329-4A49-A0A1-59854DB3F1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22"/>
          <a:stretch/>
        </p:blipFill>
        <p:spPr>
          <a:xfrm>
            <a:off x="5783110" y="446802"/>
            <a:ext cx="6408890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D80BB-0825-4786-AC72-09084CC0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3069669-F5D8-4514-95BB-966226103134}"/>
              </a:ext>
            </a:extLst>
          </p:cNvPr>
          <p:cNvGrpSpPr/>
          <p:nvPr/>
        </p:nvGrpSpPr>
        <p:grpSpPr>
          <a:xfrm>
            <a:off x="1001375" y="2111457"/>
            <a:ext cx="3773213" cy="2927339"/>
            <a:chOff x="2427890" y="3502572"/>
            <a:chExt cx="3191087" cy="245174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07B26CE-4A0B-4469-807C-2A02F4338E7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782389" y="5586145"/>
              <a:ext cx="246227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43FF2C4-0C13-48FB-9B31-7D68B91FDF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13768" y="3502572"/>
              <a:ext cx="1" cy="217038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A91D9D-7D9A-4154-9E71-A40C1CE59F30}"/>
                </a:ext>
              </a:extLst>
            </p:cNvPr>
            <p:cNvSpPr txBox="1"/>
            <p:nvPr/>
          </p:nvSpPr>
          <p:spPr>
            <a:xfrm>
              <a:off x="2427890" y="3502572"/>
              <a:ext cx="48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x1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977A43-300A-4EF6-879A-AFEF0A954B21}"/>
                </a:ext>
              </a:extLst>
            </p:cNvPr>
            <p:cNvSpPr txBox="1"/>
            <p:nvPr/>
          </p:nvSpPr>
          <p:spPr>
            <a:xfrm>
              <a:off x="5133104" y="5584986"/>
              <a:ext cx="48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x2</a:t>
              </a:r>
              <a:endParaRPr lang="ko-KR" altLang="en-US" dirty="0"/>
            </a:p>
          </p:txBody>
        </p:sp>
        <p:sp>
          <p:nvSpPr>
            <p:cNvPr id="9" name="곱하기 기호 8">
              <a:extLst>
                <a:ext uri="{FF2B5EF4-FFF2-40B4-BE49-F238E27FC236}">
                  <a16:creationId xmlns:a16="http://schemas.microsoft.com/office/drawing/2014/main" id="{1812BECC-54D0-4EEF-B1F5-31C43FBA5547}"/>
                </a:ext>
              </a:extLst>
            </p:cNvPr>
            <p:cNvSpPr/>
            <p:nvPr/>
          </p:nvSpPr>
          <p:spPr bwMode="auto">
            <a:xfrm>
              <a:off x="3153103" y="4803228"/>
              <a:ext cx="189187" cy="157655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0" name="곱하기 기호 9">
              <a:extLst>
                <a:ext uri="{FF2B5EF4-FFF2-40B4-BE49-F238E27FC236}">
                  <a16:creationId xmlns:a16="http://schemas.microsoft.com/office/drawing/2014/main" id="{0A6F9602-07F8-4288-A4A4-76E2ADBB5860}"/>
                </a:ext>
              </a:extLst>
            </p:cNvPr>
            <p:cNvSpPr/>
            <p:nvPr/>
          </p:nvSpPr>
          <p:spPr bwMode="auto">
            <a:xfrm>
              <a:off x="3305503" y="4955628"/>
              <a:ext cx="189187" cy="157655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1" name="곱하기 기호 10">
              <a:extLst>
                <a:ext uri="{FF2B5EF4-FFF2-40B4-BE49-F238E27FC236}">
                  <a16:creationId xmlns:a16="http://schemas.microsoft.com/office/drawing/2014/main" id="{EA42D7BE-2CCE-4AE2-B599-C8A63A592611}"/>
                </a:ext>
              </a:extLst>
            </p:cNvPr>
            <p:cNvSpPr/>
            <p:nvPr/>
          </p:nvSpPr>
          <p:spPr bwMode="auto">
            <a:xfrm>
              <a:off x="3719458" y="5094788"/>
              <a:ext cx="189187" cy="157655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2" name="곱하기 기호 11">
              <a:extLst>
                <a:ext uri="{FF2B5EF4-FFF2-40B4-BE49-F238E27FC236}">
                  <a16:creationId xmlns:a16="http://schemas.microsoft.com/office/drawing/2014/main" id="{0705A0E1-306B-4686-BBE0-FCBD06DD1D78}"/>
                </a:ext>
              </a:extLst>
            </p:cNvPr>
            <p:cNvSpPr/>
            <p:nvPr/>
          </p:nvSpPr>
          <p:spPr bwMode="auto">
            <a:xfrm>
              <a:off x="3610303" y="5260428"/>
              <a:ext cx="189187" cy="157655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3" name="곱하기 기호 12">
              <a:extLst>
                <a:ext uri="{FF2B5EF4-FFF2-40B4-BE49-F238E27FC236}">
                  <a16:creationId xmlns:a16="http://schemas.microsoft.com/office/drawing/2014/main" id="{F37B60D6-9B24-4E8F-BE41-C486CCB02A03}"/>
                </a:ext>
              </a:extLst>
            </p:cNvPr>
            <p:cNvSpPr/>
            <p:nvPr/>
          </p:nvSpPr>
          <p:spPr bwMode="auto">
            <a:xfrm>
              <a:off x="3149048" y="5223539"/>
              <a:ext cx="189187" cy="157655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4" name="곱하기 기호 13">
              <a:extLst>
                <a:ext uri="{FF2B5EF4-FFF2-40B4-BE49-F238E27FC236}">
                  <a16:creationId xmlns:a16="http://schemas.microsoft.com/office/drawing/2014/main" id="{5A853DD5-7538-4225-B5D6-2DF9F6B36CB2}"/>
                </a:ext>
              </a:extLst>
            </p:cNvPr>
            <p:cNvSpPr/>
            <p:nvPr/>
          </p:nvSpPr>
          <p:spPr bwMode="auto">
            <a:xfrm>
              <a:off x="3072848" y="4330315"/>
              <a:ext cx="189187" cy="157655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5" name="곱하기 기호 14">
              <a:extLst>
                <a:ext uri="{FF2B5EF4-FFF2-40B4-BE49-F238E27FC236}">
                  <a16:creationId xmlns:a16="http://schemas.microsoft.com/office/drawing/2014/main" id="{5DC5B0F1-DC5C-41C8-9DA0-F051089871D9}"/>
                </a:ext>
              </a:extLst>
            </p:cNvPr>
            <p:cNvSpPr/>
            <p:nvPr/>
          </p:nvSpPr>
          <p:spPr bwMode="auto">
            <a:xfrm>
              <a:off x="3552496" y="4661028"/>
              <a:ext cx="189187" cy="157655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280F1B2-AF80-4DE0-AC4C-CABBF1719068}"/>
                </a:ext>
              </a:extLst>
            </p:cNvPr>
            <p:cNvSpPr/>
            <p:nvPr/>
          </p:nvSpPr>
          <p:spPr bwMode="auto">
            <a:xfrm>
              <a:off x="3647089" y="3893566"/>
              <a:ext cx="72366" cy="157655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54CC87-B83E-49ED-A09D-0D59D0FDBDFA}"/>
                </a:ext>
              </a:extLst>
            </p:cNvPr>
            <p:cNvSpPr/>
            <p:nvPr/>
          </p:nvSpPr>
          <p:spPr bwMode="auto">
            <a:xfrm>
              <a:off x="4714334" y="5060318"/>
              <a:ext cx="72366" cy="157655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01A7768-5F98-46F8-BBE3-37821BBA0F04}"/>
                </a:ext>
              </a:extLst>
            </p:cNvPr>
            <p:cNvSpPr/>
            <p:nvPr/>
          </p:nvSpPr>
          <p:spPr bwMode="auto">
            <a:xfrm>
              <a:off x="4452775" y="3858124"/>
              <a:ext cx="72366" cy="157655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6C0CBD7-454B-40F7-8D0B-A881051126ED}"/>
                </a:ext>
              </a:extLst>
            </p:cNvPr>
            <p:cNvSpPr/>
            <p:nvPr/>
          </p:nvSpPr>
          <p:spPr bwMode="auto">
            <a:xfrm>
              <a:off x="3324274" y="3756186"/>
              <a:ext cx="72366" cy="157655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E5216E3-A9BB-4846-BDDB-A2905124F079}"/>
                </a:ext>
              </a:extLst>
            </p:cNvPr>
            <p:cNvSpPr/>
            <p:nvPr/>
          </p:nvSpPr>
          <p:spPr bwMode="auto">
            <a:xfrm>
              <a:off x="4488957" y="4483386"/>
              <a:ext cx="72366" cy="157655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614B659-B527-478E-B20C-FB377FE4B5AD}"/>
                </a:ext>
              </a:extLst>
            </p:cNvPr>
            <p:cNvSpPr/>
            <p:nvPr/>
          </p:nvSpPr>
          <p:spPr bwMode="auto">
            <a:xfrm>
              <a:off x="4043032" y="4060469"/>
              <a:ext cx="72366" cy="157655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939853E-0A5D-4EF0-A326-A47D1897CC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82389" y="3555725"/>
              <a:ext cx="2287647" cy="215929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D2B77679-EBF8-490A-96F6-BCFCAA171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753" y="2672415"/>
            <a:ext cx="6580130" cy="1682082"/>
          </a:xfrm>
          <a:prstGeom prst="rect">
            <a:avLst/>
          </a:prstGeom>
        </p:spPr>
      </p:pic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A5083A11-07FC-4D5C-9407-12D66238BB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40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6918D-B01D-42B6-A683-89F14884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xor</a:t>
            </a:r>
            <a:r>
              <a:rPr lang="en-US" altLang="ko-KR" dirty="0"/>
              <a:t> using NN(neural nets)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712AF24-4811-4AB8-AA55-48A8AE6AF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67346"/>
              </p:ext>
            </p:extLst>
          </p:nvPr>
        </p:nvGraphicFramePr>
        <p:xfrm>
          <a:off x="3664094" y="1987380"/>
          <a:ext cx="226036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613498007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4114374930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1679309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x1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x2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Y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13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0(-)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32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1(+)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0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1(+)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13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0(-)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2190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456E01-5890-4701-9E26-F1B1E7872B84}"/>
              </a:ext>
            </a:extLst>
          </p:cNvPr>
          <p:cNvSpPr txBox="1"/>
          <p:nvPr/>
        </p:nvSpPr>
        <p:spPr>
          <a:xfrm>
            <a:off x="2999570" y="5203150"/>
            <a:ext cx="61928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è"/>
            </a:pPr>
            <a:r>
              <a:rPr lang="en-US" altLang="ko-KR" sz="2600" b="1" dirty="0" err="1"/>
              <a:t>xor</a:t>
            </a:r>
            <a:r>
              <a:rPr lang="ko-KR" altLang="en-US" sz="2600" b="1" dirty="0"/>
              <a:t>문제를 하나의 </a:t>
            </a:r>
            <a:r>
              <a:rPr lang="en-US" altLang="ko-KR" sz="2600" b="1" dirty="0"/>
              <a:t>layer</a:t>
            </a:r>
            <a:r>
              <a:rPr lang="ko-KR" altLang="en-US" sz="2600" b="1" dirty="0"/>
              <a:t>로 풀 수 없음</a:t>
            </a:r>
            <a:endParaRPr lang="en-US" altLang="ko-KR" sz="2600" b="1" dirty="0"/>
          </a:p>
          <a:p>
            <a:pPr marL="457200" indent="-457200">
              <a:buFont typeface="Wingdings" panose="05000000000000000000" pitchFamily="2" charset="2"/>
              <a:buChar char="è"/>
            </a:pPr>
            <a:r>
              <a:rPr lang="ko-KR" altLang="en-US" sz="2600" b="1" dirty="0"/>
              <a:t>여러 개의 </a:t>
            </a:r>
            <a:r>
              <a:rPr lang="en-US" altLang="ko-KR" sz="2600" b="1" dirty="0"/>
              <a:t>layer</a:t>
            </a:r>
            <a:r>
              <a:rPr lang="ko-KR" altLang="en-US" sz="2600" b="1" dirty="0"/>
              <a:t>는 </a:t>
            </a:r>
            <a:r>
              <a:rPr lang="en-US" altLang="ko-KR" sz="2600" b="1" dirty="0"/>
              <a:t>w, b </a:t>
            </a:r>
            <a:r>
              <a:rPr lang="ko-KR" altLang="en-US" sz="2600" b="1" dirty="0"/>
              <a:t>학습 불가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BEC0ED-1EAE-45B3-8D43-212B917D202F}"/>
              </a:ext>
            </a:extLst>
          </p:cNvPr>
          <p:cNvGrpSpPr/>
          <p:nvPr/>
        </p:nvGrpSpPr>
        <p:grpSpPr>
          <a:xfrm>
            <a:off x="695250" y="1643464"/>
            <a:ext cx="2448340" cy="3397698"/>
            <a:chOff x="2495500" y="1644883"/>
            <a:chExt cx="2448340" cy="3397698"/>
          </a:xfrm>
        </p:grpSpPr>
        <p:pic>
          <p:nvPicPr>
            <p:cNvPr id="5" name="내용 개체 틀 3">
              <a:extLst>
                <a:ext uri="{FF2B5EF4-FFF2-40B4-BE49-F238E27FC236}">
                  <a16:creationId xmlns:a16="http://schemas.microsoft.com/office/drawing/2014/main" id="{36DEB2BD-349D-4825-BE91-0E657EE75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815" r="5555"/>
            <a:stretch/>
          </p:blipFill>
          <p:spPr bwMode="auto">
            <a:xfrm>
              <a:off x="2495500" y="1644883"/>
              <a:ext cx="2448340" cy="339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7E71025-B5B7-4164-8EBC-DCAD8AD8BFBE}"/>
                </a:ext>
              </a:extLst>
            </p:cNvPr>
            <p:cNvSpPr/>
            <p:nvPr/>
          </p:nvSpPr>
          <p:spPr bwMode="auto">
            <a:xfrm rot="19064782">
              <a:off x="3577751" y="1823852"/>
              <a:ext cx="712043" cy="261589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</p:grp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45D8D3-9FCE-4B6A-A2BD-25975E7DE4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4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1696AE3-E5E1-417C-9495-E714A18E4D77}"/>
              </a:ext>
            </a:extLst>
          </p:cNvPr>
          <p:cNvGrpSpPr/>
          <p:nvPr/>
        </p:nvGrpSpPr>
        <p:grpSpPr>
          <a:xfrm>
            <a:off x="6633728" y="2827282"/>
            <a:ext cx="3665691" cy="523041"/>
            <a:chOff x="2207460" y="3284979"/>
            <a:chExt cx="6179222" cy="105130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6FB96A-4044-40CA-80DF-68EA8A0B89CF}"/>
                </a:ext>
              </a:extLst>
            </p:cNvPr>
            <p:cNvSpPr/>
            <p:nvPr/>
          </p:nvSpPr>
          <p:spPr bwMode="auto">
            <a:xfrm>
              <a:off x="2207460" y="3284980"/>
              <a:ext cx="1152160" cy="1027113"/>
            </a:xfrm>
            <a:prstGeom prst="rect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502AF19-BFB5-4F37-A0DC-BB953063F3FD}"/>
                </a:ext>
              </a:extLst>
            </p:cNvPr>
            <p:cNvSpPr/>
            <p:nvPr/>
          </p:nvSpPr>
          <p:spPr bwMode="auto">
            <a:xfrm>
              <a:off x="4720991" y="3284979"/>
              <a:ext cx="1152160" cy="1027113"/>
            </a:xfrm>
            <a:prstGeom prst="rect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C02C72E-A0E2-4C2A-AAC2-41819C65DA22}"/>
                </a:ext>
              </a:extLst>
            </p:cNvPr>
            <p:cNvSpPr/>
            <p:nvPr/>
          </p:nvSpPr>
          <p:spPr bwMode="auto">
            <a:xfrm>
              <a:off x="7234522" y="3309174"/>
              <a:ext cx="1152160" cy="1027113"/>
            </a:xfrm>
            <a:prstGeom prst="rect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3CE97261-05B1-4F8A-927B-F1F555AAE924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 bwMode="auto">
            <a:xfrm flipV="1">
              <a:off x="3359620" y="3798536"/>
              <a:ext cx="1361371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DD299FE-AFDD-40A2-9499-1B77A8A3B10E}"/>
                </a:ext>
              </a:extLst>
            </p:cNvPr>
            <p:cNvCxnSpPr/>
            <p:nvPr/>
          </p:nvCxnSpPr>
          <p:spPr bwMode="auto">
            <a:xfrm flipV="1">
              <a:off x="5873151" y="3798534"/>
              <a:ext cx="1361371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F748663-2DBD-4428-BCF3-802754A15279}"/>
              </a:ext>
            </a:extLst>
          </p:cNvPr>
          <p:cNvSpPr txBox="1"/>
          <p:nvPr/>
        </p:nvSpPr>
        <p:spPr>
          <a:xfrm>
            <a:off x="6312030" y="3464227"/>
            <a:ext cx="4436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MLP(multilayer neural nets)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1877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FFE5F-8080-47D9-8387-4EEA7717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nets(2 layer)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E9A596-5524-4706-84B1-DA4BF3867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70C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ko-K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0070C0"/>
                    </a:solidFill>
                  </a:rPr>
                  <a:t>=-8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B05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−7</m:t>
                            </m:r>
                          </m:e>
                          <m:e>
                            <m:r>
                              <a:rPr lang="en-US" altLang="ko-K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−7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00B050"/>
                    </a:solidFill>
                  </a:rPr>
                  <a:t>=3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=6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E9A596-5524-4706-84B1-DA4BF3867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>
            <a:extLst>
              <a:ext uri="{FF2B5EF4-FFF2-40B4-BE49-F238E27FC236}">
                <a16:creationId xmlns:a16="http://schemas.microsoft.com/office/drawing/2014/main" id="{FAFD3D95-F2D3-4242-A6EF-32C64354B1C1}"/>
              </a:ext>
            </a:extLst>
          </p:cNvPr>
          <p:cNvGrpSpPr/>
          <p:nvPr/>
        </p:nvGrpSpPr>
        <p:grpSpPr>
          <a:xfrm>
            <a:off x="4473929" y="2192655"/>
            <a:ext cx="6303591" cy="2158288"/>
            <a:chOff x="4151730" y="2466103"/>
            <a:chExt cx="6303591" cy="2158288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4D2F414-C337-4486-8E0B-1D2FC0AC69C0}"/>
                </a:ext>
              </a:extLst>
            </p:cNvPr>
            <p:cNvGrpSpPr/>
            <p:nvPr/>
          </p:nvGrpSpPr>
          <p:grpSpPr>
            <a:xfrm>
              <a:off x="4151730" y="2466103"/>
              <a:ext cx="3473995" cy="729382"/>
              <a:chOff x="4151730" y="2466103"/>
              <a:chExt cx="3473995" cy="729382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2B21571-1DE8-4982-84AD-D2D4EA5AB77D}"/>
                  </a:ext>
                </a:extLst>
              </p:cNvPr>
              <p:cNvSpPr/>
              <p:nvPr/>
            </p:nvSpPr>
            <p:spPr bwMode="auto">
              <a:xfrm>
                <a:off x="4162425" y="2466103"/>
                <a:ext cx="648090" cy="288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pitchFamily="50" charset="-127"/>
                  </a:rPr>
                  <a:t>x1</a:t>
                </a:r>
                <a:endParaRPr kumimoji="1" lang="ko-KR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pitchFamily="50" charset="-127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E4CCC1A-F64F-4C3D-B5D4-13DF75190564}"/>
                  </a:ext>
                </a:extLst>
              </p:cNvPr>
              <p:cNvSpPr/>
              <p:nvPr/>
            </p:nvSpPr>
            <p:spPr bwMode="auto">
              <a:xfrm>
                <a:off x="4151730" y="2907445"/>
                <a:ext cx="648090" cy="288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pitchFamily="50" charset="-127"/>
                  </a:rPr>
                  <a:t>x2</a:t>
                </a:r>
                <a:endParaRPr kumimoji="1" lang="ko-KR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pitchFamily="50" charset="-127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86D54E2-19A4-44B3-9516-6DB2C099F67F}"/>
                  </a:ext>
                </a:extLst>
              </p:cNvPr>
              <p:cNvSpPr/>
              <p:nvPr/>
            </p:nvSpPr>
            <p:spPr bwMode="auto">
              <a:xfrm>
                <a:off x="5458605" y="2538113"/>
                <a:ext cx="864120" cy="65737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pitchFamily="50" charset="-127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7973537-4550-4C7A-819A-50582F520780}"/>
                  </a:ext>
                </a:extLst>
              </p:cNvPr>
              <p:cNvSpPr/>
              <p:nvPr/>
            </p:nvSpPr>
            <p:spPr bwMode="auto">
              <a:xfrm>
                <a:off x="6977635" y="2633997"/>
                <a:ext cx="648090" cy="288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pitchFamily="50" charset="-127"/>
                  </a:rPr>
                  <a:t>y1</a:t>
                </a:r>
                <a:endParaRPr kumimoji="1" lang="ko-KR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pitchFamily="50" charset="-127"/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26FB6F68-FE9D-44FE-BF02-0C8A14824A9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666495" y="2627785"/>
                <a:ext cx="79211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AFA9CD93-B74C-4DB0-A046-0F185A4191E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666495" y="3114193"/>
                <a:ext cx="79211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925A1F40-7019-4CFB-A107-2ADEFDE5F3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322725" y="2866799"/>
                <a:ext cx="79211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3C1302-B551-45B7-8BA5-2851F6F505E8}"/>
                  </a:ext>
                </a:extLst>
              </p:cNvPr>
              <p:cNvSpPr txBox="1"/>
              <p:nvPr/>
            </p:nvSpPr>
            <p:spPr>
              <a:xfrm>
                <a:off x="6354420" y="2620227"/>
                <a:ext cx="7921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sigmoid</a:t>
                </a:r>
                <a:endParaRPr lang="ko-KR" altLang="en-US" sz="1200" b="1" dirty="0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E577E68-D55C-44F6-AA14-F31FA751AD46}"/>
                </a:ext>
              </a:extLst>
            </p:cNvPr>
            <p:cNvGrpSpPr/>
            <p:nvPr/>
          </p:nvGrpSpPr>
          <p:grpSpPr>
            <a:xfrm>
              <a:off x="4153667" y="3895009"/>
              <a:ext cx="3473995" cy="729382"/>
              <a:chOff x="5725255" y="2803949"/>
              <a:chExt cx="3473995" cy="72938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079B844-5C5B-4113-9CA3-2BAC8E8C90FC}"/>
                  </a:ext>
                </a:extLst>
              </p:cNvPr>
              <p:cNvSpPr/>
              <p:nvPr/>
            </p:nvSpPr>
            <p:spPr bwMode="auto">
              <a:xfrm>
                <a:off x="5735950" y="2803949"/>
                <a:ext cx="648090" cy="288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pitchFamily="50" charset="-127"/>
                  </a:rPr>
                  <a:t>x1</a:t>
                </a:r>
                <a:endParaRPr kumimoji="1" lang="ko-KR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pitchFamily="50" charset="-127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557A1E0-2FE6-42D6-94FD-7E41C9BF378E}"/>
                  </a:ext>
                </a:extLst>
              </p:cNvPr>
              <p:cNvSpPr/>
              <p:nvPr/>
            </p:nvSpPr>
            <p:spPr bwMode="auto">
              <a:xfrm>
                <a:off x="5725255" y="3245291"/>
                <a:ext cx="648090" cy="288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pitchFamily="50" charset="-127"/>
                  </a:rPr>
                  <a:t>x2</a:t>
                </a:r>
                <a:endParaRPr kumimoji="1" lang="ko-KR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pitchFamily="50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0A4AF53-5CDA-4A0D-8436-D3BFE57FFB6D}"/>
                  </a:ext>
                </a:extLst>
              </p:cNvPr>
              <p:cNvSpPr/>
              <p:nvPr/>
            </p:nvSpPr>
            <p:spPr bwMode="auto">
              <a:xfrm>
                <a:off x="7032130" y="2875959"/>
                <a:ext cx="864120" cy="65737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pitchFamily="50" charset="-127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15B63DB-4EEE-4153-97F5-EA7F16CBCDCD}"/>
                  </a:ext>
                </a:extLst>
              </p:cNvPr>
              <p:cNvSpPr/>
              <p:nvPr/>
            </p:nvSpPr>
            <p:spPr bwMode="auto">
              <a:xfrm>
                <a:off x="8551160" y="2971843"/>
                <a:ext cx="648090" cy="288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pitchFamily="50" charset="-127"/>
                  </a:rPr>
                  <a:t>y2</a:t>
                </a:r>
                <a:endParaRPr kumimoji="1" lang="ko-KR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pitchFamily="50" charset="-127"/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507451E2-DB95-430E-86C5-C674FD12C86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240020" y="2965631"/>
                <a:ext cx="79211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FEA99E5E-66BB-4387-B40A-4FE94544C57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240020" y="3452039"/>
                <a:ext cx="79211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901F3519-E96A-4FCF-96BC-D306F6FABF2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96250" y="3204645"/>
                <a:ext cx="79211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4A47B9-DB22-4C6A-B76A-BC0EDC1F6572}"/>
                  </a:ext>
                </a:extLst>
              </p:cNvPr>
              <p:cNvSpPr txBox="1"/>
              <p:nvPr/>
            </p:nvSpPr>
            <p:spPr>
              <a:xfrm>
                <a:off x="7927945" y="2927646"/>
                <a:ext cx="7921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sigmoid</a:t>
                </a:r>
                <a:endParaRPr lang="ko-KR" altLang="en-US" sz="1200" b="1" dirty="0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DAC875E-9494-4461-8FBF-C3F29A3CDF13}"/>
                </a:ext>
              </a:extLst>
            </p:cNvPr>
            <p:cNvGrpSpPr/>
            <p:nvPr/>
          </p:nvGrpSpPr>
          <p:grpSpPr>
            <a:xfrm>
              <a:off x="7464190" y="2866799"/>
              <a:ext cx="2991131" cy="1428906"/>
              <a:chOff x="7464190" y="2866799"/>
              <a:chExt cx="2991131" cy="142890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89BD70F-E4AB-4E43-AC46-0C04D377D416}"/>
                  </a:ext>
                </a:extLst>
              </p:cNvPr>
              <p:cNvSpPr/>
              <p:nvPr/>
            </p:nvSpPr>
            <p:spPr bwMode="auto">
              <a:xfrm>
                <a:off x="8439041" y="3190265"/>
                <a:ext cx="864120" cy="65737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pitchFamily="50" charset="-127"/>
                </a:endParaRPr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025CE872-ED6D-45B5-80EB-317C4A5D5A8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303161" y="3518951"/>
                <a:ext cx="79211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83C0E3C2-3BDE-45EE-8526-1CD72C215A1D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5271" y="3285327"/>
                    <a:ext cx="36005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83C0E3C2-3BDE-45EE-8526-1CD72C215A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5271" y="3285327"/>
                    <a:ext cx="360050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060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536297B3-9D80-4050-B1A8-A96667B3C64B}"/>
                  </a:ext>
                </a:extLst>
              </p:cNvPr>
              <p:cNvCxnSpPr>
                <a:endCxn id="28" idx="1"/>
              </p:cNvCxnSpPr>
              <p:nvPr/>
            </p:nvCxnSpPr>
            <p:spPr bwMode="auto">
              <a:xfrm>
                <a:off x="7464190" y="2866799"/>
                <a:ext cx="974851" cy="6521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EFFFA71F-B276-4EAA-B34C-6E55F6889638}"/>
                  </a:ext>
                </a:extLst>
              </p:cNvPr>
              <p:cNvCxnSpPr>
                <a:endCxn id="28" idx="1"/>
              </p:cNvCxnSpPr>
              <p:nvPr/>
            </p:nvCxnSpPr>
            <p:spPr bwMode="auto">
              <a:xfrm flipV="1">
                <a:off x="7464190" y="3518951"/>
                <a:ext cx="974851" cy="77675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2544DDD-1511-4AF9-981D-7B9FCBCFA233}"/>
                  </a:ext>
                </a:extLst>
              </p:cNvPr>
              <p:cNvSpPr txBox="1"/>
              <p:nvPr/>
            </p:nvSpPr>
            <p:spPr>
              <a:xfrm>
                <a:off x="9307019" y="3216109"/>
                <a:ext cx="7921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sigmoid</a:t>
                </a:r>
                <a:endParaRPr lang="ko-KR" altLang="en-US" sz="1200" b="1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C318285-3D49-412C-8ACD-2D67420EF5FA}"/>
              </a:ext>
            </a:extLst>
          </p:cNvPr>
          <p:cNvSpPr txBox="1"/>
          <p:nvPr/>
        </p:nvSpPr>
        <p:spPr>
          <a:xfrm>
            <a:off x="5788432" y="2394007"/>
            <a:ext cx="94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Wx+b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D27EB1-BAD7-4D5A-819B-61B7B974CD42}"/>
              </a:ext>
            </a:extLst>
          </p:cNvPr>
          <p:cNvSpPr txBox="1"/>
          <p:nvPr/>
        </p:nvSpPr>
        <p:spPr>
          <a:xfrm>
            <a:off x="5822331" y="3844665"/>
            <a:ext cx="94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Wx+b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5B401D-D9F9-4DE5-9ECF-D883CE616A26}"/>
              </a:ext>
            </a:extLst>
          </p:cNvPr>
          <p:cNvSpPr/>
          <p:nvPr/>
        </p:nvSpPr>
        <p:spPr bwMode="auto">
          <a:xfrm>
            <a:off x="4587937" y="2077007"/>
            <a:ext cx="3198452" cy="106064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6F91603-0234-40D9-8253-9C0AFEAF6252}"/>
              </a:ext>
            </a:extLst>
          </p:cNvPr>
          <p:cNvSpPr/>
          <p:nvPr/>
        </p:nvSpPr>
        <p:spPr bwMode="auto">
          <a:xfrm>
            <a:off x="4587937" y="3547467"/>
            <a:ext cx="3198452" cy="106064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6064E81-4DB8-4429-AF8C-E9F0AE450339}"/>
              </a:ext>
            </a:extLst>
          </p:cNvPr>
          <p:cNvSpPr/>
          <p:nvPr/>
        </p:nvSpPr>
        <p:spPr bwMode="auto">
          <a:xfrm>
            <a:off x="7431586" y="2315956"/>
            <a:ext cx="3345933" cy="203498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48" name="슬라이드 번호 개체 틀 47">
            <a:extLst>
              <a:ext uri="{FF2B5EF4-FFF2-40B4-BE49-F238E27FC236}">
                <a16:creationId xmlns:a16="http://schemas.microsoft.com/office/drawing/2014/main" id="{4511CC1F-11D2-4FB6-A114-4B82D75341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5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F72796-1E7A-486C-BC08-648E6B5EA4B5}"/>
              </a:ext>
            </a:extLst>
          </p:cNvPr>
          <p:cNvSpPr txBox="1"/>
          <p:nvPr/>
        </p:nvSpPr>
        <p:spPr>
          <a:xfrm>
            <a:off x="2074016" y="5331814"/>
            <a:ext cx="79211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è"/>
            </a:pPr>
            <a:r>
              <a:rPr lang="en-US" altLang="ko-KR" sz="2600" b="1" dirty="0"/>
              <a:t>3</a:t>
            </a:r>
            <a:r>
              <a:rPr lang="ko-KR" altLang="en-US" sz="2600" b="1" dirty="0"/>
              <a:t>개의 </a:t>
            </a:r>
            <a:r>
              <a:rPr lang="en-US" altLang="ko-KR" sz="2600" b="1" dirty="0"/>
              <a:t>logistic regression</a:t>
            </a:r>
            <a:r>
              <a:rPr lang="ko-KR" altLang="en-US" sz="2600" b="1" dirty="0"/>
              <a:t>으로 </a:t>
            </a:r>
            <a:r>
              <a:rPr lang="en-US" altLang="ko-KR" sz="2600" b="1" dirty="0" err="1"/>
              <a:t>xor</a:t>
            </a:r>
            <a:r>
              <a:rPr lang="ko-KR" altLang="en-US" sz="2600" b="1" dirty="0"/>
              <a:t> 풀 수 있음</a:t>
            </a:r>
          </a:p>
        </p:txBody>
      </p:sp>
    </p:spTree>
    <p:extLst>
      <p:ext uri="{BB962C8B-B14F-4D97-AF65-F5344CB8AC3E}">
        <p14:creationId xmlns:p14="http://schemas.microsoft.com/office/powerpoint/2010/main" val="51533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9F95A-4DE5-40DC-9974-77037ED8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Neural nets(1)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CE5EB1-BCEA-4262-A118-000620B4C8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 -8 = -8,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0, 0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−7</m:t>
                            </m:r>
                          </m:e>
                          <m:e>
                            <m:r>
                              <a:rPr lang="en-US" altLang="ko-K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−7</m:t>
                            </m:r>
                          </m:e>
                        </m:eqArr>
                      </m:e>
                    </m:d>
                    <m:r>
                      <a:rPr lang="en-US" altLang="ko-KR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altLang="ko-KR" dirty="0"/>
                  <a:t> = 3,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−11</m:t>
                            </m:r>
                          </m:e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eqArr>
                      </m:e>
                    </m:d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+6=−11+6=−5,  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CE5EB1-BCEA-4262-A118-000620B4C8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7BEDED97-300D-46F0-AE54-51259F6FC7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7762827"/>
                  </p:ext>
                </p:extLst>
              </p:nvPr>
            </p:nvGraphicFramePr>
            <p:xfrm>
              <a:off x="7176150" y="1772770"/>
              <a:ext cx="4248588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098">
                      <a:extLst>
                        <a:ext uri="{9D8B030D-6E8A-4147-A177-3AD203B41FA5}">
                          <a16:colId xmlns:a16="http://schemas.microsoft.com/office/drawing/2014/main" val="61349800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4114374930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79309072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3621396989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97507379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928094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err="1"/>
                            <a:t>xor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713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032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7BEDED97-300D-46F0-AE54-51259F6FC7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7762827"/>
                  </p:ext>
                </p:extLst>
              </p:nvPr>
            </p:nvGraphicFramePr>
            <p:xfrm>
              <a:off x="7176150" y="1772770"/>
              <a:ext cx="4248588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098">
                      <a:extLst>
                        <a:ext uri="{9D8B030D-6E8A-4147-A177-3AD203B41FA5}">
                          <a16:colId xmlns:a16="http://schemas.microsoft.com/office/drawing/2014/main" val="61349800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4114374930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79309072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3621396989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97507379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9280942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98291" t="-7895" r="-102564" b="-1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err="1"/>
                            <a:t>xor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71313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032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C8E280-E423-489D-A563-A33FC55CD6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5CDEA8-E44A-495E-B70A-E229B7C8B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600" y="3123889"/>
            <a:ext cx="2692319" cy="206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2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9F95A-4DE5-40DC-9974-77037ED8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Neural nets(2)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CE5EB1-BCEA-4262-A118-000620B4C8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 -8 = 5-8=-3,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−7</m:t>
                            </m:r>
                          </m:e>
                          <m:e>
                            <m:r>
                              <a:rPr lang="en-US" altLang="ko-K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−7</m:t>
                            </m:r>
                          </m:e>
                        </m:eqArr>
                      </m:e>
                    </m:d>
                    <m:r>
                      <a:rPr lang="en-US" altLang="ko-KR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altLang="ko-KR" dirty="0"/>
                  <a:t> = -7+3=-4,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−11</m:t>
                            </m:r>
                          </m:e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eqArr>
                      </m:e>
                    </m:d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+6=6,  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CE5EB1-BCEA-4262-A118-000620B4C8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7BEDED97-300D-46F0-AE54-51259F6FC7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0332626"/>
                  </p:ext>
                </p:extLst>
              </p:nvPr>
            </p:nvGraphicFramePr>
            <p:xfrm>
              <a:off x="7333812" y="1639421"/>
              <a:ext cx="4248588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098">
                      <a:extLst>
                        <a:ext uri="{9D8B030D-6E8A-4147-A177-3AD203B41FA5}">
                          <a16:colId xmlns:a16="http://schemas.microsoft.com/office/drawing/2014/main" val="61349800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4114374930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79309072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3621396989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97507379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928094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err="1"/>
                            <a:t>xor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713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032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7BEDED97-300D-46F0-AE54-51259F6FC7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0332626"/>
                  </p:ext>
                </p:extLst>
              </p:nvPr>
            </p:nvGraphicFramePr>
            <p:xfrm>
              <a:off x="7333812" y="1639421"/>
              <a:ext cx="4248588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098">
                      <a:extLst>
                        <a:ext uri="{9D8B030D-6E8A-4147-A177-3AD203B41FA5}">
                          <a16:colId xmlns:a16="http://schemas.microsoft.com/office/drawing/2014/main" val="61349800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4114374930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79309072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3621396989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97507379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9280942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724" t="-7895" r="-104310" b="-1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err="1"/>
                            <a:t>xor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71313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032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806A97-C709-429F-A6AF-E3855337CB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8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9F95A-4DE5-40DC-9974-77037ED8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Neural nets(3)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CE5EB1-BCEA-4262-A118-000620B4C8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1, 0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 -8 = 5-8=-3,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−7</m:t>
                            </m:r>
                          </m:e>
                          <m:e>
                            <m:r>
                              <a:rPr lang="en-US" altLang="ko-K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−7</m:t>
                            </m:r>
                          </m:e>
                        </m:eqArr>
                      </m:e>
                    </m:d>
                    <m:r>
                      <a:rPr lang="en-US" altLang="ko-KR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altLang="ko-KR" dirty="0"/>
                  <a:t> = -7+3=-4,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−11</m:t>
                            </m:r>
                          </m:e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eqArr>
                      </m:e>
                    </m:d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+6=6,  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CE5EB1-BCEA-4262-A118-000620B4C8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7BEDED97-300D-46F0-AE54-51259F6FC7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2979992"/>
                  </p:ext>
                </p:extLst>
              </p:nvPr>
            </p:nvGraphicFramePr>
            <p:xfrm>
              <a:off x="7333812" y="1639421"/>
              <a:ext cx="4248588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098">
                      <a:extLst>
                        <a:ext uri="{9D8B030D-6E8A-4147-A177-3AD203B41FA5}">
                          <a16:colId xmlns:a16="http://schemas.microsoft.com/office/drawing/2014/main" val="61349800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4114374930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79309072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3621396989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97507379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928094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err="1"/>
                            <a:t>xor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713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032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7BEDED97-300D-46F0-AE54-51259F6FC7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2979992"/>
                  </p:ext>
                </p:extLst>
              </p:nvPr>
            </p:nvGraphicFramePr>
            <p:xfrm>
              <a:off x="7333812" y="1639421"/>
              <a:ext cx="4248588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098">
                      <a:extLst>
                        <a:ext uri="{9D8B030D-6E8A-4147-A177-3AD203B41FA5}">
                          <a16:colId xmlns:a16="http://schemas.microsoft.com/office/drawing/2014/main" val="61349800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4114374930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79309072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3621396989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97507379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9280942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724" t="-7895" r="-104310" b="-1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err="1"/>
                            <a:t>xor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71313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032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CFE0CE-814C-45E3-BB46-BA306D2ADE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67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9F95A-4DE5-40DC-9974-77037ED8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Neural nets(4)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CE5EB1-BCEA-4262-A118-000620B4C8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1, 1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 -8 = 5+5-8=2,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−7</m:t>
                            </m:r>
                          </m:e>
                          <m:e>
                            <m:r>
                              <a:rPr lang="en-US" altLang="ko-K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−7</m:t>
                            </m:r>
                          </m:e>
                        </m:eqArr>
                      </m:e>
                    </m:d>
                    <m:r>
                      <a:rPr lang="en-US" altLang="ko-KR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altLang="ko-KR" dirty="0"/>
                  <a:t> = -7-7+3=-11,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−11</m:t>
                            </m:r>
                          </m:e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eqArr>
                      </m:e>
                    </m:d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+6=−11+6=−5,  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CE5EB1-BCEA-4262-A118-000620B4C8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7BEDED97-300D-46F0-AE54-51259F6FC7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735262"/>
                  </p:ext>
                </p:extLst>
              </p:nvPr>
            </p:nvGraphicFramePr>
            <p:xfrm>
              <a:off x="7333812" y="1639421"/>
              <a:ext cx="4248588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098">
                      <a:extLst>
                        <a:ext uri="{9D8B030D-6E8A-4147-A177-3AD203B41FA5}">
                          <a16:colId xmlns:a16="http://schemas.microsoft.com/office/drawing/2014/main" val="61349800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4114374930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79309072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3621396989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97507379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928094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err="1"/>
                            <a:t>xor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7131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032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7BEDED97-300D-46F0-AE54-51259F6FC7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735262"/>
                  </p:ext>
                </p:extLst>
              </p:nvPr>
            </p:nvGraphicFramePr>
            <p:xfrm>
              <a:off x="7333812" y="1639421"/>
              <a:ext cx="4248588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098">
                      <a:extLst>
                        <a:ext uri="{9D8B030D-6E8A-4147-A177-3AD203B41FA5}">
                          <a16:colId xmlns:a16="http://schemas.microsoft.com/office/drawing/2014/main" val="61349800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4114374930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79309072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3621396989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975073797"/>
                        </a:ext>
                      </a:extLst>
                    </a:gridCol>
                    <a:gridCol w="708098">
                      <a:extLst>
                        <a:ext uri="{9D8B030D-6E8A-4147-A177-3AD203B41FA5}">
                          <a16:colId xmlns:a16="http://schemas.microsoft.com/office/drawing/2014/main" val="169280942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x2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y2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724" t="-7895" r="-104310" b="-1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err="1"/>
                            <a:t>xor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71313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1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0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032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D66863-23AE-44BA-B582-29001F3262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357335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테마1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사용자 지정 1">
      <a:majorFont>
        <a:latin typeface="Franklin Gothic Medium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연구실테마1" id="{9ECB9E5E-DA0F-4445-99F5-F8C3C85A8224}" vid="{416D8A49-A7FF-4923-871D-ECAE04075246}"/>
    </a:ext>
  </a:extLst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연구실테마1</Template>
  <TotalTime>711</TotalTime>
  <Pages>122</Pages>
  <Words>698</Words>
  <Characters>0</Characters>
  <Application>Microsoft Office PowerPoint</Application>
  <DocSecurity>0</DocSecurity>
  <PresentationFormat>와이드스크린</PresentationFormat>
  <Lines>0</Lines>
  <Paragraphs>242</Paragraphs>
  <Slides>22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함초롬돋움</vt:lpstr>
      <vt:lpstr>Arial</vt:lpstr>
      <vt:lpstr>Cambria Math</vt:lpstr>
      <vt:lpstr>Franklin Gothic Medium</vt:lpstr>
      <vt:lpstr>Tahoma</vt:lpstr>
      <vt:lpstr>Times New Roman</vt:lpstr>
      <vt:lpstr>Wingdings</vt:lpstr>
      <vt:lpstr>연구실테마1</vt:lpstr>
      <vt:lpstr>Lec9. Neural Nets for XOR</vt:lpstr>
      <vt:lpstr>목차</vt:lpstr>
      <vt:lpstr>Logistic regression</vt:lpstr>
      <vt:lpstr>xor using NN(neural nets)</vt:lpstr>
      <vt:lpstr>Neural nets(2 layer)</vt:lpstr>
      <vt:lpstr> Neural nets(1)</vt:lpstr>
      <vt:lpstr> Neural nets(2)</vt:lpstr>
      <vt:lpstr> Neural nets(3)</vt:lpstr>
      <vt:lpstr> Neural nets(4)</vt:lpstr>
      <vt:lpstr>Neural nets(5)</vt:lpstr>
      <vt:lpstr>Neural nets</vt:lpstr>
      <vt:lpstr>어떻게 w, b를 학습시키는가</vt:lpstr>
      <vt:lpstr>backpropagation</vt:lpstr>
      <vt:lpstr>Back propagation(chain rule)</vt:lpstr>
      <vt:lpstr>Back propagation(chain rule)</vt:lpstr>
      <vt:lpstr>Back propagation(chain rule)</vt:lpstr>
      <vt:lpstr>Lab9. Neural Nets XOR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백준 코딩 30-40-30</dc:title>
  <dc:creator>J_hoon</dc:creator>
  <cp:lastModifiedBy>이 미미</cp:lastModifiedBy>
  <cp:revision>89</cp:revision>
  <dcterms:modified xsi:type="dcterms:W3CDTF">2020-01-14T03:24:38Z</dcterms:modified>
</cp:coreProperties>
</file>