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sldIdLst>
    <p:sldId id="256" r:id="rId2"/>
    <p:sldId id="280" r:id="rId3"/>
    <p:sldId id="264" r:id="rId4"/>
    <p:sldId id="265" r:id="rId5"/>
    <p:sldId id="281" r:id="rId6"/>
    <p:sldId id="266" r:id="rId7"/>
    <p:sldId id="267" r:id="rId8"/>
    <p:sldId id="268" r:id="rId9"/>
    <p:sldId id="269" r:id="rId10"/>
    <p:sldId id="270" r:id="rId11"/>
    <p:sldId id="289" r:id="rId12"/>
    <p:sldId id="271" r:id="rId13"/>
    <p:sldId id="272" r:id="rId14"/>
    <p:sldId id="288" r:id="rId15"/>
    <p:sldId id="287" r:id="rId16"/>
    <p:sldId id="292" r:id="rId17"/>
    <p:sldId id="273" r:id="rId18"/>
    <p:sldId id="274" r:id="rId19"/>
    <p:sldId id="291" r:id="rId20"/>
    <p:sldId id="290" r:id="rId21"/>
    <p:sldId id="275" r:id="rId22"/>
    <p:sldId id="276" r:id="rId23"/>
    <p:sldId id="277" r:id="rId24"/>
    <p:sldId id="278" r:id="rId25"/>
    <p:sldId id="283" r:id="rId26"/>
    <p:sldId id="262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C46B37-3A86-477D-A842-53539BCCDA24}" v="549" dt="2020-01-29T09:20:17.1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83249" autoAdjust="0"/>
  </p:normalViewPr>
  <p:slideViewPr>
    <p:cSldViewPr snapToGrid="0">
      <p:cViewPr varScale="1">
        <p:scale>
          <a:sx n="68" d="100"/>
          <a:sy n="68" d="100"/>
        </p:scale>
        <p:origin x="8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82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미미" userId="100a6bdb93b108e3" providerId="LiveId" clId="{C7C46B37-3A86-477D-A842-53539BCCDA24}"/>
    <pc:docChg chg="undo custSel addSld delSld modSld sldOrd">
      <pc:chgData name="이 미미" userId="100a6bdb93b108e3" providerId="LiveId" clId="{C7C46B37-3A86-477D-A842-53539BCCDA24}" dt="2020-01-29T09:20:19.628" v="3659" actId="1076"/>
      <pc:docMkLst>
        <pc:docMk/>
      </pc:docMkLst>
      <pc:sldChg chg="modSp">
        <pc:chgData name="이 미미" userId="100a6bdb93b108e3" providerId="LiveId" clId="{C7C46B37-3A86-477D-A842-53539BCCDA24}" dt="2020-01-29T09:18:12.745" v="3449" actId="121"/>
        <pc:sldMkLst>
          <pc:docMk/>
          <pc:sldMk cId="4029443395" sldId="256"/>
        </pc:sldMkLst>
        <pc:spChg chg="mod">
          <ac:chgData name="이 미미" userId="100a6bdb93b108e3" providerId="LiveId" clId="{C7C46B37-3A86-477D-A842-53539BCCDA24}" dt="2020-01-28T10:45:16.805" v="94" actId="122"/>
          <ac:spMkLst>
            <pc:docMk/>
            <pc:sldMk cId="4029443395" sldId="256"/>
            <ac:spMk id="2" creationId="{C2975E8A-4809-4AE1-8782-38FF4390B45B}"/>
          </ac:spMkLst>
        </pc:spChg>
        <pc:spChg chg="mod">
          <ac:chgData name="이 미미" userId="100a6bdb93b108e3" providerId="LiveId" clId="{C7C46B37-3A86-477D-A842-53539BCCDA24}" dt="2020-01-29T09:18:12.745" v="3449" actId="121"/>
          <ac:spMkLst>
            <pc:docMk/>
            <pc:sldMk cId="4029443395" sldId="256"/>
            <ac:spMk id="3" creationId="{BC1006BC-F9A6-4B46-AD55-76D2A1AE7464}"/>
          </ac:spMkLst>
        </pc:spChg>
      </pc:sldChg>
      <pc:sldChg chg="del">
        <pc:chgData name="이 미미" userId="100a6bdb93b108e3" providerId="LiveId" clId="{C7C46B37-3A86-477D-A842-53539BCCDA24}" dt="2020-01-29T08:03:34.432" v="2660" actId="2696"/>
        <pc:sldMkLst>
          <pc:docMk/>
          <pc:sldMk cId="1604161673" sldId="257"/>
        </pc:sldMkLst>
      </pc:sldChg>
      <pc:sldChg chg="addSp delSp modSp del">
        <pc:chgData name="이 미미" userId="100a6bdb93b108e3" providerId="LiveId" clId="{C7C46B37-3A86-477D-A842-53539BCCDA24}" dt="2020-01-29T08:03:35.313" v="2661" actId="2696"/>
        <pc:sldMkLst>
          <pc:docMk/>
          <pc:sldMk cId="929813240" sldId="258"/>
        </pc:sldMkLst>
        <pc:spChg chg="del">
          <ac:chgData name="이 미미" userId="100a6bdb93b108e3" providerId="LiveId" clId="{C7C46B37-3A86-477D-A842-53539BCCDA24}" dt="2020-01-28T07:27:16.827" v="0"/>
          <ac:spMkLst>
            <pc:docMk/>
            <pc:sldMk cId="929813240" sldId="258"/>
            <ac:spMk id="3" creationId="{F6C6CA4C-D05A-4B1F-A24E-252ED9205772}"/>
          </ac:spMkLst>
        </pc:spChg>
        <pc:picChg chg="add mod">
          <ac:chgData name="이 미미" userId="100a6bdb93b108e3" providerId="LiveId" clId="{C7C46B37-3A86-477D-A842-53539BCCDA24}" dt="2020-01-28T07:27:16.827" v="0"/>
          <ac:picMkLst>
            <pc:docMk/>
            <pc:sldMk cId="929813240" sldId="258"/>
            <ac:picMk id="4" creationId="{A3A18EA4-DA82-4382-85EA-C2CE42049C06}"/>
          </ac:picMkLst>
        </pc:picChg>
      </pc:sldChg>
      <pc:sldChg chg="addSp delSp modSp del">
        <pc:chgData name="이 미미" userId="100a6bdb93b108e3" providerId="LiveId" clId="{C7C46B37-3A86-477D-A842-53539BCCDA24}" dt="2020-01-29T08:03:36.160" v="2662" actId="2696"/>
        <pc:sldMkLst>
          <pc:docMk/>
          <pc:sldMk cId="278769031" sldId="259"/>
        </pc:sldMkLst>
        <pc:spChg chg="del">
          <ac:chgData name="이 미미" userId="100a6bdb93b108e3" providerId="LiveId" clId="{C7C46B37-3A86-477D-A842-53539BCCDA24}" dt="2020-01-28T07:32:30.911" v="1"/>
          <ac:spMkLst>
            <pc:docMk/>
            <pc:sldMk cId="278769031" sldId="259"/>
            <ac:spMk id="3" creationId="{262D9D70-DB76-4317-9DE9-42A7478FB9FD}"/>
          </ac:spMkLst>
        </pc:spChg>
        <pc:picChg chg="add mod">
          <ac:chgData name="이 미미" userId="100a6bdb93b108e3" providerId="LiveId" clId="{C7C46B37-3A86-477D-A842-53539BCCDA24}" dt="2020-01-28T07:32:30.911" v="1"/>
          <ac:picMkLst>
            <pc:docMk/>
            <pc:sldMk cId="278769031" sldId="259"/>
            <ac:picMk id="4" creationId="{1276CD43-445C-41B6-9CFA-E44F768D78B4}"/>
          </ac:picMkLst>
        </pc:picChg>
      </pc:sldChg>
      <pc:sldChg chg="addSp del">
        <pc:chgData name="이 미미" userId="100a6bdb93b108e3" providerId="LiveId" clId="{C7C46B37-3A86-477D-A842-53539BCCDA24}" dt="2020-01-29T08:03:36.880" v="2663" actId="2696"/>
        <pc:sldMkLst>
          <pc:docMk/>
          <pc:sldMk cId="3999600098" sldId="260"/>
        </pc:sldMkLst>
        <pc:picChg chg="add">
          <ac:chgData name="이 미미" userId="100a6bdb93b108e3" providerId="LiveId" clId="{C7C46B37-3A86-477D-A842-53539BCCDA24}" dt="2020-01-28T07:33:48.136" v="2"/>
          <ac:picMkLst>
            <pc:docMk/>
            <pc:sldMk cId="3999600098" sldId="260"/>
            <ac:picMk id="4" creationId="{2C26B802-9525-4D3D-8949-4DAD0C0CF56D}"/>
          </ac:picMkLst>
        </pc:picChg>
      </pc:sldChg>
      <pc:sldChg chg="addSp delSp modSp add del">
        <pc:chgData name="이 미미" userId="100a6bdb93b108e3" providerId="LiveId" clId="{C7C46B37-3A86-477D-A842-53539BCCDA24}" dt="2020-01-29T06:56:34.968" v="1577" actId="2696"/>
        <pc:sldMkLst>
          <pc:docMk/>
          <pc:sldMk cId="413416093" sldId="261"/>
        </pc:sldMkLst>
        <pc:spChg chg="del">
          <ac:chgData name="이 미미" userId="100a6bdb93b108e3" providerId="LiveId" clId="{C7C46B37-3A86-477D-A842-53539BCCDA24}" dt="2020-01-28T08:15:42.571" v="6"/>
          <ac:spMkLst>
            <pc:docMk/>
            <pc:sldMk cId="413416093" sldId="261"/>
            <ac:spMk id="3" creationId="{343B8EF5-26AC-459C-AE95-A4DD39238513}"/>
          </ac:spMkLst>
        </pc:spChg>
        <pc:picChg chg="add mod">
          <ac:chgData name="이 미미" userId="100a6bdb93b108e3" providerId="LiveId" clId="{C7C46B37-3A86-477D-A842-53539BCCDA24}" dt="2020-01-28T08:15:42.571" v="6"/>
          <ac:picMkLst>
            <pc:docMk/>
            <pc:sldMk cId="413416093" sldId="261"/>
            <ac:picMk id="4" creationId="{5B6263B0-D375-4B07-AFD7-1FA15930FF28}"/>
          </ac:picMkLst>
        </pc:picChg>
      </pc:sldChg>
      <pc:sldChg chg="addSp delSp modSp add ord">
        <pc:chgData name="이 미미" userId="100a6bdb93b108e3" providerId="LiveId" clId="{C7C46B37-3A86-477D-A842-53539BCCDA24}" dt="2020-01-29T06:56:56.774" v="1584" actId="14100"/>
        <pc:sldMkLst>
          <pc:docMk/>
          <pc:sldMk cId="3650117851" sldId="262"/>
        </pc:sldMkLst>
        <pc:spChg chg="del">
          <ac:chgData name="이 미미" userId="100a6bdb93b108e3" providerId="LiveId" clId="{C7C46B37-3A86-477D-A842-53539BCCDA24}" dt="2020-01-29T06:56:49.969" v="1582" actId="478"/>
          <ac:spMkLst>
            <pc:docMk/>
            <pc:sldMk cId="3650117851" sldId="262"/>
            <ac:spMk id="2" creationId="{B7255CE3-4100-4485-83FB-C805156A8AA6}"/>
          </ac:spMkLst>
        </pc:spChg>
        <pc:spChg chg="del">
          <ac:chgData name="이 미미" userId="100a6bdb93b108e3" providerId="LiveId" clId="{C7C46B37-3A86-477D-A842-53539BCCDA24}" dt="2020-01-28T08:16:01.587" v="7"/>
          <ac:spMkLst>
            <pc:docMk/>
            <pc:sldMk cId="3650117851" sldId="262"/>
            <ac:spMk id="3" creationId="{EA7C7187-A3DD-4D13-AA49-6D2F5AF260A6}"/>
          </ac:spMkLst>
        </pc:spChg>
        <pc:picChg chg="add mod">
          <ac:chgData name="이 미미" userId="100a6bdb93b108e3" providerId="LiveId" clId="{C7C46B37-3A86-477D-A842-53539BCCDA24}" dt="2020-01-29T06:56:56.774" v="1584" actId="14100"/>
          <ac:picMkLst>
            <pc:docMk/>
            <pc:sldMk cId="3650117851" sldId="262"/>
            <ac:picMk id="4" creationId="{76F4D7F6-1AFE-45E5-AA0E-E28C7725943F}"/>
          </ac:picMkLst>
        </pc:picChg>
      </pc:sldChg>
      <pc:sldChg chg="add del">
        <pc:chgData name="이 미미" userId="100a6bdb93b108e3" providerId="LiveId" clId="{C7C46B37-3A86-477D-A842-53539BCCDA24}" dt="2020-01-29T08:03:37.680" v="2664" actId="2696"/>
        <pc:sldMkLst>
          <pc:docMk/>
          <pc:sldMk cId="3059955613" sldId="263"/>
        </pc:sldMkLst>
      </pc:sldChg>
      <pc:sldChg chg="addSp delSp modSp add ord">
        <pc:chgData name="이 미미" userId="100a6bdb93b108e3" providerId="LiveId" clId="{C7C46B37-3A86-477D-A842-53539BCCDA24}" dt="2020-01-29T08:21:50.398" v="3260"/>
        <pc:sldMkLst>
          <pc:docMk/>
          <pc:sldMk cId="1853149027" sldId="264"/>
        </pc:sldMkLst>
        <pc:spChg chg="mod">
          <ac:chgData name="이 미미" userId="100a6bdb93b108e3" providerId="LiveId" clId="{C7C46B37-3A86-477D-A842-53539BCCDA24}" dt="2020-01-28T10:45:51.508" v="122" actId="20577"/>
          <ac:spMkLst>
            <pc:docMk/>
            <pc:sldMk cId="1853149027" sldId="264"/>
            <ac:spMk id="2" creationId="{AC403EE9-E8F8-4B75-9673-E1B568B19157}"/>
          </ac:spMkLst>
        </pc:spChg>
        <pc:spChg chg="del">
          <ac:chgData name="이 미미" userId="100a6bdb93b108e3" providerId="LiveId" clId="{C7C46B37-3A86-477D-A842-53539BCCDA24}" dt="2020-01-28T10:45:57.212" v="123" actId="478"/>
          <ac:spMkLst>
            <pc:docMk/>
            <pc:sldMk cId="1853149027" sldId="264"/>
            <ac:spMk id="3" creationId="{A5B43B71-4779-4364-AEAA-C79BC7717817}"/>
          </ac:spMkLst>
        </pc:spChg>
        <pc:spChg chg="add mod">
          <ac:chgData name="이 미미" userId="100a6bdb93b108e3" providerId="LiveId" clId="{C7C46B37-3A86-477D-A842-53539BCCDA24}" dt="2020-01-28T10:46:55.029" v="151" actId="1076"/>
          <ac:spMkLst>
            <pc:docMk/>
            <pc:sldMk cId="1853149027" sldId="264"/>
            <ac:spMk id="4" creationId="{D07BBEB2-A334-4A1C-8493-B0768063F225}"/>
          </ac:spMkLst>
        </pc:spChg>
        <pc:spChg chg="add mod">
          <ac:chgData name="이 미미" userId="100a6bdb93b108e3" providerId="LiveId" clId="{C7C46B37-3A86-477D-A842-53539BCCDA24}" dt="2020-01-28T10:46:58.508" v="152" actId="1076"/>
          <ac:spMkLst>
            <pc:docMk/>
            <pc:sldMk cId="1853149027" sldId="264"/>
            <ac:spMk id="5" creationId="{CFC17216-28AB-4EA7-BD5A-D59193FEF4BD}"/>
          </ac:spMkLst>
        </pc:spChg>
        <pc:spChg chg="add mod">
          <ac:chgData name="이 미미" userId="100a6bdb93b108e3" providerId="LiveId" clId="{C7C46B37-3A86-477D-A842-53539BCCDA24}" dt="2020-01-28T10:47:00.644" v="153" actId="1076"/>
          <ac:spMkLst>
            <pc:docMk/>
            <pc:sldMk cId="1853149027" sldId="264"/>
            <ac:spMk id="6" creationId="{2C5B7921-2EC6-4103-9D8D-2DB25FDA7755}"/>
          </ac:spMkLst>
        </pc:spChg>
        <pc:spChg chg="add mod">
          <ac:chgData name="이 미미" userId="100a6bdb93b108e3" providerId="LiveId" clId="{C7C46B37-3A86-477D-A842-53539BCCDA24}" dt="2020-01-28T10:47:11.320" v="156" actId="20577"/>
          <ac:spMkLst>
            <pc:docMk/>
            <pc:sldMk cId="1853149027" sldId="264"/>
            <ac:spMk id="7" creationId="{5D9F9534-739F-42DF-8BBE-29FBB17BD516}"/>
          </ac:spMkLst>
        </pc:spChg>
        <pc:cxnChg chg="add mod">
          <ac:chgData name="이 미미" userId="100a6bdb93b108e3" providerId="LiveId" clId="{C7C46B37-3A86-477D-A842-53539BCCDA24}" dt="2020-01-28T10:47:25.362" v="158" actId="1582"/>
          <ac:cxnSpMkLst>
            <pc:docMk/>
            <pc:sldMk cId="1853149027" sldId="264"/>
            <ac:cxnSpMk id="9" creationId="{F41B3A1E-59D7-4868-9C9A-2FAF84397EEA}"/>
          </ac:cxnSpMkLst>
        </pc:cxnChg>
        <pc:cxnChg chg="add mod">
          <ac:chgData name="이 미미" userId="100a6bdb93b108e3" providerId="LiveId" clId="{C7C46B37-3A86-477D-A842-53539BCCDA24}" dt="2020-01-28T10:47:40.581" v="162" actId="14100"/>
          <ac:cxnSpMkLst>
            <pc:docMk/>
            <pc:sldMk cId="1853149027" sldId="264"/>
            <ac:cxnSpMk id="10" creationId="{ACEA2BA8-5A71-47F5-B2D1-4F4D8C9262FD}"/>
          </ac:cxnSpMkLst>
        </pc:cxnChg>
        <pc:cxnChg chg="add mod">
          <ac:chgData name="이 미미" userId="100a6bdb93b108e3" providerId="LiveId" clId="{C7C46B37-3A86-477D-A842-53539BCCDA24}" dt="2020-01-28T10:47:49.826" v="166" actId="14100"/>
          <ac:cxnSpMkLst>
            <pc:docMk/>
            <pc:sldMk cId="1853149027" sldId="264"/>
            <ac:cxnSpMk id="13" creationId="{F347CBCF-1116-495D-8C0D-FEC3B68A230E}"/>
          </ac:cxnSpMkLst>
        </pc:cxnChg>
        <pc:cxnChg chg="add mod">
          <ac:chgData name="이 미미" userId="100a6bdb93b108e3" providerId="LiveId" clId="{C7C46B37-3A86-477D-A842-53539BCCDA24}" dt="2020-01-28T10:48:16.171" v="170" actId="14100"/>
          <ac:cxnSpMkLst>
            <pc:docMk/>
            <pc:sldMk cId="1853149027" sldId="264"/>
            <ac:cxnSpMk id="17" creationId="{4A032B96-89F7-45CE-A9AC-D5FF43E28780}"/>
          </ac:cxnSpMkLst>
        </pc:cxnChg>
      </pc:sldChg>
      <pc:sldChg chg="addSp delSp modSp add ord">
        <pc:chgData name="이 미미" userId="100a6bdb93b108e3" providerId="LiveId" clId="{C7C46B37-3A86-477D-A842-53539BCCDA24}" dt="2020-01-29T08:23:24.230" v="3261"/>
        <pc:sldMkLst>
          <pc:docMk/>
          <pc:sldMk cId="3785403468" sldId="265"/>
        </pc:sldMkLst>
        <pc:spChg chg="mod">
          <ac:chgData name="이 미미" userId="100a6bdb93b108e3" providerId="LiveId" clId="{C7C46B37-3A86-477D-A842-53539BCCDA24}" dt="2020-01-28T10:48:34.877" v="171"/>
          <ac:spMkLst>
            <pc:docMk/>
            <pc:sldMk cId="3785403468" sldId="265"/>
            <ac:spMk id="2" creationId="{906FFB73-DA9A-4024-85FB-2783B8C645D0}"/>
          </ac:spMkLst>
        </pc:spChg>
        <pc:spChg chg="del">
          <ac:chgData name="이 미미" userId="100a6bdb93b108e3" providerId="LiveId" clId="{C7C46B37-3A86-477D-A842-53539BCCDA24}" dt="2020-01-28T10:50:39.633" v="172"/>
          <ac:spMkLst>
            <pc:docMk/>
            <pc:sldMk cId="3785403468" sldId="265"/>
            <ac:spMk id="3" creationId="{3A72BFCF-BC5C-437C-9E3C-2A857B150DD6}"/>
          </ac:spMkLst>
        </pc:spChg>
        <pc:spChg chg="add mod">
          <ac:chgData name="이 미미" userId="100a6bdb93b108e3" providerId="LiveId" clId="{C7C46B37-3A86-477D-A842-53539BCCDA24}" dt="2020-01-28T10:51:43.805" v="175" actId="1076"/>
          <ac:spMkLst>
            <pc:docMk/>
            <pc:sldMk cId="3785403468" sldId="265"/>
            <ac:spMk id="5" creationId="{FF532EDA-2ADE-4432-9409-DADF607E37EF}"/>
          </ac:spMkLst>
        </pc:spChg>
        <pc:picChg chg="add mod">
          <ac:chgData name="이 미미" userId="100a6bdb93b108e3" providerId="LiveId" clId="{C7C46B37-3A86-477D-A842-53539BCCDA24}" dt="2020-01-28T10:51:45.792" v="176" actId="1076"/>
          <ac:picMkLst>
            <pc:docMk/>
            <pc:sldMk cId="3785403468" sldId="265"/>
            <ac:picMk id="4" creationId="{0DDC7457-760A-41C2-A22F-5894F90AE8AA}"/>
          </ac:picMkLst>
        </pc:picChg>
      </pc:sldChg>
      <pc:sldChg chg="addSp delSp modSp add modNotesTx">
        <pc:chgData name="이 미미" userId="100a6bdb93b108e3" providerId="LiveId" clId="{C7C46B37-3A86-477D-A842-53539BCCDA24}" dt="2020-01-29T08:29:12.854" v="3435" actId="20577"/>
        <pc:sldMkLst>
          <pc:docMk/>
          <pc:sldMk cId="2254210222" sldId="266"/>
        </pc:sldMkLst>
        <pc:spChg chg="mod">
          <ac:chgData name="이 미미" userId="100a6bdb93b108e3" providerId="LiveId" clId="{C7C46B37-3A86-477D-A842-53539BCCDA24}" dt="2020-01-29T08:29:12.854" v="3435" actId="20577"/>
          <ac:spMkLst>
            <pc:docMk/>
            <pc:sldMk cId="2254210222" sldId="266"/>
            <ac:spMk id="2" creationId="{3A301BD6-2D38-43B3-9DCA-FD3BE6B59401}"/>
          </ac:spMkLst>
        </pc:spChg>
        <pc:spChg chg="del">
          <ac:chgData name="이 미미" userId="100a6bdb93b108e3" providerId="LiveId" clId="{C7C46B37-3A86-477D-A842-53539BCCDA24}" dt="2020-01-28T10:52:09.540" v="179" actId="478"/>
          <ac:spMkLst>
            <pc:docMk/>
            <pc:sldMk cId="2254210222" sldId="266"/>
            <ac:spMk id="3" creationId="{3511B5B5-4A40-4B8E-BC1D-8F4E4F830992}"/>
          </ac:spMkLst>
        </pc:spChg>
        <pc:spChg chg="add mod">
          <ac:chgData name="이 미미" userId="100a6bdb93b108e3" providerId="LiveId" clId="{C7C46B37-3A86-477D-A842-53539BCCDA24}" dt="2020-01-29T08:23:32.467" v="3262" actId="1076"/>
          <ac:spMkLst>
            <pc:docMk/>
            <pc:sldMk cId="2254210222" sldId="266"/>
            <ac:spMk id="5" creationId="{15463D55-A219-4875-95E5-B59352AF0437}"/>
          </ac:spMkLst>
        </pc:spChg>
        <pc:spChg chg="add mod">
          <ac:chgData name="이 미미" userId="100a6bdb93b108e3" providerId="LiveId" clId="{C7C46B37-3A86-477D-A842-53539BCCDA24}" dt="2020-01-28T10:58:44.133" v="354" actId="113"/>
          <ac:spMkLst>
            <pc:docMk/>
            <pc:sldMk cId="2254210222" sldId="266"/>
            <ac:spMk id="8" creationId="{D000C023-B1FF-46B8-883D-5FFCA8974B58}"/>
          </ac:spMkLst>
        </pc:spChg>
        <pc:spChg chg="add del mod">
          <ac:chgData name="이 미미" userId="100a6bdb93b108e3" providerId="LiveId" clId="{C7C46B37-3A86-477D-A842-53539BCCDA24}" dt="2020-01-28T10:54:52.093" v="275" actId="478"/>
          <ac:spMkLst>
            <pc:docMk/>
            <pc:sldMk cId="2254210222" sldId="266"/>
            <ac:spMk id="9" creationId="{5490D805-E841-4742-AF1E-936E3CED8474}"/>
          </ac:spMkLst>
        </pc:spChg>
        <pc:spChg chg="add mod">
          <ac:chgData name="이 미미" userId="100a6bdb93b108e3" providerId="LiveId" clId="{C7C46B37-3A86-477D-A842-53539BCCDA24}" dt="2020-01-29T08:26:37.721" v="3297" actId="1076"/>
          <ac:spMkLst>
            <pc:docMk/>
            <pc:sldMk cId="2254210222" sldId="266"/>
            <ac:spMk id="10" creationId="{D71DEE2C-5411-4DE9-A901-3436B3ADA9E5}"/>
          </ac:spMkLst>
        </pc:spChg>
        <pc:spChg chg="add del">
          <ac:chgData name="이 미미" userId="100a6bdb93b108e3" providerId="LiveId" clId="{C7C46B37-3A86-477D-A842-53539BCCDA24}" dt="2020-01-28T10:58:26.695" v="349"/>
          <ac:spMkLst>
            <pc:docMk/>
            <pc:sldMk cId="2254210222" sldId="266"/>
            <ac:spMk id="12" creationId="{F6BA7ACF-7988-4A63-9D81-4A939C6A5C2A}"/>
          </ac:spMkLst>
        </pc:spChg>
        <pc:picChg chg="add del mod">
          <ac:chgData name="이 미미" userId="100a6bdb93b108e3" providerId="LiveId" clId="{C7C46B37-3A86-477D-A842-53539BCCDA24}" dt="2020-01-28T10:53:43.245" v="248" actId="478"/>
          <ac:picMkLst>
            <pc:docMk/>
            <pc:sldMk cId="2254210222" sldId="266"/>
            <ac:picMk id="4" creationId="{EA86296E-10EF-43FB-8D93-8D2CC0065551}"/>
          </ac:picMkLst>
        </pc:picChg>
        <pc:picChg chg="add mod">
          <ac:chgData name="이 미미" userId="100a6bdb93b108e3" providerId="LiveId" clId="{C7C46B37-3A86-477D-A842-53539BCCDA24}" dt="2020-01-28T10:53:47.739" v="250" actId="1076"/>
          <ac:picMkLst>
            <pc:docMk/>
            <pc:sldMk cId="2254210222" sldId="266"/>
            <ac:picMk id="6" creationId="{544B8C3C-3BA8-4A64-8420-F7CA849F17A0}"/>
          </ac:picMkLst>
        </pc:picChg>
        <pc:picChg chg="add del mod">
          <ac:chgData name="이 미미" userId="100a6bdb93b108e3" providerId="LiveId" clId="{C7C46B37-3A86-477D-A842-53539BCCDA24}" dt="2020-01-28T10:56:59.668" v="337" actId="478"/>
          <ac:picMkLst>
            <pc:docMk/>
            <pc:sldMk cId="2254210222" sldId="266"/>
            <ac:picMk id="7" creationId="{FABBF966-DEDA-422E-9943-1045C7D72E0D}"/>
          </ac:picMkLst>
        </pc:picChg>
        <pc:picChg chg="add mod">
          <ac:chgData name="이 미미" userId="100a6bdb93b108e3" providerId="LiveId" clId="{C7C46B37-3A86-477D-A842-53539BCCDA24}" dt="2020-01-28T10:57:01.611" v="338" actId="1076"/>
          <ac:picMkLst>
            <pc:docMk/>
            <pc:sldMk cId="2254210222" sldId="266"/>
            <ac:picMk id="11" creationId="{551123F5-D676-4009-B4E4-2D4D0DC6AC43}"/>
          </ac:picMkLst>
        </pc:picChg>
      </pc:sldChg>
      <pc:sldChg chg="addSp delSp modSp add delAnim modAnim">
        <pc:chgData name="이 미미" userId="100a6bdb93b108e3" providerId="LiveId" clId="{C7C46B37-3A86-477D-A842-53539BCCDA24}" dt="2020-01-28T11:04:50.920" v="467"/>
        <pc:sldMkLst>
          <pc:docMk/>
          <pc:sldMk cId="2745368971" sldId="267"/>
        </pc:sldMkLst>
        <pc:spChg chg="mod">
          <ac:chgData name="이 미미" userId="100a6bdb93b108e3" providerId="LiveId" clId="{C7C46B37-3A86-477D-A842-53539BCCDA24}" dt="2020-01-28T10:58:12.252" v="343"/>
          <ac:spMkLst>
            <pc:docMk/>
            <pc:sldMk cId="2745368971" sldId="267"/>
            <ac:spMk id="2" creationId="{3C07DC98-0E7D-4932-B258-3D3EAF4C847A}"/>
          </ac:spMkLst>
        </pc:spChg>
        <pc:spChg chg="del">
          <ac:chgData name="이 미미" userId="100a6bdb93b108e3" providerId="LiveId" clId="{C7C46B37-3A86-477D-A842-53539BCCDA24}" dt="2020-01-28T10:57:46.757" v="341" actId="478"/>
          <ac:spMkLst>
            <pc:docMk/>
            <pc:sldMk cId="2745368971" sldId="267"/>
            <ac:spMk id="3" creationId="{25CA76B7-4474-48B1-B72D-6B9EA8950552}"/>
          </ac:spMkLst>
        </pc:spChg>
        <pc:spChg chg="add mod">
          <ac:chgData name="이 미미" userId="100a6bdb93b108e3" providerId="LiveId" clId="{C7C46B37-3A86-477D-A842-53539BCCDA24}" dt="2020-01-28T11:02:40.548" v="434" actId="1076"/>
          <ac:spMkLst>
            <pc:docMk/>
            <pc:sldMk cId="2745368971" sldId="267"/>
            <ac:spMk id="5" creationId="{564A037C-7310-4A37-9DAC-DD5CAE8190A7}"/>
          </ac:spMkLst>
        </pc:spChg>
        <pc:spChg chg="add del mod">
          <ac:chgData name="이 미미" userId="100a6bdb93b108e3" providerId="LiveId" clId="{C7C46B37-3A86-477D-A842-53539BCCDA24}" dt="2020-01-28T11:03:34.270" v="443"/>
          <ac:spMkLst>
            <pc:docMk/>
            <pc:sldMk cId="2745368971" sldId="267"/>
            <ac:spMk id="11" creationId="{AB6EF27F-37DC-424B-A4A4-12D06F6E68DF}"/>
          </ac:spMkLst>
        </pc:spChg>
        <pc:spChg chg="add mod">
          <ac:chgData name="이 미미" userId="100a6bdb93b108e3" providerId="LiveId" clId="{C7C46B37-3A86-477D-A842-53539BCCDA24}" dt="2020-01-28T11:04:09.141" v="461" actId="1076"/>
          <ac:spMkLst>
            <pc:docMk/>
            <pc:sldMk cId="2745368971" sldId="267"/>
            <ac:spMk id="12" creationId="{E28666CE-62D7-4C9F-860E-3EA74939158E}"/>
          </ac:spMkLst>
        </pc:spChg>
        <pc:picChg chg="add mod">
          <ac:chgData name="이 미미" userId="100a6bdb93b108e3" providerId="LiveId" clId="{C7C46B37-3A86-477D-A842-53539BCCDA24}" dt="2020-01-28T10:58:19.076" v="346" actId="1076"/>
          <ac:picMkLst>
            <pc:docMk/>
            <pc:sldMk cId="2745368971" sldId="267"/>
            <ac:picMk id="4" creationId="{94CC0EFC-2AE5-432B-9E6E-BD40B6326B60}"/>
          </ac:picMkLst>
        </pc:picChg>
        <pc:picChg chg="add mod">
          <ac:chgData name="이 미미" userId="100a6bdb93b108e3" providerId="LiveId" clId="{C7C46B37-3A86-477D-A842-53539BCCDA24}" dt="2020-01-28T11:00:27.321" v="411" actId="1076"/>
          <ac:picMkLst>
            <pc:docMk/>
            <pc:sldMk cId="2745368971" sldId="267"/>
            <ac:picMk id="6" creationId="{B954051C-4906-41BB-B66D-1B5B1D266C5E}"/>
          </ac:picMkLst>
        </pc:picChg>
        <pc:picChg chg="add mod">
          <ac:chgData name="이 미미" userId="100a6bdb93b108e3" providerId="LiveId" clId="{C7C46B37-3A86-477D-A842-53539BCCDA24}" dt="2020-01-28T11:01:13.195" v="414" actId="1076"/>
          <ac:picMkLst>
            <pc:docMk/>
            <pc:sldMk cId="2745368971" sldId="267"/>
            <ac:picMk id="7" creationId="{10C6EB06-28D5-4115-BE1B-BD6D90D5892D}"/>
          </ac:picMkLst>
        </pc:picChg>
        <pc:picChg chg="add mod">
          <ac:chgData name="이 미미" userId="100a6bdb93b108e3" providerId="LiveId" clId="{C7C46B37-3A86-477D-A842-53539BCCDA24}" dt="2020-01-28T11:01:41.282" v="417" actId="1076"/>
          <ac:picMkLst>
            <pc:docMk/>
            <pc:sldMk cId="2745368971" sldId="267"/>
            <ac:picMk id="8" creationId="{B867754C-F367-406C-AC38-D4EE8629054F}"/>
          </ac:picMkLst>
        </pc:picChg>
        <pc:picChg chg="add del mod">
          <ac:chgData name="이 미미" userId="100a6bdb93b108e3" providerId="LiveId" clId="{C7C46B37-3A86-477D-A842-53539BCCDA24}" dt="2020-01-28T11:03:03.447" v="436" actId="478"/>
          <ac:picMkLst>
            <pc:docMk/>
            <pc:sldMk cId="2745368971" sldId="267"/>
            <ac:picMk id="9" creationId="{58E9B8EB-B58D-45EC-9DAA-F5CF4027FECE}"/>
          </ac:picMkLst>
        </pc:picChg>
        <pc:picChg chg="add mod">
          <ac:chgData name="이 미미" userId="100a6bdb93b108e3" providerId="LiveId" clId="{C7C46B37-3A86-477D-A842-53539BCCDA24}" dt="2020-01-28T11:04:37.352" v="465" actId="1076"/>
          <ac:picMkLst>
            <pc:docMk/>
            <pc:sldMk cId="2745368971" sldId="267"/>
            <ac:picMk id="10" creationId="{C3322C33-CE1A-4DA2-95BB-B1590896CB7E}"/>
          </ac:picMkLst>
        </pc:picChg>
      </pc:sldChg>
      <pc:sldChg chg="addSp delSp modSp add">
        <pc:chgData name="이 미미" userId="100a6bdb93b108e3" providerId="LiveId" clId="{C7C46B37-3A86-477D-A842-53539BCCDA24}" dt="2020-01-29T08:30:32.217" v="3437" actId="1076"/>
        <pc:sldMkLst>
          <pc:docMk/>
          <pc:sldMk cId="1586336956" sldId="268"/>
        </pc:sldMkLst>
        <pc:spChg chg="mod">
          <ac:chgData name="이 미미" userId="100a6bdb93b108e3" providerId="LiveId" clId="{C7C46B37-3A86-477D-A842-53539BCCDA24}" dt="2020-01-28T11:04:17.341" v="462"/>
          <ac:spMkLst>
            <pc:docMk/>
            <pc:sldMk cId="1586336956" sldId="268"/>
            <ac:spMk id="2" creationId="{8537D28E-2B18-4A07-AB42-5F440ADD4EE5}"/>
          </ac:spMkLst>
        </pc:spChg>
        <pc:spChg chg="del">
          <ac:chgData name="이 미미" userId="100a6bdb93b108e3" providerId="LiveId" clId="{C7C46B37-3A86-477D-A842-53539BCCDA24}" dt="2020-01-28T11:04:27.699" v="463"/>
          <ac:spMkLst>
            <pc:docMk/>
            <pc:sldMk cId="1586336956" sldId="268"/>
            <ac:spMk id="3" creationId="{C6A46768-D252-4F3B-8164-A8BB74705A9C}"/>
          </ac:spMkLst>
        </pc:spChg>
        <pc:spChg chg="add mod">
          <ac:chgData name="이 미미" userId="100a6bdb93b108e3" providerId="LiveId" clId="{C7C46B37-3A86-477D-A842-53539BCCDA24}" dt="2020-01-29T08:30:32.217" v="3437" actId="1076"/>
          <ac:spMkLst>
            <pc:docMk/>
            <pc:sldMk cId="1586336956" sldId="268"/>
            <ac:spMk id="5" creationId="{F4AACBB3-AB74-4D44-85CB-B43798442D39}"/>
          </ac:spMkLst>
        </pc:spChg>
        <pc:picChg chg="add mod">
          <ac:chgData name="이 미미" userId="100a6bdb93b108e3" providerId="LiveId" clId="{C7C46B37-3A86-477D-A842-53539BCCDA24}" dt="2020-01-29T08:29:58.712" v="3436" actId="1076"/>
          <ac:picMkLst>
            <pc:docMk/>
            <pc:sldMk cId="1586336956" sldId="268"/>
            <ac:picMk id="4" creationId="{5C04C7EE-FF94-4FFF-9A60-DAC931D3CE39}"/>
          </ac:picMkLst>
        </pc:picChg>
      </pc:sldChg>
      <pc:sldChg chg="addSp delSp modSp add modAnim">
        <pc:chgData name="이 미미" userId="100a6bdb93b108e3" providerId="LiveId" clId="{C7C46B37-3A86-477D-A842-53539BCCDA24}" dt="2020-01-28T11:12:43.392" v="718"/>
        <pc:sldMkLst>
          <pc:docMk/>
          <pc:sldMk cId="269196113" sldId="269"/>
        </pc:sldMkLst>
        <pc:spChg chg="mod">
          <ac:chgData name="이 미미" userId="100a6bdb93b108e3" providerId="LiveId" clId="{C7C46B37-3A86-477D-A842-53539BCCDA24}" dt="2020-01-28T11:11:05.813" v="704" actId="20577"/>
          <ac:spMkLst>
            <pc:docMk/>
            <pc:sldMk cId="269196113" sldId="269"/>
            <ac:spMk id="2" creationId="{A38FBC64-92BF-4ECB-84D4-34888C19CB41}"/>
          </ac:spMkLst>
        </pc:spChg>
        <pc:spChg chg="del">
          <ac:chgData name="이 미미" userId="100a6bdb93b108e3" providerId="LiveId" clId="{C7C46B37-3A86-477D-A842-53539BCCDA24}" dt="2020-01-28T11:09:01.647" v="639"/>
          <ac:spMkLst>
            <pc:docMk/>
            <pc:sldMk cId="269196113" sldId="269"/>
            <ac:spMk id="3" creationId="{C6F15170-FFE5-4353-88CC-8C48BD10B20B}"/>
          </ac:spMkLst>
        </pc:spChg>
        <pc:spChg chg="add del mod">
          <ac:chgData name="이 미미" userId="100a6bdb93b108e3" providerId="LiveId" clId="{C7C46B37-3A86-477D-A842-53539BCCDA24}" dt="2020-01-28T11:09:27.943" v="655" actId="478"/>
          <ac:spMkLst>
            <pc:docMk/>
            <pc:sldMk cId="269196113" sldId="269"/>
            <ac:spMk id="5" creationId="{2D537194-7FF8-42D5-80DA-BF7D4178A16C}"/>
          </ac:spMkLst>
        </pc:spChg>
        <pc:spChg chg="add del mod">
          <ac:chgData name="이 미미" userId="100a6bdb93b108e3" providerId="LiveId" clId="{C7C46B37-3A86-477D-A842-53539BCCDA24}" dt="2020-01-28T11:09:52.630" v="666" actId="478"/>
          <ac:spMkLst>
            <pc:docMk/>
            <pc:sldMk cId="269196113" sldId="269"/>
            <ac:spMk id="6" creationId="{039FC3E4-774A-4469-B03C-FC659D2C213E}"/>
          </ac:spMkLst>
        </pc:spChg>
        <pc:spChg chg="add mod">
          <ac:chgData name="이 미미" userId="100a6bdb93b108e3" providerId="LiveId" clId="{C7C46B37-3A86-477D-A842-53539BCCDA24}" dt="2020-01-28T11:11:36.508" v="705" actId="1076"/>
          <ac:spMkLst>
            <pc:docMk/>
            <pc:sldMk cId="269196113" sldId="269"/>
            <ac:spMk id="7" creationId="{49DB4971-E543-40EB-9F4A-9793608325BC}"/>
          </ac:spMkLst>
        </pc:spChg>
        <pc:spChg chg="add mod">
          <ac:chgData name="이 미미" userId="100a6bdb93b108e3" providerId="LiveId" clId="{C7C46B37-3A86-477D-A842-53539BCCDA24}" dt="2020-01-28T11:12:01.727" v="713" actId="1076"/>
          <ac:spMkLst>
            <pc:docMk/>
            <pc:sldMk cId="269196113" sldId="269"/>
            <ac:spMk id="8" creationId="{723695E8-5104-481C-963B-9E461406D278}"/>
          </ac:spMkLst>
        </pc:spChg>
        <pc:spChg chg="add del">
          <ac:chgData name="이 미미" userId="100a6bdb93b108e3" providerId="LiveId" clId="{C7C46B37-3A86-477D-A842-53539BCCDA24}" dt="2020-01-28T11:11:44.991" v="708" actId="478"/>
          <ac:spMkLst>
            <pc:docMk/>
            <pc:sldMk cId="269196113" sldId="269"/>
            <ac:spMk id="9" creationId="{78AD1F0D-3643-4F02-8F9B-58E21AEC7CB5}"/>
          </ac:spMkLst>
        </pc:spChg>
        <pc:spChg chg="add mod">
          <ac:chgData name="이 미미" userId="100a6bdb93b108e3" providerId="LiveId" clId="{C7C46B37-3A86-477D-A842-53539BCCDA24}" dt="2020-01-28T11:12:17.606" v="716" actId="20577"/>
          <ac:spMkLst>
            <pc:docMk/>
            <pc:sldMk cId="269196113" sldId="269"/>
            <ac:spMk id="10" creationId="{F70C347E-E2C8-4EC3-8CD9-53D58B69AA64}"/>
          </ac:spMkLst>
        </pc:spChg>
        <pc:spChg chg="add del">
          <ac:chgData name="이 미미" userId="100a6bdb93b108e3" providerId="LiveId" clId="{C7C46B37-3A86-477D-A842-53539BCCDA24}" dt="2020-01-28T11:12:43.392" v="718"/>
          <ac:spMkLst>
            <pc:docMk/>
            <pc:sldMk cId="269196113" sldId="269"/>
            <ac:spMk id="11" creationId="{198B4296-CE01-42FF-838C-D4133F653FAF}"/>
          </ac:spMkLst>
        </pc:spChg>
        <pc:picChg chg="add mod">
          <ac:chgData name="이 미미" userId="100a6bdb93b108e3" providerId="LiveId" clId="{C7C46B37-3A86-477D-A842-53539BCCDA24}" dt="2020-01-28T11:09:07.161" v="642" actId="1076"/>
          <ac:picMkLst>
            <pc:docMk/>
            <pc:sldMk cId="269196113" sldId="269"/>
            <ac:picMk id="4" creationId="{93690811-77CD-4FD4-8150-E4A20204E315}"/>
          </ac:picMkLst>
        </pc:picChg>
      </pc:sldChg>
      <pc:sldChg chg="modSp add">
        <pc:chgData name="이 미미" userId="100a6bdb93b108e3" providerId="LiveId" clId="{C7C46B37-3A86-477D-A842-53539BCCDA24}" dt="2020-01-29T08:06:37.606" v="2841" actId="15"/>
        <pc:sldMkLst>
          <pc:docMk/>
          <pc:sldMk cId="2577622437" sldId="270"/>
        </pc:sldMkLst>
        <pc:spChg chg="mod">
          <ac:chgData name="이 미미" userId="100a6bdb93b108e3" providerId="LiveId" clId="{C7C46B37-3A86-477D-A842-53539BCCDA24}" dt="2020-01-28T11:14:54.309" v="730"/>
          <ac:spMkLst>
            <pc:docMk/>
            <pc:sldMk cId="2577622437" sldId="270"/>
            <ac:spMk id="2" creationId="{DCF9F4DF-63A3-4F4C-AF5D-4F7E90BFE960}"/>
          </ac:spMkLst>
        </pc:spChg>
        <pc:spChg chg="mod">
          <ac:chgData name="이 미미" userId="100a6bdb93b108e3" providerId="LiveId" clId="{C7C46B37-3A86-477D-A842-53539BCCDA24}" dt="2020-01-29T08:06:37.606" v="2841" actId="15"/>
          <ac:spMkLst>
            <pc:docMk/>
            <pc:sldMk cId="2577622437" sldId="270"/>
            <ac:spMk id="3" creationId="{CF59BE6D-D926-409C-8ADC-8E4A7EBEDBF6}"/>
          </ac:spMkLst>
        </pc:spChg>
      </pc:sldChg>
      <pc:sldChg chg="addSp delSp modSp add modAnim">
        <pc:chgData name="이 미미" userId="100a6bdb93b108e3" providerId="LiveId" clId="{C7C46B37-3A86-477D-A842-53539BCCDA24}" dt="2020-01-29T08:33:52.446" v="3442" actId="20577"/>
        <pc:sldMkLst>
          <pc:docMk/>
          <pc:sldMk cId="3800686203" sldId="271"/>
        </pc:sldMkLst>
        <pc:spChg chg="mod">
          <ac:chgData name="이 미미" userId="100a6bdb93b108e3" providerId="LiveId" clId="{C7C46B37-3A86-477D-A842-53539BCCDA24}" dt="2020-01-29T05:15:10.020" v="1014" actId="20577"/>
          <ac:spMkLst>
            <pc:docMk/>
            <pc:sldMk cId="3800686203" sldId="271"/>
            <ac:spMk id="2" creationId="{E72A2F38-F2B3-479C-A881-59AF6F02EA1A}"/>
          </ac:spMkLst>
        </pc:spChg>
        <pc:spChg chg="add del">
          <ac:chgData name="이 미미" userId="100a6bdb93b108e3" providerId="LiveId" clId="{C7C46B37-3A86-477D-A842-53539BCCDA24}" dt="2020-01-29T05:07:25.873" v="948"/>
          <ac:spMkLst>
            <pc:docMk/>
            <pc:sldMk cId="3800686203" sldId="271"/>
            <ac:spMk id="3" creationId="{4FB735E1-EC95-4DBD-9855-C27C093D3E40}"/>
          </ac:spMkLst>
        </pc:spChg>
        <pc:spChg chg="add mod">
          <ac:chgData name="이 미미" userId="100a6bdb93b108e3" providerId="LiveId" clId="{C7C46B37-3A86-477D-A842-53539BCCDA24}" dt="2020-01-29T08:33:52.446" v="3442" actId="20577"/>
          <ac:spMkLst>
            <pc:docMk/>
            <pc:sldMk cId="3800686203" sldId="271"/>
            <ac:spMk id="6" creationId="{51F67FA5-D99E-4BD9-BCA4-2E3749470127}"/>
          </ac:spMkLst>
        </pc:spChg>
        <pc:spChg chg="add mod">
          <ac:chgData name="이 미미" userId="100a6bdb93b108e3" providerId="LiveId" clId="{C7C46B37-3A86-477D-A842-53539BCCDA24}" dt="2020-01-29T05:10:17.074" v="965" actId="1076"/>
          <ac:spMkLst>
            <pc:docMk/>
            <pc:sldMk cId="3800686203" sldId="271"/>
            <ac:spMk id="7" creationId="{BDA75CC6-1FB0-462C-9F68-194D532729B3}"/>
          </ac:spMkLst>
        </pc:spChg>
        <pc:spChg chg="add del mod">
          <ac:chgData name="이 미미" userId="100a6bdb93b108e3" providerId="LiveId" clId="{C7C46B37-3A86-477D-A842-53539BCCDA24}" dt="2020-01-29T05:10:51.483" v="968"/>
          <ac:spMkLst>
            <pc:docMk/>
            <pc:sldMk cId="3800686203" sldId="271"/>
            <ac:spMk id="8" creationId="{4D71C858-8935-4819-8F70-4247FD270CD0}"/>
          </ac:spMkLst>
        </pc:spChg>
        <pc:spChg chg="add mod">
          <ac:chgData name="이 미미" userId="100a6bdb93b108e3" providerId="LiveId" clId="{C7C46B37-3A86-477D-A842-53539BCCDA24}" dt="2020-01-29T05:14:41.836" v="995" actId="1076"/>
          <ac:spMkLst>
            <pc:docMk/>
            <pc:sldMk cId="3800686203" sldId="271"/>
            <ac:spMk id="9" creationId="{D3B58EA8-8FB4-4C9F-A980-C3E52F0E6D14}"/>
          </ac:spMkLst>
        </pc:spChg>
        <pc:picChg chg="add del mod">
          <ac:chgData name="이 미미" userId="100a6bdb93b108e3" providerId="LiveId" clId="{C7C46B37-3A86-477D-A842-53539BCCDA24}" dt="2020-01-29T05:07:17.133" v="947"/>
          <ac:picMkLst>
            <pc:docMk/>
            <pc:sldMk cId="3800686203" sldId="271"/>
            <ac:picMk id="4" creationId="{D093A52A-B21F-4302-929D-306990A8DA6F}"/>
          </ac:picMkLst>
        </pc:picChg>
        <pc:picChg chg="add mod">
          <ac:chgData name="이 미미" userId="100a6bdb93b108e3" providerId="LiveId" clId="{C7C46B37-3A86-477D-A842-53539BCCDA24}" dt="2020-01-29T05:07:29.567" v="950" actId="1076"/>
          <ac:picMkLst>
            <pc:docMk/>
            <pc:sldMk cId="3800686203" sldId="271"/>
            <ac:picMk id="5" creationId="{14711CF6-A05D-4D7F-9F02-81B39184397A}"/>
          </ac:picMkLst>
        </pc:picChg>
      </pc:sldChg>
      <pc:sldChg chg="addSp delSp modSp add modAnim">
        <pc:chgData name="이 미미" userId="100a6bdb93b108e3" providerId="LiveId" clId="{C7C46B37-3A86-477D-A842-53539BCCDA24}" dt="2020-01-29T08:36:00.394" v="3448" actId="1076"/>
        <pc:sldMkLst>
          <pc:docMk/>
          <pc:sldMk cId="1743922607" sldId="272"/>
        </pc:sldMkLst>
        <pc:spChg chg="mod">
          <ac:chgData name="이 미미" userId="100a6bdb93b108e3" providerId="LiveId" clId="{C7C46B37-3A86-477D-A842-53539BCCDA24}" dt="2020-01-29T05:20:58.931" v="1071" actId="1076"/>
          <ac:spMkLst>
            <pc:docMk/>
            <pc:sldMk cId="1743922607" sldId="272"/>
            <ac:spMk id="2" creationId="{B0C9AE61-F107-4B7B-9B4C-7FABF0F4E91E}"/>
          </ac:spMkLst>
        </pc:spChg>
        <pc:spChg chg="del">
          <ac:chgData name="이 미미" userId="100a6bdb93b108e3" providerId="LiveId" clId="{C7C46B37-3A86-477D-A842-53539BCCDA24}" dt="2020-01-29T05:16:06.809" v="1016"/>
          <ac:spMkLst>
            <pc:docMk/>
            <pc:sldMk cId="1743922607" sldId="272"/>
            <ac:spMk id="3" creationId="{283E6C17-7112-42CB-9F17-57246158CC86}"/>
          </ac:spMkLst>
        </pc:spChg>
        <pc:spChg chg="add del mod">
          <ac:chgData name="이 미미" userId="100a6bdb93b108e3" providerId="LiveId" clId="{C7C46B37-3A86-477D-A842-53539BCCDA24}" dt="2020-01-29T05:16:26.698" v="1019"/>
          <ac:spMkLst>
            <pc:docMk/>
            <pc:sldMk cId="1743922607" sldId="272"/>
            <ac:spMk id="5" creationId="{195A18E4-7378-4AD9-AED3-6ABF4A071E2C}"/>
          </ac:spMkLst>
        </pc:spChg>
        <pc:spChg chg="add mod">
          <ac:chgData name="이 미미" userId="100a6bdb93b108e3" providerId="LiveId" clId="{C7C46B37-3A86-477D-A842-53539BCCDA24}" dt="2020-01-29T05:17:14.342" v="1023" actId="14100"/>
          <ac:spMkLst>
            <pc:docMk/>
            <pc:sldMk cId="1743922607" sldId="272"/>
            <ac:spMk id="7" creationId="{E7E1E3BA-3F21-4981-A180-5F53D1A08B6F}"/>
          </ac:spMkLst>
        </pc:spChg>
        <pc:spChg chg="add mod">
          <ac:chgData name="이 미미" userId="100a6bdb93b108e3" providerId="LiveId" clId="{C7C46B37-3A86-477D-A842-53539BCCDA24}" dt="2020-01-29T05:18:09.283" v="1049" actId="20577"/>
          <ac:spMkLst>
            <pc:docMk/>
            <pc:sldMk cId="1743922607" sldId="272"/>
            <ac:spMk id="8" creationId="{C90A3A98-7460-4FC6-8D00-31304E516B9A}"/>
          </ac:spMkLst>
        </pc:spChg>
        <pc:spChg chg="add mod">
          <ac:chgData name="이 미미" userId="100a6bdb93b108e3" providerId="LiveId" clId="{C7C46B37-3A86-477D-A842-53539BCCDA24}" dt="2020-01-29T05:17:58.775" v="1046" actId="1076"/>
          <ac:spMkLst>
            <pc:docMk/>
            <pc:sldMk cId="1743922607" sldId="272"/>
            <ac:spMk id="9" creationId="{A97A03B6-3815-4992-BBA9-97EA7E8B0D27}"/>
          </ac:spMkLst>
        </pc:spChg>
        <pc:spChg chg="add mod">
          <ac:chgData name="이 미미" userId="100a6bdb93b108e3" providerId="LiveId" clId="{C7C46B37-3A86-477D-A842-53539BCCDA24}" dt="2020-01-29T05:19:35.870" v="1060" actId="20577"/>
          <ac:spMkLst>
            <pc:docMk/>
            <pc:sldMk cId="1743922607" sldId="272"/>
            <ac:spMk id="11" creationId="{C8B30209-7506-4E69-9698-AFFCE642F4D9}"/>
          </ac:spMkLst>
        </pc:spChg>
        <pc:spChg chg="add mod">
          <ac:chgData name="이 미미" userId="100a6bdb93b108e3" providerId="LiveId" clId="{C7C46B37-3A86-477D-A842-53539BCCDA24}" dt="2020-01-29T08:36:00.394" v="3448" actId="1076"/>
          <ac:spMkLst>
            <pc:docMk/>
            <pc:sldMk cId="1743922607" sldId="272"/>
            <ac:spMk id="13" creationId="{B67A9D02-7CD7-442B-8C4A-57BC1D4009DD}"/>
          </ac:spMkLst>
        </pc:spChg>
        <pc:picChg chg="add del mod">
          <ac:chgData name="이 미미" userId="100a6bdb93b108e3" providerId="LiveId" clId="{C7C46B37-3A86-477D-A842-53539BCCDA24}" dt="2020-01-29T05:16:17.692" v="1018" actId="478"/>
          <ac:picMkLst>
            <pc:docMk/>
            <pc:sldMk cId="1743922607" sldId="272"/>
            <ac:picMk id="4" creationId="{7BD1DC30-AEFF-4B3D-B327-91A3753074F4}"/>
          </ac:picMkLst>
        </pc:picChg>
        <pc:picChg chg="add mod">
          <ac:chgData name="이 미미" userId="100a6bdb93b108e3" providerId="LiveId" clId="{C7C46B37-3A86-477D-A842-53539BCCDA24}" dt="2020-01-29T05:16:29.652" v="1020" actId="1076"/>
          <ac:picMkLst>
            <pc:docMk/>
            <pc:sldMk cId="1743922607" sldId="272"/>
            <ac:picMk id="6" creationId="{AACE40AA-BA04-4D48-AA59-31BA93C3C3D9}"/>
          </ac:picMkLst>
        </pc:picChg>
        <pc:picChg chg="add mod">
          <ac:chgData name="이 미미" userId="100a6bdb93b108e3" providerId="LiveId" clId="{C7C46B37-3A86-477D-A842-53539BCCDA24}" dt="2020-01-29T08:35:57.163" v="3447" actId="1076"/>
          <ac:picMkLst>
            <pc:docMk/>
            <pc:sldMk cId="1743922607" sldId="272"/>
            <ac:picMk id="10" creationId="{7D2ED971-7827-48D2-BA2C-E908A70D7F44}"/>
          </ac:picMkLst>
        </pc:picChg>
      </pc:sldChg>
      <pc:sldChg chg="addSp delSp modSp add modNotesTx">
        <pc:chgData name="이 미미" userId="100a6bdb93b108e3" providerId="LiveId" clId="{C7C46B37-3A86-477D-A842-53539BCCDA24}" dt="2020-01-29T09:19:25.720" v="3657" actId="20577"/>
        <pc:sldMkLst>
          <pc:docMk/>
          <pc:sldMk cId="263549405" sldId="273"/>
        </pc:sldMkLst>
        <pc:spChg chg="mod">
          <ac:chgData name="이 미미" userId="100a6bdb93b108e3" providerId="LiveId" clId="{C7C46B37-3A86-477D-A842-53539BCCDA24}" dt="2020-01-29T05:26:48.732" v="1302" actId="20577"/>
          <ac:spMkLst>
            <pc:docMk/>
            <pc:sldMk cId="263549405" sldId="273"/>
            <ac:spMk id="2" creationId="{FD23D19F-93C1-4317-9C09-AD09C0DC2268}"/>
          </ac:spMkLst>
        </pc:spChg>
        <pc:spChg chg="del">
          <ac:chgData name="이 미미" userId="100a6bdb93b108e3" providerId="LiveId" clId="{C7C46B37-3A86-477D-A842-53539BCCDA24}" dt="2020-01-29T05:27:21.605" v="1303"/>
          <ac:spMkLst>
            <pc:docMk/>
            <pc:sldMk cId="263549405" sldId="273"/>
            <ac:spMk id="3" creationId="{AC21B99A-75D6-4577-9760-206FB2F0F671}"/>
          </ac:spMkLst>
        </pc:spChg>
        <pc:spChg chg="add del mod">
          <ac:chgData name="이 미미" userId="100a6bdb93b108e3" providerId="LiveId" clId="{C7C46B37-3A86-477D-A842-53539BCCDA24}" dt="2020-01-29T05:30:42.829" v="1314" actId="478"/>
          <ac:spMkLst>
            <pc:docMk/>
            <pc:sldMk cId="263549405" sldId="273"/>
            <ac:spMk id="8" creationId="{1626A405-D2C4-4DC0-9E6B-C86126195F1F}"/>
          </ac:spMkLst>
        </pc:spChg>
        <pc:spChg chg="add mod">
          <ac:chgData name="이 미미" userId="100a6bdb93b108e3" providerId="LiveId" clId="{C7C46B37-3A86-477D-A842-53539BCCDA24}" dt="2020-01-29T05:30:50.269" v="1317" actId="14100"/>
          <ac:spMkLst>
            <pc:docMk/>
            <pc:sldMk cId="263549405" sldId="273"/>
            <ac:spMk id="9" creationId="{492321CC-54E2-48E3-AB61-9A597A3362BF}"/>
          </ac:spMkLst>
        </pc:spChg>
        <pc:spChg chg="add mod">
          <ac:chgData name="이 미미" userId="100a6bdb93b108e3" providerId="LiveId" clId="{C7C46B37-3A86-477D-A842-53539BCCDA24}" dt="2020-01-29T05:31:13.917" v="1329" actId="1076"/>
          <ac:spMkLst>
            <pc:docMk/>
            <pc:sldMk cId="263549405" sldId="273"/>
            <ac:spMk id="10" creationId="{F977B52A-BACD-4D6D-A8B0-4D353A5FAFA6}"/>
          </ac:spMkLst>
        </pc:spChg>
        <pc:picChg chg="add mod">
          <ac:chgData name="이 미미" userId="100a6bdb93b108e3" providerId="LiveId" clId="{C7C46B37-3A86-477D-A842-53539BCCDA24}" dt="2020-01-29T05:30:52.417" v="1318" actId="1076"/>
          <ac:picMkLst>
            <pc:docMk/>
            <pc:sldMk cId="263549405" sldId="273"/>
            <ac:picMk id="5" creationId="{D74C6EF2-34FE-473B-A288-E5FC4FFA27AB}"/>
          </ac:picMkLst>
        </pc:picChg>
        <pc:picChg chg="add mod">
          <ac:chgData name="이 미미" userId="100a6bdb93b108e3" providerId="LiveId" clId="{C7C46B37-3A86-477D-A842-53539BCCDA24}" dt="2020-01-29T05:27:40.504" v="1308" actId="1076"/>
          <ac:picMkLst>
            <pc:docMk/>
            <pc:sldMk cId="263549405" sldId="273"/>
            <ac:picMk id="6" creationId="{2611F30C-A9AF-4F19-AF5B-32F99329AED0}"/>
          </ac:picMkLst>
        </pc:picChg>
        <pc:picChg chg="add mod">
          <ac:chgData name="이 미미" userId="100a6bdb93b108e3" providerId="LiveId" clId="{C7C46B37-3A86-477D-A842-53539BCCDA24}" dt="2020-01-29T05:30:54.482" v="1319" actId="1076"/>
          <ac:picMkLst>
            <pc:docMk/>
            <pc:sldMk cId="263549405" sldId="273"/>
            <ac:picMk id="7" creationId="{8386AD45-8B9B-4457-BCAE-7150E74CA988}"/>
          </ac:picMkLst>
        </pc:picChg>
        <pc:picChg chg="add mod">
          <ac:chgData name="이 미미" userId="100a6bdb93b108e3" providerId="LiveId" clId="{C7C46B37-3A86-477D-A842-53539BCCDA24}" dt="2020-01-29T05:32:55.041" v="1338" actId="1076"/>
          <ac:picMkLst>
            <pc:docMk/>
            <pc:sldMk cId="263549405" sldId="273"/>
            <ac:picMk id="11" creationId="{A821D65A-73CA-4C5E-9DEE-EB6498F37CE5}"/>
          </ac:picMkLst>
        </pc:picChg>
        <pc:picChg chg="add mod">
          <ac:chgData name="이 미미" userId="100a6bdb93b108e3" providerId="LiveId" clId="{C7C46B37-3A86-477D-A842-53539BCCDA24}" dt="2020-01-29T05:32:07.223" v="1335" actId="1076"/>
          <ac:picMkLst>
            <pc:docMk/>
            <pc:sldMk cId="263549405" sldId="273"/>
            <ac:picMk id="12" creationId="{FD94B456-9E3C-4C18-9A67-00FB9696EFCE}"/>
          </ac:picMkLst>
        </pc:picChg>
        <pc:picChg chg="add mod">
          <ac:chgData name="이 미미" userId="100a6bdb93b108e3" providerId="LiveId" clId="{C7C46B37-3A86-477D-A842-53539BCCDA24}" dt="2020-01-29T05:32:56.363" v="1339" actId="1076"/>
          <ac:picMkLst>
            <pc:docMk/>
            <pc:sldMk cId="263549405" sldId="273"/>
            <ac:picMk id="13" creationId="{6A955F0C-019E-4671-BB41-7D8E75B8FBC9}"/>
          </ac:picMkLst>
        </pc:picChg>
        <pc:picChg chg="add mod">
          <ac:chgData name="이 미미" userId="100a6bdb93b108e3" providerId="LiveId" clId="{C7C46B37-3A86-477D-A842-53539BCCDA24}" dt="2020-01-29T05:33:08.885" v="1341" actId="1076"/>
          <ac:picMkLst>
            <pc:docMk/>
            <pc:sldMk cId="263549405" sldId="273"/>
            <ac:picMk id="14" creationId="{188437B3-7A02-4B20-B067-2A2C22C5F01D}"/>
          </ac:picMkLst>
        </pc:picChg>
      </pc:sldChg>
      <pc:sldChg chg="addSp delSp modSp add modAnim">
        <pc:chgData name="이 미미" userId="100a6bdb93b108e3" providerId="LiveId" clId="{C7C46B37-3A86-477D-A842-53539BCCDA24}" dt="2020-01-29T05:36:18.590" v="1401"/>
        <pc:sldMkLst>
          <pc:docMk/>
          <pc:sldMk cId="2039909231" sldId="274"/>
        </pc:sldMkLst>
        <pc:spChg chg="mod">
          <ac:chgData name="이 미미" userId="100a6bdb93b108e3" providerId="LiveId" clId="{C7C46B37-3A86-477D-A842-53539BCCDA24}" dt="2020-01-29T05:33:27.884" v="1353" actId="20577"/>
          <ac:spMkLst>
            <pc:docMk/>
            <pc:sldMk cId="2039909231" sldId="274"/>
            <ac:spMk id="2" creationId="{D3BC56AC-0298-448B-B806-E62E52E769F1}"/>
          </ac:spMkLst>
        </pc:spChg>
        <pc:spChg chg="del">
          <ac:chgData name="이 미미" userId="100a6bdb93b108e3" providerId="LiveId" clId="{C7C46B37-3A86-477D-A842-53539BCCDA24}" dt="2020-01-29T05:34:16.335" v="1354"/>
          <ac:spMkLst>
            <pc:docMk/>
            <pc:sldMk cId="2039909231" sldId="274"/>
            <ac:spMk id="3" creationId="{0F1B3F34-CD9D-4D04-ACBA-083D4BB62FB0}"/>
          </ac:spMkLst>
        </pc:spChg>
        <pc:spChg chg="add mod">
          <ac:chgData name="이 미미" userId="100a6bdb93b108e3" providerId="LiveId" clId="{C7C46B37-3A86-477D-A842-53539BCCDA24}" dt="2020-01-29T05:34:51.625" v="1394" actId="1076"/>
          <ac:spMkLst>
            <pc:docMk/>
            <pc:sldMk cId="2039909231" sldId="274"/>
            <ac:spMk id="6" creationId="{6188E286-B103-43B9-B4BD-D87B7A870330}"/>
          </ac:spMkLst>
        </pc:spChg>
        <pc:picChg chg="add mod">
          <ac:chgData name="이 미미" userId="100a6bdb93b108e3" providerId="LiveId" clId="{C7C46B37-3A86-477D-A842-53539BCCDA24}" dt="2020-01-29T05:34:19.825" v="1356" actId="1076"/>
          <ac:picMkLst>
            <pc:docMk/>
            <pc:sldMk cId="2039909231" sldId="274"/>
            <ac:picMk id="5" creationId="{6EE0FE64-2B76-4BD1-A4FA-85133B8624C5}"/>
          </ac:picMkLst>
        </pc:picChg>
        <pc:picChg chg="add mod">
          <ac:chgData name="이 미미" userId="100a6bdb93b108e3" providerId="LiveId" clId="{C7C46B37-3A86-477D-A842-53539BCCDA24}" dt="2020-01-29T05:35:00.679" v="1397" actId="1076"/>
          <ac:picMkLst>
            <pc:docMk/>
            <pc:sldMk cId="2039909231" sldId="274"/>
            <ac:picMk id="7" creationId="{0297E38C-D727-4BEC-BFD3-60303991CB50}"/>
          </ac:picMkLst>
        </pc:picChg>
        <pc:picChg chg="add mod">
          <ac:chgData name="이 미미" userId="100a6bdb93b108e3" providerId="LiveId" clId="{C7C46B37-3A86-477D-A842-53539BCCDA24}" dt="2020-01-29T05:35:44.519" v="1400" actId="1076"/>
          <ac:picMkLst>
            <pc:docMk/>
            <pc:sldMk cId="2039909231" sldId="274"/>
            <ac:picMk id="8" creationId="{DC52857E-216F-4B72-895A-931F3D8E36BC}"/>
          </ac:picMkLst>
        </pc:picChg>
      </pc:sldChg>
      <pc:sldChg chg="addSp delSp modSp add">
        <pc:chgData name="이 미미" userId="100a6bdb93b108e3" providerId="LiveId" clId="{C7C46B37-3A86-477D-A842-53539BCCDA24}" dt="2020-01-29T07:40:09.940" v="1925" actId="1076"/>
        <pc:sldMkLst>
          <pc:docMk/>
          <pc:sldMk cId="2470362601" sldId="275"/>
        </pc:sldMkLst>
        <pc:spChg chg="mod">
          <ac:chgData name="이 미미" userId="100a6bdb93b108e3" providerId="LiveId" clId="{C7C46B37-3A86-477D-A842-53539BCCDA24}" dt="2020-01-29T06:46:47.409" v="1496" actId="20577"/>
          <ac:spMkLst>
            <pc:docMk/>
            <pc:sldMk cId="2470362601" sldId="275"/>
            <ac:spMk id="2" creationId="{B1D09C4C-3191-4CB7-8303-792A8928274D}"/>
          </ac:spMkLst>
        </pc:spChg>
        <pc:spChg chg="del">
          <ac:chgData name="이 미미" userId="100a6bdb93b108e3" providerId="LiveId" clId="{C7C46B37-3A86-477D-A842-53539BCCDA24}" dt="2020-01-29T06:38:44.930" v="1406"/>
          <ac:spMkLst>
            <pc:docMk/>
            <pc:sldMk cId="2470362601" sldId="275"/>
            <ac:spMk id="3" creationId="{1CF9AA31-8665-41A4-B8D3-C52E46BD942D}"/>
          </ac:spMkLst>
        </pc:spChg>
        <pc:spChg chg="add del mod">
          <ac:chgData name="이 미미" userId="100a6bdb93b108e3" providerId="LiveId" clId="{C7C46B37-3A86-477D-A842-53539BCCDA24}" dt="2020-01-29T06:56:02.435" v="1569" actId="478"/>
          <ac:spMkLst>
            <pc:docMk/>
            <pc:sldMk cId="2470362601" sldId="275"/>
            <ac:spMk id="6" creationId="{1617D9FF-ACE0-4095-A056-F21759514D0C}"/>
          </ac:spMkLst>
        </pc:spChg>
        <pc:picChg chg="add del mod">
          <ac:chgData name="이 미미" userId="100a6bdb93b108e3" providerId="LiveId" clId="{C7C46B37-3A86-477D-A842-53539BCCDA24}" dt="2020-01-29T06:55:37.089" v="1566" actId="478"/>
          <ac:picMkLst>
            <pc:docMk/>
            <pc:sldMk cId="2470362601" sldId="275"/>
            <ac:picMk id="5" creationId="{D3679242-6560-403C-9750-8F90454C2051}"/>
          </ac:picMkLst>
        </pc:picChg>
        <pc:picChg chg="add mod modCrop">
          <ac:chgData name="이 미미" userId="100a6bdb93b108e3" providerId="LiveId" clId="{C7C46B37-3A86-477D-A842-53539BCCDA24}" dt="2020-01-29T07:40:09.940" v="1925" actId="1076"/>
          <ac:picMkLst>
            <pc:docMk/>
            <pc:sldMk cId="2470362601" sldId="275"/>
            <ac:picMk id="7" creationId="{AD2694AF-181F-4556-B784-2DCFDCABA11B}"/>
          </ac:picMkLst>
        </pc:picChg>
      </pc:sldChg>
      <pc:sldChg chg="addSp delSp modSp add modAnim modNotesTx">
        <pc:chgData name="이 미미" userId="100a6bdb93b108e3" providerId="LiveId" clId="{C7C46B37-3A86-477D-A842-53539BCCDA24}" dt="2020-01-29T07:44:14.612" v="2187" actId="20577"/>
        <pc:sldMkLst>
          <pc:docMk/>
          <pc:sldMk cId="4059882626" sldId="276"/>
        </pc:sldMkLst>
        <pc:spChg chg="mod">
          <ac:chgData name="이 미미" userId="100a6bdb93b108e3" providerId="LiveId" clId="{C7C46B37-3A86-477D-A842-53539BCCDA24}" dt="2020-01-29T06:46:59.785" v="1519" actId="20577"/>
          <ac:spMkLst>
            <pc:docMk/>
            <pc:sldMk cId="4059882626" sldId="276"/>
            <ac:spMk id="2" creationId="{73846D2C-BC40-4083-88B3-B01E40D319B1}"/>
          </ac:spMkLst>
        </pc:spChg>
        <pc:spChg chg="del">
          <ac:chgData name="이 미미" userId="100a6bdb93b108e3" providerId="LiveId" clId="{C7C46B37-3A86-477D-A842-53539BCCDA24}" dt="2020-01-29T06:39:34.752" v="1412"/>
          <ac:spMkLst>
            <pc:docMk/>
            <pc:sldMk cId="4059882626" sldId="276"/>
            <ac:spMk id="3" creationId="{650E6EE8-5FF8-4BF6-8E5A-6D3D4909F1B6}"/>
          </ac:spMkLst>
        </pc:spChg>
        <pc:spChg chg="add mod">
          <ac:chgData name="이 미미" userId="100a6bdb93b108e3" providerId="LiveId" clId="{C7C46B37-3A86-477D-A842-53539BCCDA24}" dt="2020-01-29T07:42:51.276" v="2072" actId="20577"/>
          <ac:spMkLst>
            <pc:docMk/>
            <pc:sldMk cId="4059882626" sldId="276"/>
            <ac:spMk id="6" creationId="{8BB0CDB8-9B50-40A9-83A4-051D5D11C241}"/>
          </ac:spMkLst>
        </pc:spChg>
        <pc:spChg chg="add mod">
          <ac:chgData name="이 미미" userId="100a6bdb93b108e3" providerId="LiveId" clId="{C7C46B37-3A86-477D-A842-53539BCCDA24}" dt="2020-01-29T07:43:38.794" v="2120" actId="1076"/>
          <ac:spMkLst>
            <pc:docMk/>
            <pc:sldMk cId="4059882626" sldId="276"/>
            <ac:spMk id="7" creationId="{0215C983-928E-41DE-AFE4-4A1DA38A1CAC}"/>
          </ac:spMkLst>
        </pc:spChg>
        <pc:picChg chg="add mod">
          <ac:chgData name="이 미미" userId="100a6bdb93b108e3" providerId="LiveId" clId="{C7C46B37-3A86-477D-A842-53539BCCDA24}" dt="2020-01-29T07:40:29.168" v="1930" actId="14100"/>
          <ac:picMkLst>
            <pc:docMk/>
            <pc:sldMk cId="4059882626" sldId="276"/>
            <ac:picMk id="5" creationId="{B2C2FD77-6524-465F-AC38-576B4C675A5F}"/>
          </ac:picMkLst>
        </pc:picChg>
      </pc:sldChg>
      <pc:sldChg chg="addSp delSp modSp add modAnim modNotesTx">
        <pc:chgData name="이 미미" userId="100a6bdb93b108e3" providerId="LiveId" clId="{C7C46B37-3A86-477D-A842-53539BCCDA24}" dt="2020-01-29T07:50:55.382" v="2506" actId="20577"/>
        <pc:sldMkLst>
          <pc:docMk/>
          <pc:sldMk cId="3376858903" sldId="277"/>
        </pc:sldMkLst>
        <pc:spChg chg="mod">
          <ac:chgData name="이 미미" userId="100a6bdb93b108e3" providerId="LiveId" clId="{C7C46B37-3A86-477D-A842-53539BCCDA24}" dt="2020-01-29T06:53:03.537" v="1552" actId="20577"/>
          <ac:spMkLst>
            <pc:docMk/>
            <pc:sldMk cId="3376858903" sldId="277"/>
            <ac:spMk id="2" creationId="{FA951D00-1F9D-4C8F-8860-25D0C402BF21}"/>
          </ac:spMkLst>
        </pc:spChg>
        <pc:spChg chg="del">
          <ac:chgData name="이 미미" userId="100a6bdb93b108e3" providerId="LiveId" clId="{C7C46B37-3A86-477D-A842-53539BCCDA24}" dt="2020-01-29T06:40:00.760" v="1416"/>
          <ac:spMkLst>
            <pc:docMk/>
            <pc:sldMk cId="3376858903" sldId="277"/>
            <ac:spMk id="3" creationId="{BB8E7F95-6946-44FF-9250-37E88F9E0368}"/>
          </ac:spMkLst>
        </pc:spChg>
        <pc:spChg chg="add del mod">
          <ac:chgData name="이 미미" userId="100a6bdb93b108e3" providerId="LiveId" clId="{C7C46B37-3A86-477D-A842-53539BCCDA24}" dt="2020-01-29T06:40:49.963" v="1425" actId="478"/>
          <ac:spMkLst>
            <pc:docMk/>
            <pc:sldMk cId="3376858903" sldId="277"/>
            <ac:spMk id="7" creationId="{3B5D8FC0-D0B2-4667-ACDC-46919422ADAD}"/>
          </ac:spMkLst>
        </pc:spChg>
        <pc:picChg chg="add del mod">
          <ac:chgData name="이 미미" userId="100a6bdb93b108e3" providerId="LiveId" clId="{C7C46B37-3A86-477D-A842-53539BCCDA24}" dt="2020-01-29T06:40:44.593" v="1422" actId="478"/>
          <ac:picMkLst>
            <pc:docMk/>
            <pc:sldMk cId="3376858903" sldId="277"/>
            <ac:picMk id="5" creationId="{7657A9C8-68A0-4DBA-BEB6-778301A36190}"/>
          </ac:picMkLst>
        </pc:picChg>
        <pc:picChg chg="add mod ord">
          <ac:chgData name="이 미미" userId="100a6bdb93b108e3" providerId="LiveId" clId="{C7C46B37-3A86-477D-A842-53539BCCDA24}" dt="2020-01-29T07:45:16.598" v="2188" actId="1076"/>
          <ac:picMkLst>
            <pc:docMk/>
            <pc:sldMk cId="3376858903" sldId="277"/>
            <ac:picMk id="6" creationId="{5C46BA76-44CD-4862-94AB-8898082C3EA9}"/>
          </ac:picMkLst>
        </pc:picChg>
        <pc:picChg chg="add mod">
          <ac:chgData name="이 미미" userId="100a6bdb93b108e3" providerId="LiveId" clId="{C7C46B37-3A86-477D-A842-53539BCCDA24}" dt="2020-01-29T06:40:54.174" v="1427" actId="14100"/>
          <ac:picMkLst>
            <pc:docMk/>
            <pc:sldMk cId="3376858903" sldId="277"/>
            <ac:picMk id="8" creationId="{61E0A132-1D10-4DFA-AFE5-6403563DC0AC}"/>
          </ac:picMkLst>
        </pc:picChg>
      </pc:sldChg>
      <pc:sldChg chg="addSp delSp modSp add modNotesTx">
        <pc:chgData name="이 미미" userId="100a6bdb93b108e3" providerId="LiveId" clId="{C7C46B37-3A86-477D-A842-53539BCCDA24}" dt="2020-01-29T07:55:24.226" v="2593" actId="1076"/>
        <pc:sldMkLst>
          <pc:docMk/>
          <pc:sldMk cId="1724345383" sldId="278"/>
        </pc:sldMkLst>
        <pc:spChg chg="del">
          <ac:chgData name="이 미미" userId="100a6bdb93b108e3" providerId="LiveId" clId="{C7C46B37-3A86-477D-A842-53539BCCDA24}" dt="2020-01-29T06:53:30.081" v="1553" actId="478"/>
          <ac:spMkLst>
            <pc:docMk/>
            <pc:sldMk cId="1724345383" sldId="278"/>
            <ac:spMk id="2" creationId="{829ADB78-F45A-462C-8B65-20614598C497}"/>
          </ac:spMkLst>
        </pc:spChg>
        <pc:spChg chg="del">
          <ac:chgData name="이 미미" userId="100a6bdb93b108e3" providerId="LiveId" clId="{C7C46B37-3A86-477D-A842-53539BCCDA24}" dt="2020-01-29T06:42:26.800" v="1435"/>
          <ac:spMkLst>
            <pc:docMk/>
            <pc:sldMk cId="1724345383" sldId="278"/>
            <ac:spMk id="3" creationId="{4FD2CDC1-E6A8-4C75-A878-80B25CD0AD1D}"/>
          </ac:spMkLst>
        </pc:spChg>
        <pc:spChg chg="add del mod">
          <ac:chgData name="이 미미" userId="100a6bdb93b108e3" providerId="LiveId" clId="{C7C46B37-3A86-477D-A842-53539BCCDA24}" dt="2020-01-29T06:42:47.668" v="1441" actId="478"/>
          <ac:spMkLst>
            <pc:docMk/>
            <pc:sldMk cId="1724345383" sldId="278"/>
            <ac:spMk id="6" creationId="{192C66E0-2CE6-47AF-9CAA-A3605C1C4C08}"/>
          </ac:spMkLst>
        </pc:spChg>
        <pc:picChg chg="add del mod">
          <ac:chgData name="이 미미" userId="100a6bdb93b108e3" providerId="LiveId" clId="{C7C46B37-3A86-477D-A842-53539BCCDA24}" dt="2020-01-29T06:42:32.020" v="1438" actId="478"/>
          <ac:picMkLst>
            <pc:docMk/>
            <pc:sldMk cId="1724345383" sldId="278"/>
            <ac:picMk id="5" creationId="{4D183C06-24E1-487B-B881-61C7E031D17D}"/>
          </ac:picMkLst>
        </pc:picChg>
        <pc:picChg chg="add mod">
          <ac:chgData name="이 미미" userId="100a6bdb93b108e3" providerId="LiveId" clId="{C7C46B37-3A86-477D-A842-53539BCCDA24}" dt="2020-01-29T06:53:45.781" v="1558" actId="1076"/>
          <ac:picMkLst>
            <pc:docMk/>
            <pc:sldMk cId="1724345383" sldId="278"/>
            <ac:picMk id="7" creationId="{0D259BC5-6057-4101-8031-4B010EF23B63}"/>
          </ac:picMkLst>
        </pc:picChg>
        <pc:picChg chg="add mod">
          <ac:chgData name="이 미미" userId="100a6bdb93b108e3" providerId="LiveId" clId="{C7C46B37-3A86-477D-A842-53539BCCDA24}" dt="2020-01-29T07:53:51.136" v="2591" actId="1076"/>
          <ac:picMkLst>
            <pc:docMk/>
            <pc:sldMk cId="1724345383" sldId="278"/>
            <ac:picMk id="8" creationId="{125C3062-7228-46EC-9298-840D9F134FF8}"/>
          </ac:picMkLst>
        </pc:picChg>
        <pc:picChg chg="add mod">
          <ac:chgData name="이 미미" userId="100a6bdb93b108e3" providerId="LiveId" clId="{C7C46B37-3A86-477D-A842-53539BCCDA24}" dt="2020-01-29T07:55:24.226" v="2593" actId="1076"/>
          <ac:picMkLst>
            <pc:docMk/>
            <pc:sldMk cId="1724345383" sldId="278"/>
            <ac:picMk id="9" creationId="{A88DD464-1F3B-469B-918A-C754EB343BEA}"/>
          </ac:picMkLst>
        </pc:picChg>
      </pc:sldChg>
      <pc:sldChg chg="addSp delSp modSp add del">
        <pc:chgData name="이 미미" userId="100a6bdb93b108e3" providerId="LiveId" clId="{C7C46B37-3A86-477D-A842-53539BCCDA24}" dt="2020-01-28T11:14:44.880" v="721" actId="2696"/>
        <pc:sldMkLst>
          <pc:docMk/>
          <pc:sldMk cId="1581553937" sldId="279"/>
        </pc:sldMkLst>
        <pc:spChg chg="add mod">
          <ac:chgData name="이 미미" userId="100a6bdb93b108e3" providerId="LiveId" clId="{C7C46B37-3A86-477D-A842-53539BCCDA24}" dt="2020-01-28T11:14:42.630" v="720" actId="478"/>
          <ac:spMkLst>
            <pc:docMk/>
            <pc:sldMk cId="1581553937" sldId="279"/>
            <ac:spMk id="3" creationId="{BF7F5BDC-46DB-4AD7-A188-7BDA5FEF52F0}"/>
          </ac:spMkLst>
        </pc:spChg>
        <pc:picChg chg="del">
          <ac:chgData name="이 미미" userId="100a6bdb93b108e3" providerId="LiveId" clId="{C7C46B37-3A86-477D-A842-53539BCCDA24}" dt="2020-01-28T11:14:42.630" v="720" actId="478"/>
          <ac:picMkLst>
            <pc:docMk/>
            <pc:sldMk cId="1581553937" sldId="279"/>
            <ac:picMk id="4" creationId="{93690811-77CD-4FD4-8150-E4A20204E315}"/>
          </ac:picMkLst>
        </pc:picChg>
      </pc:sldChg>
      <pc:sldChg chg="addSp modSp add del modAnim">
        <pc:chgData name="이 미미" userId="100a6bdb93b108e3" providerId="LiveId" clId="{C7C46B37-3A86-477D-A842-53539BCCDA24}" dt="2020-01-29T08:35:51.731" v="3445" actId="2696"/>
        <pc:sldMkLst>
          <pc:docMk/>
          <pc:sldMk cId="3814474946" sldId="279"/>
        </pc:sldMkLst>
        <pc:spChg chg="mod">
          <ac:chgData name="이 미미" userId="100a6bdb93b108e3" providerId="LiveId" clId="{C7C46B37-3A86-477D-A842-53539BCCDA24}" dt="2020-01-29T05:23:12.052" v="1111" actId="20577"/>
          <ac:spMkLst>
            <pc:docMk/>
            <pc:sldMk cId="3814474946" sldId="279"/>
            <ac:spMk id="2" creationId="{B0C9AE61-F107-4B7B-9B4C-7FABF0F4E91E}"/>
          </ac:spMkLst>
        </pc:spChg>
        <pc:spChg chg="add mod">
          <ac:chgData name="이 미미" userId="100a6bdb93b108e3" providerId="LiveId" clId="{C7C46B37-3A86-477D-A842-53539BCCDA24}" dt="2020-01-29T05:24:30.261" v="1190" actId="122"/>
          <ac:spMkLst>
            <pc:docMk/>
            <pc:sldMk cId="3814474946" sldId="279"/>
            <ac:spMk id="12" creationId="{1149E254-E69C-4D69-91F9-5BF1728D05F5}"/>
          </ac:spMkLst>
        </pc:spChg>
      </pc:sldChg>
      <pc:sldChg chg="modSp add">
        <pc:chgData name="이 미미" userId="100a6bdb93b108e3" providerId="LiveId" clId="{C7C46B37-3A86-477D-A842-53539BCCDA24}" dt="2020-01-29T08:19:49.346" v="3252" actId="2710"/>
        <pc:sldMkLst>
          <pc:docMk/>
          <pc:sldMk cId="1894696357" sldId="280"/>
        </pc:sldMkLst>
        <pc:spChg chg="mod">
          <ac:chgData name="이 미미" userId="100a6bdb93b108e3" providerId="LiveId" clId="{C7C46B37-3A86-477D-A842-53539BCCDA24}" dt="2020-01-29T05:26:01.196" v="1221"/>
          <ac:spMkLst>
            <pc:docMk/>
            <pc:sldMk cId="1894696357" sldId="280"/>
            <ac:spMk id="2" creationId="{079E055A-D61C-49BB-9822-948BC1F807EC}"/>
          </ac:spMkLst>
        </pc:spChg>
        <pc:spChg chg="mod">
          <ac:chgData name="이 미미" userId="100a6bdb93b108e3" providerId="LiveId" clId="{C7C46B37-3A86-477D-A842-53539BCCDA24}" dt="2020-01-29T08:19:49.346" v="3252" actId="2710"/>
          <ac:spMkLst>
            <pc:docMk/>
            <pc:sldMk cId="1894696357" sldId="280"/>
            <ac:spMk id="3" creationId="{E9134210-BF21-46E1-8551-8DB4F16BD283}"/>
          </ac:spMkLst>
        </pc:spChg>
      </pc:sldChg>
      <pc:sldChg chg="addSp delSp modSp add ord modNotesTx">
        <pc:chgData name="이 미미" userId="100a6bdb93b108e3" providerId="LiveId" clId="{C7C46B37-3A86-477D-A842-53539BCCDA24}" dt="2020-01-29T09:20:19.628" v="3659" actId="1076"/>
        <pc:sldMkLst>
          <pc:docMk/>
          <pc:sldMk cId="1331142359" sldId="281"/>
        </pc:sldMkLst>
        <pc:spChg chg="del">
          <ac:chgData name="이 미미" userId="100a6bdb93b108e3" providerId="LiveId" clId="{C7C46B37-3A86-477D-A842-53539BCCDA24}" dt="2020-01-29T09:20:17.175" v="3658" actId="478"/>
          <ac:spMkLst>
            <pc:docMk/>
            <pc:sldMk cId="1331142359" sldId="281"/>
            <ac:spMk id="2" creationId="{BA328B34-EA17-4B99-ACD3-816594ED0A5B}"/>
          </ac:spMkLst>
        </pc:spChg>
        <pc:spChg chg="del">
          <ac:chgData name="이 미미" userId="100a6bdb93b108e3" providerId="LiveId" clId="{C7C46B37-3A86-477D-A842-53539BCCDA24}" dt="2020-01-29T05:39:04.498" v="1404"/>
          <ac:spMkLst>
            <pc:docMk/>
            <pc:sldMk cId="1331142359" sldId="281"/>
            <ac:spMk id="3" creationId="{667B2FFF-897D-4213-9971-776025C91F6B}"/>
          </ac:spMkLst>
        </pc:spChg>
        <pc:spChg chg="add del mod">
          <ac:chgData name="이 미미" userId="100a6bdb93b108e3" providerId="LiveId" clId="{C7C46B37-3A86-477D-A842-53539BCCDA24}" dt="2020-01-29T08:20:21.933" v="3257" actId="478"/>
          <ac:spMkLst>
            <pc:docMk/>
            <pc:sldMk cId="1331142359" sldId="281"/>
            <ac:spMk id="7" creationId="{7CAD3217-B742-4728-AD59-A6C8B692C780}"/>
          </ac:spMkLst>
        </pc:spChg>
        <pc:picChg chg="add del mod">
          <ac:chgData name="이 미미" userId="100a6bdb93b108e3" providerId="LiveId" clId="{C7C46B37-3A86-477D-A842-53539BCCDA24}" dt="2020-01-29T08:20:14.078" v="3254" actId="478"/>
          <ac:picMkLst>
            <pc:docMk/>
            <pc:sldMk cId="1331142359" sldId="281"/>
            <ac:picMk id="5" creationId="{609AD778-4013-441B-A2A8-770FEFBD160E}"/>
          </ac:picMkLst>
        </pc:picChg>
        <pc:picChg chg="add mod">
          <ac:chgData name="이 미미" userId="100a6bdb93b108e3" providerId="LiveId" clId="{C7C46B37-3A86-477D-A842-53539BCCDA24}" dt="2020-01-29T09:20:19.628" v="3659" actId="1076"/>
          <ac:picMkLst>
            <pc:docMk/>
            <pc:sldMk cId="1331142359" sldId="281"/>
            <ac:picMk id="6" creationId="{BCDC4616-759E-4260-A263-EB9EC5901129}"/>
          </ac:picMkLst>
        </pc:picChg>
      </pc:sldChg>
      <pc:sldChg chg="addSp delSp modSp add del">
        <pc:chgData name="이 미미" userId="100a6bdb93b108e3" providerId="LiveId" clId="{C7C46B37-3A86-477D-A842-53539BCCDA24}" dt="2020-01-29T06:56:28.287" v="1575" actId="2696"/>
        <pc:sldMkLst>
          <pc:docMk/>
          <pc:sldMk cId="3709759445" sldId="282"/>
        </pc:sldMkLst>
        <pc:spChg chg="del">
          <ac:chgData name="이 미미" userId="100a6bdb93b108e3" providerId="LiveId" clId="{C7C46B37-3A86-477D-A842-53539BCCDA24}" dt="2020-01-29T06:43:46.799" v="1452"/>
          <ac:spMkLst>
            <pc:docMk/>
            <pc:sldMk cId="3709759445" sldId="282"/>
            <ac:spMk id="3" creationId="{21596D85-5635-4E7B-95FE-7AE80208278B}"/>
          </ac:spMkLst>
        </pc:spChg>
        <pc:spChg chg="add mod">
          <ac:chgData name="이 미미" userId="100a6bdb93b108e3" providerId="LiveId" clId="{C7C46B37-3A86-477D-A842-53539BCCDA24}" dt="2020-01-29T06:54:12.969" v="1562" actId="478"/>
          <ac:spMkLst>
            <pc:docMk/>
            <pc:sldMk cId="3709759445" sldId="282"/>
            <ac:spMk id="6" creationId="{30D62F0D-BF2D-4156-8430-26FB73922347}"/>
          </ac:spMkLst>
        </pc:spChg>
        <pc:picChg chg="add del mod">
          <ac:chgData name="이 미미" userId="100a6bdb93b108e3" providerId="LiveId" clId="{C7C46B37-3A86-477D-A842-53539BCCDA24}" dt="2020-01-29T06:54:12.969" v="1562" actId="478"/>
          <ac:picMkLst>
            <pc:docMk/>
            <pc:sldMk cId="3709759445" sldId="282"/>
            <ac:picMk id="5" creationId="{5662D037-7DD9-4208-AAC9-0344648A2504}"/>
          </ac:picMkLst>
        </pc:picChg>
      </pc:sldChg>
      <pc:sldChg chg="addSp delSp modSp add ord delAnim modAnim modNotesTx">
        <pc:chgData name="이 미미" userId="100a6bdb93b108e3" providerId="LiveId" clId="{C7C46B37-3A86-477D-A842-53539BCCDA24}" dt="2020-01-29T08:02:54.096" v="2658" actId="14100"/>
        <pc:sldMkLst>
          <pc:docMk/>
          <pc:sldMk cId="1543689780" sldId="283"/>
        </pc:sldMkLst>
        <pc:spChg chg="del">
          <ac:chgData name="이 미미" userId="100a6bdb93b108e3" providerId="LiveId" clId="{C7C46B37-3A86-477D-A842-53539BCCDA24}" dt="2020-01-29T06:44:55.624" v="1461" actId="478"/>
          <ac:spMkLst>
            <pc:docMk/>
            <pc:sldMk cId="1543689780" sldId="283"/>
            <ac:spMk id="2" creationId="{29648BCE-1141-4334-BBB7-F4E5D827010E}"/>
          </ac:spMkLst>
        </pc:spChg>
        <pc:spChg chg="del">
          <ac:chgData name="이 미미" userId="100a6bdb93b108e3" providerId="LiveId" clId="{C7C46B37-3A86-477D-A842-53539BCCDA24}" dt="2020-01-29T06:44:46.488" v="1458"/>
          <ac:spMkLst>
            <pc:docMk/>
            <pc:sldMk cId="1543689780" sldId="283"/>
            <ac:spMk id="3" creationId="{C04720EF-79E4-4048-A1B5-70D6E4F2734D}"/>
          </ac:spMkLst>
        </pc:spChg>
        <pc:spChg chg="add del mod">
          <ac:chgData name="이 미미" userId="100a6bdb93b108e3" providerId="LiveId" clId="{C7C46B37-3A86-477D-A842-53539BCCDA24}" dt="2020-01-29T08:00:32.034" v="2596" actId="478"/>
          <ac:spMkLst>
            <pc:docMk/>
            <pc:sldMk cId="1543689780" sldId="283"/>
            <ac:spMk id="7" creationId="{736076F3-BAE3-436A-94D8-818DF8B9044A}"/>
          </ac:spMkLst>
        </pc:spChg>
        <pc:picChg chg="add del mod">
          <ac:chgData name="이 미미" userId="100a6bdb93b108e3" providerId="LiveId" clId="{C7C46B37-3A86-477D-A842-53539BCCDA24}" dt="2020-01-29T08:00:29.749" v="2594" actId="478"/>
          <ac:picMkLst>
            <pc:docMk/>
            <pc:sldMk cId="1543689780" sldId="283"/>
            <ac:picMk id="5" creationId="{69841B65-00C4-4019-BE89-DBBF6AF73AE2}"/>
          </ac:picMkLst>
        </pc:picChg>
        <pc:picChg chg="add del mod">
          <ac:chgData name="이 미미" userId="100a6bdb93b108e3" providerId="LiveId" clId="{C7C46B37-3A86-477D-A842-53539BCCDA24}" dt="2020-01-29T06:56:42.171" v="1579" actId="478"/>
          <ac:picMkLst>
            <pc:docMk/>
            <pc:sldMk cId="1543689780" sldId="283"/>
            <ac:picMk id="6" creationId="{8F6B7557-1948-4FAB-A69E-EB5480991907}"/>
          </ac:picMkLst>
        </pc:picChg>
        <pc:picChg chg="add mod">
          <ac:chgData name="이 미미" userId="100a6bdb93b108e3" providerId="LiveId" clId="{C7C46B37-3A86-477D-A842-53539BCCDA24}" dt="2020-01-29T08:02:54.096" v="2658" actId="14100"/>
          <ac:picMkLst>
            <pc:docMk/>
            <pc:sldMk cId="1543689780" sldId="283"/>
            <ac:picMk id="8" creationId="{2D156756-0B22-40E0-A624-6C078B33E0EF}"/>
          </ac:picMkLst>
        </pc:picChg>
      </pc:sldChg>
      <pc:sldChg chg="add del">
        <pc:chgData name="이 미미" userId="100a6bdb93b108e3" providerId="LiveId" clId="{C7C46B37-3A86-477D-A842-53539BCCDA24}" dt="2020-01-29T06:45:46.011" v="1473" actId="2696"/>
        <pc:sldMkLst>
          <pc:docMk/>
          <pc:sldMk cId="3548545406" sldId="284"/>
        </pc:sldMkLst>
      </pc:sldChg>
      <pc:sldChg chg="add del">
        <pc:chgData name="이 미미" userId="100a6bdb93b108e3" providerId="LiveId" clId="{C7C46B37-3A86-477D-A842-53539BCCDA24}" dt="2020-01-29T06:56:29.769" v="1576" actId="2696"/>
        <pc:sldMkLst>
          <pc:docMk/>
          <pc:sldMk cId="3690015641" sldId="285"/>
        </pc:sldMkLst>
      </pc:sldChg>
      <pc:sldChg chg="add del">
        <pc:chgData name="이 미미" userId="100a6bdb93b108e3" providerId="LiveId" clId="{C7C46B37-3A86-477D-A842-53539BCCDA24}" dt="2020-01-29T08:03:08.072" v="2659" actId="2696"/>
        <pc:sldMkLst>
          <pc:docMk/>
          <pc:sldMk cId="160497392" sldId="286"/>
        </pc:sldMkLst>
      </pc:sldChg>
      <pc:sldChg chg="addSp delSp modSp add modNotesTx">
        <pc:chgData name="이 미미" userId="100a6bdb93b108e3" providerId="LiveId" clId="{C7C46B37-3A86-477D-A842-53539BCCDA24}" dt="2020-01-29T08:15:39.229" v="3189" actId="20577"/>
        <pc:sldMkLst>
          <pc:docMk/>
          <pc:sldMk cId="3476773275" sldId="287"/>
        </pc:sldMkLst>
        <pc:spChg chg="mod">
          <ac:chgData name="이 미미" userId="100a6bdb93b108e3" providerId="LiveId" clId="{C7C46B37-3A86-477D-A842-53539BCCDA24}" dt="2020-01-29T08:03:57.010" v="2665"/>
          <ac:spMkLst>
            <pc:docMk/>
            <pc:sldMk cId="3476773275" sldId="287"/>
            <ac:spMk id="2" creationId="{B25CB5B8-641A-4FC9-8C9B-32AA8A09C86D}"/>
          </ac:spMkLst>
        </pc:spChg>
        <pc:spChg chg="del">
          <ac:chgData name="이 미미" userId="100a6bdb93b108e3" providerId="LiveId" clId="{C7C46B37-3A86-477D-A842-53539BCCDA24}" dt="2020-01-29T07:06:09.330" v="1586"/>
          <ac:spMkLst>
            <pc:docMk/>
            <pc:sldMk cId="3476773275" sldId="287"/>
            <ac:spMk id="3" creationId="{E2F9058D-20E0-407C-8476-087E1AF9D77E}"/>
          </ac:spMkLst>
        </pc:spChg>
        <pc:spChg chg="add del mod">
          <ac:chgData name="이 미미" userId="100a6bdb93b108e3" providerId="LiveId" clId="{C7C46B37-3A86-477D-A842-53539BCCDA24}" dt="2020-01-29T08:14:26.908" v="3069"/>
          <ac:spMkLst>
            <pc:docMk/>
            <pc:sldMk cId="3476773275" sldId="287"/>
            <ac:spMk id="6" creationId="{AB8AEFE2-6792-47AF-B06F-20EC7BA72AC9}"/>
          </ac:spMkLst>
        </pc:spChg>
        <pc:picChg chg="add del mod">
          <ac:chgData name="이 미미" userId="100a6bdb93b108e3" providerId="LiveId" clId="{C7C46B37-3A86-477D-A842-53539BCCDA24}" dt="2020-01-29T08:14:15.462" v="3068" actId="478"/>
          <ac:picMkLst>
            <pc:docMk/>
            <pc:sldMk cId="3476773275" sldId="287"/>
            <ac:picMk id="5" creationId="{EBE2440F-4B8C-4B99-BF0F-89632DCD1AD1}"/>
          </ac:picMkLst>
        </pc:picChg>
        <pc:picChg chg="add mod">
          <ac:chgData name="이 미미" userId="100a6bdb93b108e3" providerId="LiveId" clId="{C7C46B37-3A86-477D-A842-53539BCCDA24}" dt="2020-01-29T08:14:30.223" v="3071" actId="1076"/>
          <ac:picMkLst>
            <pc:docMk/>
            <pc:sldMk cId="3476773275" sldId="287"/>
            <ac:picMk id="7" creationId="{90DED63C-5441-4B57-BC5D-12BD994BE4F2}"/>
          </ac:picMkLst>
        </pc:picChg>
        <pc:picChg chg="add mod">
          <ac:chgData name="이 미미" userId="100a6bdb93b108e3" providerId="LiveId" clId="{C7C46B37-3A86-477D-A842-53539BCCDA24}" dt="2020-01-29T08:14:38.701" v="3073" actId="1076"/>
          <ac:picMkLst>
            <pc:docMk/>
            <pc:sldMk cId="3476773275" sldId="287"/>
            <ac:picMk id="8" creationId="{6E90B58E-37CD-4F8E-BDD3-B9342CA59B83}"/>
          </ac:picMkLst>
        </pc:picChg>
      </pc:sldChg>
      <pc:sldChg chg="addSp delSp modSp add ord">
        <pc:chgData name="이 미미" userId="100a6bdb93b108e3" providerId="LiveId" clId="{C7C46B37-3A86-477D-A842-53539BCCDA24}" dt="2020-01-29T08:12:39.263" v="3066" actId="1076"/>
        <pc:sldMkLst>
          <pc:docMk/>
          <pc:sldMk cId="1182383490" sldId="288"/>
        </pc:sldMkLst>
        <pc:spChg chg="mod">
          <ac:chgData name="이 미미" userId="100a6bdb93b108e3" providerId="LiveId" clId="{C7C46B37-3A86-477D-A842-53539BCCDA24}" dt="2020-01-29T07:07:50.402" v="1649" actId="20577"/>
          <ac:spMkLst>
            <pc:docMk/>
            <pc:sldMk cId="1182383490" sldId="288"/>
            <ac:spMk id="2" creationId="{C16EAFD2-E005-4E06-B478-F6E852147D5B}"/>
          </ac:spMkLst>
        </pc:spChg>
        <pc:spChg chg="del mod">
          <ac:chgData name="이 미미" userId="100a6bdb93b108e3" providerId="LiveId" clId="{C7C46B37-3A86-477D-A842-53539BCCDA24}" dt="2020-01-29T07:07:05.450" v="1607" actId="478"/>
          <ac:spMkLst>
            <pc:docMk/>
            <pc:sldMk cId="1182383490" sldId="288"/>
            <ac:spMk id="3" creationId="{F65E08AF-7E75-4B0C-9D7C-5B094EA342ED}"/>
          </ac:spMkLst>
        </pc:spChg>
        <pc:spChg chg="add del mod">
          <ac:chgData name="이 미미" userId="100a6bdb93b108e3" providerId="LiveId" clId="{C7C46B37-3A86-477D-A842-53539BCCDA24}" dt="2020-01-29T07:07:03.066" v="1606" actId="478"/>
          <ac:spMkLst>
            <pc:docMk/>
            <pc:sldMk cId="1182383490" sldId="288"/>
            <ac:spMk id="6" creationId="{311DEAD5-6034-4526-9062-6BA717B4702B}"/>
          </ac:spMkLst>
        </pc:spChg>
        <pc:spChg chg="add del mod">
          <ac:chgData name="이 미미" userId="100a6bdb93b108e3" providerId="LiveId" clId="{C7C46B37-3A86-477D-A842-53539BCCDA24}" dt="2020-01-29T07:07:07.765" v="1608" actId="478"/>
          <ac:spMkLst>
            <pc:docMk/>
            <pc:sldMk cId="1182383490" sldId="288"/>
            <ac:spMk id="7" creationId="{C02C0364-073C-4C5A-BD25-581336EA205C}"/>
          </ac:spMkLst>
        </pc:spChg>
        <pc:picChg chg="add mod">
          <ac:chgData name="이 미미" userId="100a6bdb93b108e3" providerId="LiveId" clId="{C7C46B37-3A86-477D-A842-53539BCCDA24}" dt="2020-01-29T08:12:39.263" v="3066" actId="1076"/>
          <ac:picMkLst>
            <pc:docMk/>
            <pc:sldMk cId="1182383490" sldId="288"/>
            <ac:picMk id="5" creationId="{3E494630-A176-47D0-B07D-0F92B63E5B58}"/>
          </ac:picMkLst>
        </pc:picChg>
        <pc:picChg chg="add mod">
          <ac:chgData name="이 미미" userId="100a6bdb93b108e3" providerId="LiveId" clId="{C7C46B37-3A86-477D-A842-53539BCCDA24}" dt="2020-01-29T08:10:17.193" v="3062" actId="1076"/>
          <ac:picMkLst>
            <pc:docMk/>
            <pc:sldMk cId="1182383490" sldId="288"/>
            <ac:picMk id="8" creationId="{1177237C-36A7-48D9-AE43-342D948DFCA9}"/>
          </ac:picMkLst>
        </pc:picChg>
      </pc:sldChg>
      <pc:sldChg chg="addSp modSp add">
        <pc:chgData name="이 미미" userId="100a6bdb93b108e3" providerId="LiveId" clId="{C7C46B37-3A86-477D-A842-53539BCCDA24}" dt="2020-01-29T08:32:30.401" v="3440" actId="20577"/>
        <pc:sldMkLst>
          <pc:docMk/>
          <pc:sldMk cId="3484741667" sldId="289"/>
        </pc:sldMkLst>
        <pc:spChg chg="mod">
          <ac:chgData name="이 미미" userId="100a6bdb93b108e3" providerId="LiveId" clId="{C7C46B37-3A86-477D-A842-53539BCCDA24}" dt="2020-01-29T07:11:41.554" v="1681" actId="20577"/>
          <ac:spMkLst>
            <pc:docMk/>
            <pc:sldMk cId="3484741667" sldId="289"/>
            <ac:spMk id="2" creationId="{6503693E-2155-4D1F-B93B-D5937D84851F}"/>
          </ac:spMkLst>
        </pc:spChg>
        <pc:spChg chg="mod">
          <ac:chgData name="이 미미" userId="100a6bdb93b108e3" providerId="LiveId" clId="{C7C46B37-3A86-477D-A842-53539BCCDA24}" dt="2020-01-29T08:32:30.401" v="3440" actId="20577"/>
          <ac:spMkLst>
            <pc:docMk/>
            <pc:sldMk cId="3484741667" sldId="289"/>
            <ac:spMk id="3" creationId="{8D99C29F-79F1-4DBC-9DB4-EEFADF4A6956}"/>
          </ac:spMkLst>
        </pc:spChg>
        <pc:spChg chg="add mod">
          <ac:chgData name="이 미미" userId="100a6bdb93b108e3" providerId="LiveId" clId="{C7C46B37-3A86-477D-A842-53539BCCDA24}" dt="2020-01-29T08:09:27.664" v="3061" actId="1076"/>
          <ac:spMkLst>
            <pc:docMk/>
            <pc:sldMk cId="3484741667" sldId="289"/>
            <ac:spMk id="6" creationId="{772FFFA5-BFA1-44B5-A54F-95BE2BDAE36F}"/>
          </ac:spMkLst>
        </pc:spChg>
        <pc:picChg chg="add mod">
          <ac:chgData name="이 미미" userId="100a6bdb93b108e3" providerId="LiveId" clId="{C7C46B37-3A86-477D-A842-53539BCCDA24}" dt="2020-01-29T08:08:35.270" v="2987" actId="1076"/>
          <ac:picMkLst>
            <pc:docMk/>
            <pc:sldMk cId="3484741667" sldId="289"/>
            <ac:picMk id="5" creationId="{F79DB50F-9463-4BFB-B451-C7D5BED3F978}"/>
          </ac:picMkLst>
        </pc:picChg>
      </pc:sldChg>
      <pc:sldChg chg="addSp delSp modSp add ord">
        <pc:chgData name="이 미미" userId="100a6bdb93b108e3" providerId="LiveId" clId="{C7C46B37-3A86-477D-A842-53539BCCDA24}" dt="2020-01-29T07:38:56.299" v="1920" actId="1076"/>
        <pc:sldMkLst>
          <pc:docMk/>
          <pc:sldMk cId="454335988" sldId="290"/>
        </pc:sldMkLst>
        <pc:spChg chg="mod">
          <ac:chgData name="이 미미" userId="100a6bdb93b108e3" providerId="LiveId" clId="{C7C46B37-3A86-477D-A842-53539BCCDA24}" dt="2020-01-29T07:37:14.364" v="1872" actId="20577"/>
          <ac:spMkLst>
            <pc:docMk/>
            <pc:sldMk cId="454335988" sldId="290"/>
            <ac:spMk id="2" creationId="{0DDB945F-7BB3-4BCC-AB87-920EA75D3914}"/>
          </ac:spMkLst>
        </pc:spChg>
        <pc:spChg chg="del">
          <ac:chgData name="이 미미" userId="100a6bdb93b108e3" providerId="LiveId" clId="{C7C46B37-3A86-477D-A842-53539BCCDA24}" dt="2020-01-29T07:36:36.805" v="1788"/>
          <ac:spMkLst>
            <pc:docMk/>
            <pc:sldMk cId="454335988" sldId="290"/>
            <ac:spMk id="3" creationId="{E88C6B5F-FEDF-4BA2-9E07-BE28A6EAF839}"/>
          </ac:spMkLst>
        </pc:spChg>
        <pc:spChg chg="add mod">
          <ac:chgData name="이 미미" userId="100a6bdb93b108e3" providerId="LiveId" clId="{C7C46B37-3A86-477D-A842-53539BCCDA24}" dt="2020-01-29T07:38:36.763" v="1915" actId="14100"/>
          <ac:spMkLst>
            <pc:docMk/>
            <pc:sldMk cId="454335988" sldId="290"/>
            <ac:spMk id="6" creationId="{CD2C2E3D-0C5D-4479-8863-5D1B08CE554B}"/>
          </ac:spMkLst>
        </pc:spChg>
        <pc:spChg chg="add mod">
          <ac:chgData name="이 미미" userId="100a6bdb93b108e3" providerId="LiveId" clId="{C7C46B37-3A86-477D-A842-53539BCCDA24}" dt="2020-01-29T07:38:56.299" v="1920" actId="1076"/>
          <ac:spMkLst>
            <pc:docMk/>
            <pc:sldMk cId="454335988" sldId="290"/>
            <ac:spMk id="7" creationId="{98FAA7B7-83FD-4D15-89AA-924BFD7CD4A9}"/>
          </ac:spMkLst>
        </pc:spChg>
        <pc:picChg chg="add mod">
          <ac:chgData name="이 미미" userId="100a6bdb93b108e3" providerId="LiveId" clId="{C7C46B37-3A86-477D-A842-53539BCCDA24}" dt="2020-01-29T07:36:38.165" v="1789" actId="1076"/>
          <ac:picMkLst>
            <pc:docMk/>
            <pc:sldMk cId="454335988" sldId="290"/>
            <ac:picMk id="5" creationId="{4F273734-4FFA-41A5-8B52-74B1E7824145}"/>
          </ac:picMkLst>
        </pc:picChg>
      </pc:sldChg>
      <pc:sldChg chg="delSp modSp add">
        <pc:chgData name="이 미미" userId="100a6bdb93b108e3" providerId="LiveId" clId="{C7C46B37-3A86-477D-A842-53539BCCDA24}" dt="2020-01-29T07:37:05.411" v="1850" actId="478"/>
        <pc:sldMkLst>
          <pc:docMk/>
          <pc:sldMk cId="128608129" sldId="291"/>
        </pc:sldMkLst>
        <pc:spChg chg="mod">
          <ac:chgData name="이 미미" userId="100a6bdb93b108e3" providerId="LiveId" clId="{C7C46B37-3A86-477D-A842-53539BCCDA24}" dt="2020-01-29T07:37:03.205" v="1849" actId="14100"/>
          <ac:spMkLst>
            <pc:docMk/>
            <pc:sldMk cId="128608129" sldId="291"/>
            <ac:spMk id="2" creationId="{7571C1DE-2615-4669-8CEB-B21514C1D658}"/>
          </ac:spMkLst>
        </pc:spChg>
        <pc:spChg chg="del">
          <ac:chgData name="이 미미" userId="100a6bdb93b108e3" providerId="LiveId" clId="{C7C46B37-3A86-477D-A842-53539BCCDA24}" dt="2020-01-29T07:37:05.411" v="1850" actId="478"/>
          <ac:spMkLst>
            <pc:docMk/>
            <pc:sldMk cId="128608129" sldId="291"/>
            <ac:spMk id="3" creationId="{77B8835C-2EA8-4FEA-99BF-01A32DFFCC39}"/>
          </ac:spMkLst>
        </pc:spChg>
      </pc:sldChg>
      <pc:sldChg chg="addSp delSp modSp add">
        <pc:chgData name="이 미미" userId="100a6bdb93b108e3" providerId="LiveId" clId="{C7C46B37-3A86-477D-A842-53539BCCDA24}" dt="2020-01-29T08:18:18.286" v="3201" actId="14100"/>
        <pc:sldMkLst>
          <pc:docMk/>
          <pc:sldMk cId="1658602251" sldId="292"/>
        </pc:sldMkLst>
        <pc:spChg chg="mod">
          <ac:chgData name="이 미미" userId="100a6bdb93b108e3" providerId="LiveId" clId="{C7C46B37-3A86-477D-A842-53539BCCDA24}" dt="2020-01-29T08:17:58.173" v="3195"/>
          <ac:spMkLst>
            <pc:docMk/>
            <pc:sldMk cId="1658602251" sldId="292"/>
            <ac:spMk id="2" creationId="{ABB3F634-B2DA-49A0-B406-E1CA7FFB221A}"/>
          </ac:spMkLst>
        </pc:spChg>
        <pc:spChg chg="del">
          <ac:chgData name="이 미미" userId="100a6bdb93b108e3" providerId="LiveId" clId="{C7C46B37-3A86-477D-A842-53539BCCDA24}" dt="2020-01-29T08:17:48.852" v="3191"/>
          <ac:spMkLst>
            <pc:docMk/>
            <pc:sldMk cId="1658602251" sldId="292"/>
            <ac:spMk id="3" creationId="{4DCE73B4-21A1-4AE7-9A9E-D0C6464E8587}"/>
          </ac:spMkLst>
        </pc:spChg>
        <pc:spChg chg="add mod">
          <ac:chgData name="이 미미" userId="100a6bdb93b108e3" providerId="LiveId" clId="{C7C46B37-3A86-477D-A842-53539BCCDA24}" dt="2020-01-29T08:18:18.286" v="3201" actId="14100"/>
          <ac:spMkLst>
            <pc:docMk/>
            <pc:sldMk cId="1658602251" sldId="292"/>
            <ac:spMk id="6" creationId="{5C3FBB57-D3D0-4526-8588-6E44C8A9DCF6}"/>
          </ac:spMkLst>
        </pc:spChg>
        <pc:picChg chg="add mod">
          <ac:chgData name="이 미미" userId="100a6bdb93b108e3" providerId="LiveId" clId="{C7C46B37-3A86-477D-A842-53539BCCDA24}" dt="2020-01-29T08:18:04.343" v="3198" actId="1076"/>
          <ac:picMkLst>
            <pc:docMk/>
            <pc:sldMk cId="1658602251" sldId="292"/>
            <ac:picMk id="5" creationId="{F9C5705F-EFF0-4F67-8929-C95E453844F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1E313-2621-4F81-95ED-B22244BC988E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65D918-0DDA-4288-B519-ECF4B56E6D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785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이미지를 잘라서 각각에 넘김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65D918-0DDA-4288-B519-ECF4B56E6D2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203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 </a:t>
            </a:r>
            <a:r>
              <a:rPr lang="ko-KR" altLang="en-US" dirty="0"/>
              <a:t>어떤 수로 만들어내는 필터의 값</a:t>
            </a:r>
            <a:endParaRPr lang="en-US" altLang="ko-KR" dirty="0"/>
          </a:p>
          <a:p>
            <a:r>
              <a:rPr lang="ko-KR" altLang="en-US" dirty="0"/>
              <a:t>똑같은 필터로 전체 이미지를 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65D918-0DDA-4288-B519-ECF4B56E6D2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115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Channel=3, filter</a:t>
            </a:r>
            <a:r>
              <a:rPr lang="ko-KR" altLang="en-US" dirty="0"/>
              <a:t>가 </a:t>
            </a:r>
            <a:r>
              <a:rPr lang="en-US" altLang="ko-KR" dirty="0"/>
              <a:t>2</a:t>
            </a:r>
            <a:r>
              <a:rPr lang="ko-KR" altLang="en-US" dirty="0"/>
              <a:t>개 일 경우</a:t>
            </a:r>
            <a:endParaRPr lang="en-US" altLang="ko-KR" dirty="0"/>
          </a:p>
          <a:p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 err="1"/>
              <a:t>channe</a:t>
            </a:r>
            <a:r>
              <a:rPr lang="en-US" altLang="ko-KR" dirty="0"/>
              <a:t>=3</a:t>
            </a:r>
            <a:r>
              <a:rPr lang="ko-KR" altLang="en-US" dirty="0"/>
              <a:t>이니까 </a:t>
            </a:r>
            <a:r>
              <a:rPr lang="en-US" altLang="ko-KR" dirty="0"/>
              <a:t>convolution filter</a:t>
            </a:r>
            <a:r>
              <a:rPr lang="ko-KR" altLang="en-US" dirty="0"/>
              <a:t>의 </a:t>
            </a:r>
            <a:r>
              <a:rPr lang="en-US" altLang="ko-KR" dirty="0"/>
              <a:t>channel</a:t>
            </a:r>
            <a:r>
              <a:rPr lang="ko-KR" altLang="en-US" dirty="0"/>
              <a:t>도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65D918-0DDA-4288-B519-ECF4B56E6D2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312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65D918-0DDA-4288-B519-ECF4B56E6D2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303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Filter</a:t>
            </a:r>
            <a:r>
              <a:rPr lang="ko-KR" altLang="en-US" dirty="0"/>
              <a:t>가 많을 수록 </a:t>
            </a:r>
            <a:r>
              <a:rPr lang="en-US" altLang="ko-KR" dirty="0"/>
              <a:t>feature map</a:t>
            </a:r>
            <a:r>
              <a:rPr lang="ko-KR" altLang="en-US" dirty="0"/>
              <a:t>들이 많아지고 </a:t>
            </a:r>
            <a:r>
              <a:rPr lang="en-US" altLang="ko-KR" dirty="0" err="1"/>
              <a:t>cnn</a:t>
            </a:r>
            <a:r>
              <a:rPr lang="ko-KR" altLang="en-US" dirty="0"/>
              <a:t>의 차원이 커진다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더 많은 파라미터들이 필요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over-fitting</a:t>
            </a:r>
            <a:r>
              <a:rPr lang="ko-KR" altLang="en-US" dirty="0">
                <a:sym typeface="Wingdings" panose="05000000000000000000" pitchFamily="2" charset="2"/>
              </a:rPr>
              <a:t>을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초래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65D918-0DDA-4288-B519-ECF4B56E6D2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457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255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나눠서 </a:t>
            </a:r>
            <a:r>
              <a:rPr lang="en-US" altLang="ko-KR" dirty="0"/>
              <a:t>0</a:t>
            </a:r>
            <a:r>
              <a:rPr lang="ko-KR" altLang="en-US" dirty="0"/>
              <a:t>에서 </a:t>
            </a:r>
            <a:r>
              <a:rPr lang="en-US" altLang="ko-KR" dirty="0"/>
              <a:t>1</a:t>
            </a:r>
            <a:r>
              <a:rPr lang="ko-KR" altLang="en-US" dirty="0"/>
              <a:t>사이 값으로 </a:t>
            </a:r>
            <a:r>
              <a:rPr lang="ko-KR" altLang="en-US" dirty="0" err="1"/>
              <a:t>만들어줌</a:t>
            </a:r>
            <a:endParaRPr lang="en-US" altLang="ko-KR" dirty="0"/>
          </a:p>
          <a:p>
            <a:r>
              <a:rPr lang="en-US" altLang="ko-KR" dirty="0" err="1"/>
              <a:t>Cnn</a:t>
            </a:r>
            <a:r>
              <a:rPr lang="ko-KR" altLang="en-US" dirty="0"/>
              <a:t>입력으로 </a:t>
            </a:r>
            <a:r>
              <a:rPr lang="ko-KR" altLang="en-US" dirty="0" err="1"/>
              <a:t>넣을려면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차원 </a:t>
            </a:r>
            <a:r>
              <a:rPr lang="en-US" altLang="ko-KR" dirty="0"/>
              <a:t>tensor</a:t>
            </a:r>
            <a:r>
              <a:rPr lang="ko-KR" altLang="en-US" dirty="0"/>
              <a:t>로 </a:t>
            </a:r>
            <a:r>
              <a:rPr lang="ko-KR" altLang="en-US" dirty="0" err="1"/>
              <a:t>만들어줘야함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65D918-0DDA-4288-B519-ECF4B56E6D2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433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Sequential</a:t>
            </a:r>
            <a:r>
              <a:rPr lang="ko-KR" altLang="en-US" dirty="0"/>
              <a:t> 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r>
              <a:rPr lang="en-US" altLang="ko-KR" dirty="0"/>
              <a:t>, </a:t>
            </a:r>
            <a:r>
              <a:rPr lang="ko-KR" altLang="en-US" dirty="0"/>
              <a:t>여러 개의 레이어를 추가</a:t>
            </a:r>
            <a:endParaRPr lang="en-US" altLang="ko-KR" dirty="0"/>
          </a:p>
          <a:p>
            <a:r>
              <a:rPr lang="ko-KR" altLang="en-US" dirty="0"/>
              <a:t>첫번째에만 </a:t>
            </a:r>
            <a:r>
              <a:rPr lang="en-US" altLang="ko-KR" dirty="0" err="1"/>
              <a:t>input_shape</a:t>
            </a:r>
            <a:r>
              <a:rPr lang="ko-KR" altLang="en-US" dirty="0"/>
              <a:t>를 </a:t>
            </a:r>
            <a:r>
              <a:rPr lang="ko-KR" altLang="en-US" dirty="0" err="1"/>
              <a:t>넣어줌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디버깅 편리하게 하기 위해서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Maxpool2d default 2x2, stride 2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Dropout</a:t>
            </a:r>
            <a:r>
              <a:rPr lang="ko-KR" altLang="en-US" dirty="0">
                <a:sym typeface="Wingdings" panose="05000000000000000000" pitchFamily="2" charset="2"/>
              </a:rPr>
              <a:t> 를 넣어준 이유</a:t>
            </a:r>
            <a:r>
              <a:rPr lang="en-US" altLang="ko-KR" dirty="0">
                <a:sym typeface="Wingdings" panose="05000000000000000000" pitchFamily="2" charset="2"/>
              </a:rPr>
              <a:t>?? Convolution</a:t>
            </a:r>
            <a:r>
              <a:rPr lang="ko-KR" altLang="en-US" dirty="0">
                <a:sym typeface="Wingdings" panose="05000000000000000000" pitchFamily="2" charset="2"/>
              </a:rPr>
              <a:t>에 비해 </a:t>
            </a:r>
            <a:r>
              <a:rPr lang="en-US" altLang="ko-KR" dirty="0">
                <a:sym typeface="Wingdings" panose="05000000000000000000" pitchFamily="2" charset="2"/>
              </a:rPr>
              <a:t>parameter</a:t>
            </a:r>
            <a:r>
              <a:rPr lang="ko-KR" altLang="en-US" dirty="0">
                <a:sym typeface="Wingdings" panose="05000000000000000000" pitchFamily="2" charset="2"/>
              </a:rPr>
              <a:t>수가 많음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65D918-0DDA-4288-B519-ECF4B56E6D2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890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Softmax</a:t>
            </a:r>
            <a:r>
              <a:rPr lang="en-US" altLang="ko-KR" dirty="0"/>
              <a:t> _</a:t>
            </a:r>
            <a:r>
              <a:rPr lang="en-US" altLang="ko-KR" dirty="0" err="1"/>
              <a:t>Cross_entropy_with_logits</a:t>
            </a:r>
            <a:r>
              <a:rPr lang="en-US" altLang="ko-KR" dirty="0"/>
              <a:t> =0~1, </a:t>
            </a:r>
            <a:r>
              <a:rPr lang="ko-KR" altLang="en-US" dirty="0"/>
              <a:t>전체 합</a:t>
            </a:r>
            <a:r>
              <a:rPr lang="en-US" altLang="ko-KR" dirty="0"/>
              <a:t>=1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65D918-0DDA-4288-B519-ECF4B56E6D2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665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Apply_gradients</a:t>
            </a:r>
            <a:r>
              <a:rPr lang="ko-KR" altLang="en-US" dirty="0"/>
              <a:t>를 통해 </a:t>
            </a:r>
            <a:r>
              <a:rPr lang="en-US" altLang="ko-KR" dirty="0"/>
              <a:t>weight</a:t>
            </a:r>
            <a:r>
              <a:rPr lang="ko-KR" altLang="en-US" dirty="0"/>
              <a:t>들을 업데이트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65D918-0DDA-4288-B519-ECF4B56E6D2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537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</p:grpSp>
      </p:grpSp>
      <p:pic>
        <p:nvPicPr>
          <p:cNvPr id="19" name="그림 5" descr="KGUlogo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1533" y="6300869"/>
            <a:ext cx="173885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46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923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22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75600" y="5401194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C10B1E30-6115-44C5-A727-DC0B0CEC786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6" name="Rectangle 6">
            <a:extLst>
              <a:ext uri="{FF2B5EF4-FFF2-40B4-BE49-F238E27FC236}">
                <a16:creationId xmlns:a16="http://schemas.microsoft.com/office/drawing/2014/main" id="{23174D59-F4CD-4231-B819-753EDBF6D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7937"/>
            <a:ext cx="12192000" cy="27463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latinLnBrk="0">
              <a:defRPr/>
            </a:pPr>
            <a:endParaRPr kumimoji="0" lang="ko-KR" altLang="ko-KR" sz="1400" i="1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9DE879D1-B1D3-4A37-B129-D73196A23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4877" y="-64553"/>
            <a:ext cx="4271441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latinLnBrk="0">
              <a:defRPr/>
            </a:pPr>
            <a:r>
              <a:rPr kumimoji="0" lang="en-US" altLang="ko-KR" sz="1800" i="1" u="none">
                <a:solidFill>
                  <a:schemeClr val="bg1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Kyonggi University Network System Lab.</a:t>
            </a:r>
            <a:endParaRPr kumimoji="0" lang="ko-KR" altLang="ko-KR" sz="1800" i="1" u="none">
              <a:solidFill>
                <a:schemeClr val="bg1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07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0B1E30-6115-44C5-A727-DC0B0CEC7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912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7086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7086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0B1E30-6115-44C5-A727-DC0B0CEC7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520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0B1E30-6115-44C5-A727-DC0B0CEC7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764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0B1E30-6115-44C5-A727-DC0B0CEC7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259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28776"/>
            <a:ext cx="5384800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28776"/>
            <a:ext cx="5384800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0B1E30-6115-44C5-A727-DC0B0CEC7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67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0B1E30-6115-44C5-A727-DC0B0CEC7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122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0B1E30-6115-44C5-A727-DC0B0CEC7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7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0B1E30-6115-44C5-A727-DC0B0CEC7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735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0B1E30-6115-44C5-A727-DC0B0CEC7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813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0B1E30-6115-44C5-A727-DC0B0CEC7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494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>
                <a:latin typeface="+mn-lt"/>
                <a:ea typeface="굴림" pitchFamily="50" charset="-127"/>
              </a:defRPr>
            </a:lvl1pPr>
          </a:lstStyle>
          <a:p>
            <a:fld id="{C10B1E30-6115-44C5-A727-DC0B0CEC786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1645900" cy="546100"/>
            <a:chOff x="0" y="0"/>
            <a:chExt cx="5502" cy="344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819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242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latinLnBrk="0">
                <a:defRPr/>
              </a:pPr>
              <a:r>
                <a:rPr kumimoji="0" lang="en-US" altLang="ko-KR" sz="1400" i="1"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Kyonggi University Network System Lab.</a:t>
              </a:r>
              <a:endParaRPr kumimoji="0" lang="ko-KR" altLang="ko-KR" sz="1400" i="1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hlink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hlink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accent2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hlink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820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accent2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accent2"/>
                </a:solidFill>
                <a:latin typeface="Arial" pitchFamily="34" charset="0"/>
                <a:ea typeface="굴림" pitchFamily="50" charset="-127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1"/>
            <a:ext cx="10972800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28776"/>
            <a:ext cx="1097280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483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5.png"/><Relationship Id="rId9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75E8A-4809-4AE1-8782-38FF4390B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828800"/>
            <a:ext cx="9702800" cy="2209800"/>
          </a:xfrm>
        </p:spPr>
        <p:txBody>
          <a:bodyPr/>
          <a:lstStyle/>
          <a:p>
            <a:pPr algn="ctr"/>
            <a:r>
              <a:rPr lang="en-US" altLang="ko-KR" dirty="0" err="1"/>
              <a:t>Lec</a:t>
            </a:r>
            <a:r>
              <a:rPr lang="en-US" altLang="ko-KR" dirty="0"/>
              <a:t> 11. Convolutional neural network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1006BC-F9A6-4B46-AD55-76D2A1AE74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20.01.30</a:t>
            </a:r>
          </a:p>
          <a:p>
            <a:pPr algn="r"/>
            <a:r>
              <a:rPr lang="ko-KR" altLang="en-US" dirty="0"/>
              <a:t>이미미</a:t>
            </a:r>
          </a:p>
        </p:txBody>
      </p:sp>
    </p:spTree>
    <p:extLst>
      <p:ext uri="{BB962C8B-B14F-4D97-AF65-F5344CB8AC3E}">
        <p14:creationId xmlns:p14="http://schemas.microsoft.com/office/powerpoint/2010/main" val="4029443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9F4DF-63A3-4F4C-AF5D-4F7E90BF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Zero pad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59BE6D-D926-409C-8ADC-8E4A7EBED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Zero pad </a:t>
            </a:r>
            <a:r>
              <a:rPr lang="ko-KR" altLang="en-US" dirty="0">
                <a:sym typeface="Wingdings" panose="05000000000000000000" pitchFamily="2" charset="2"/>
              </a:rPr>
              <a:t>사용 할 경우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Input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image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size </a:t>
            </a:r>
            <a:r>
              <a:rPr lang="ko-KR" altLang="en-US" dirty="0">
                <a:sym typeface="Wingdings" panose="05000000000000000000" pitchFamily="2" charset="2"/>
              </a:rPr>
              <a:t>유지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sym typeface="Wingdings" panose="05000000000000000000" pitchFamily="2" charset="2"/>
              </a:rPr>
              <a:t>모서리임을 알려줌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Zero pad </a:t>
            </a:r>
            <a:r>
              <a:rPr lang="ko-KR" altLang="en-US" dirty="0">
                <a:sym typeface="Wingdings" panose="05000000000000000000" pitchFamily="2" charset="2"/>
              </a:rPr>
              <a:t>사용 안 할 경우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sym typeface="Wingdings" panose="05000000000000000000" pitchFamily="2" charset="2"/>
              </a:rPr>
              <a:t>정보를 잃어버림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layer </a:t>
            </a:r>
            <a:r>
              <a:rPr lang="ko-KR" altLang="en-US" dirty="0">
                <a:sym typeface="Wingdings" panose="05000000000000000000" pitchFamily="2" charset="2"/>
              </a:rPr>
              <a:t>깊게 쌓는데 악영향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DFED60-8F97-44CD-A5E4-306D1631DE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0B1E30-6115-44C5-A727-DC0B0CEC786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622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3693E-2155-4D1F-B93B-D5937D848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Padding – same vs valid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99C29F-79F1-4DBC-9DB4-EEFADF4A6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Valid</a:t>
            </a:r>
          </a:p>
          <a:p>
            <a:pPr lvl="1"/>
            <a:r>
              <a:rPr lang="en-US" altLang="ko-KR" dirty="0"/>
              <a:t>No padding</a:t>
            </a:r>
          </a:p>
          <a:p>
            <a:r>
              <a:rPr lang="en-US" altLang="ko-KR" dirty="0"/>
              <a:t>Same</a:t>
            </a:r>
          </a:p>
          <a:p>
            <a:pPr lvl="1"/>
            <a:r>
              <a:rPr lang="en-US" altLang="ko-KR" dirty="0"/>
              <a:t>Stride</a:t>
            </a:r>
            <a:r>
              <a:rPr lang="ko-KR" altLang="en-US" dirty="0"/>
              <a:t> </a:t>
            </a:r>
            <a:r>
              <a:rPr lang="en-US" altLang="ko-KR" dirty="0"/>
              <a:t>=1</a:t>
            </a:r>
            <a:r>
              <a:rPr lang="ko-KR" altLang="en-US" dirty="0"/>
              <a:t> 일 경우</a:t>
            </a:r>
            <a:r>
              <a:rPr lang="en-US" altLang="ko-KR" dirty="0"/>
              <a:t>, </a:t>
            </a:r>
            <a:r>
              <a:rPr lang="ko-KR" altLang="en-US" dirty="0"/>
              <a:t>입력과 출력 사이즈가 같음</a:t>
            </a:r>
            <a:endParaRPr lang="en-US" altLang="ko-KR" dirty="0"/>
          </a:p>
          <a:p>
            <a:pPr lvl="1"/>
            <a:r>
              <a:rPr lang="en-US" altLang="ko-KR" dirty="0"/>
              <a:t>P start</a:t>
            </a:r>
            <a:r>
              <a:rPr lang="ko-KR" altLang="en-US" dirty="0"/>
              <a:t>는 왼쪽</a:t>
            </a:r>
            <a:r>
              <a:rPr lang="en-US" altLang="ko-KR" dirty="0"/>
              <a:t>, </a:t>
            </a:r>
            <a:r>
              <a:rPr lang="ko-KR" altLang="en-US" dirty="0"/>
              <a:t>위쪽의 </a:t>
            </a:r>
            <a:r>
              <a:rPr lang="en-US" altLang="ko-KR" dirty="0"/>
              <a:t>padding </a:t>
            </a:r>
            <a:r>
              <a:rPr lang="ko-KR" altLang="en-US" dirty="0"/>
              <a:t>개수</a:t>
            </a:r>
            <a:endParaRPr lang="en-US" altLang="ko-KR" dirty="0"/>
          </a:p>
          <a:p>
            <a:pPr lvl="1"/>
            <a:r>
              <a:rPr lang="en-US" altLang="ko-KR" dirty="0"/>
              <a:t>P end</a:t>
            </a:r>
            <a:r>
              <a:rPr lang="ko-KR" altLang="en-US" dirty="0"/>
              <a:t>는 오른쪽</a:t>
            </a:r>
            <a:r>
              <a:rPr lang="en-US" altLang="ko-KR" dirty="0"/>
              <a:t>, </a:t>
            </a:r>
            <a:r>
              <a:rPr lang="ko-KR" altLang="en-US" dirty="0"/>
              <a:t>아래쪽의 </a:t>
            </a:r>
            <a:r>
              <a:rPr lang="en-US" altLang="ko-KR" dirty="0"/>
              <a:t>padding </a:t>
            </a:r>
            <a:r>
              <a:rPr lang="ko-KR" altLang="en-US" dirty="0"/>
              <a:t>개수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39BCB5-8F86-4DDB-9F0D-FBD8466D74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0B1E30-6115-44C5-A727-DC0B0CEC7864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9DB50F-9463-4BFB-B451-C7D5BED3F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285" y="3828591"/>
            <a:ext cx="4465115" cy="17576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2FFFA5-BFA1-44B5-A54F-95BE2BDAE36F}"/>
              </a:ext>
            </a:extLst>
          </p:cNvPr>
          <p:cNvSpPr txBox="1"/>
          <p:nvPr/>
        </p:nvSpPr>
        <p:spPr>
          <a:xfrm>
            <a:off x="6328611" y="4662957"/>
            <a:ext cx="1335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 : stride </a:t>
            </a:r>
          </a:p>
          <a:p>
            <a:r>
              <a:rPr lang="en-US" altLang="ko-KR" dirty="0"/>
              <a:t>I : input</a:t>
            </a:r>
          </a:p>
          <a:p>
            <a:r>
              <a:rPr lang="en-US" altLang="ko-KR" dirty="0"/>
              <a:t>F : filter</a:t>
            </a:r>
          </a:p>
        </p:txBody>
      </p:sp>
    </p:spTree>
    <p:extLst>
      <p:ext uri="{BB962C8B-B14F-4D97-AF65-F5344CB8AC3E}">
        <p14:creationId xmlns:p14="http://schemas.microsoft.com/office/powerpoint/2010/main" val="3484741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A2F38-F2B3-479C-A881-59AF6F02E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 layers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4711CF6-A05D-4D7F-9F02-81B3918439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708021"/>
            <a:ext cx="7211431" cy="42582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F67FA5-D99E-4BD9-BCA4-2E3749470127}"/>
              </a:ext>
            </a:extLst>
          </p:cNvPr>
          <p:cNvSpPr txBox="1"/>
          <p:nvPr/>
        </p:nvSpPr>
        <p:spPr>
          <a:xfrm>
            <a:off x="5701539" y="5704680"/>
            <a:ext cx="1842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(28, 28, 6)</a:t>
            </a:r>
            <a:endParaRPr lang="ko-KR" alt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A75CC6-1FB0-462C-9F68-194D532729B3}"/>
              </a:ext>
            </a:extLst>
          </p:cNvPr>
          <p:cNvSpPr txBox="1"/>
          <p:nvPr/>
        </p:nvSpPr>
        <p:spPr>
          <a:xfrm>
            <a:off x="1130385" y="5704680"/>
            <a:ext cx="3285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32 X 32 X 3 image</a:t>
            </a:r>
            <a:endParaRPr lang="ko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B58EA8-8FB4-4C9F-A980-C3E52F0E6D14}"/>
              </a:ext>
            </a:extLst>
          </p:cNvPr>
          <p:cNvSpPr txBox="1"/>
          <p:nvPr/>
        </p:nvSpPr>
        <p:spPr>
          <a:xfrm>
            <a:off x="8058358" y="2835302"/>
            <a:ext cx="32856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Output size</a:t>
            </a:r>
          </a:p>
          <a:p>
            <a:r>
              <a:rPr lang="en-US" altLang="ko-KR" sz="2800" dirty="0"/>
              <a:t>= (N-F) / stride +1</a:t>
            </a:r>
          </a:p>
          <a:p>
            <a:endParaRPr lang="en-US" altLang="ko-KR" sz="2800" dirty="0"/>
          </a:p>
          <a:p>
            <a:r>
              <a:rPr lang="en-US" altLang="ko-KR" sz="2800" dirty="0"/>
              <a:t>(32-5) / 1 + 1</a:t>
            </a:r>
            <a:endParaRPr lang="ko-KR" altLang="en-US" sz="2800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739763AF-EA5E-416A-BA37-59546B503D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0B1E30-6115-44C5-A727-DC0B0CEC786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68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9AE61-F107-4B7B-9B4C-7FABF0F4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 layers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ACE40AA-BA04-4D48-AA59-31BA93C3C3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1749" y="1791530"/>
            <a:ext cx="4143953" cy="36581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E1E3BA-3F21-4981-A180-5F53D1A08B6F}"/>
              </a:ext>
            </a:extLst>
          </p:cNvPr>
          <p:cNvSpPr txBox="1"/>
          <p:nvPr/>
        </p:nvSpPr>
        <p:spPr>
          <a:xfrm>
            <a:off x="609601" y="5495247"/>
            <a:ext cx="2133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32 X 32 X 3 image</a:t>
            </a:r>
            <a:endParaRPr lang="ko-KR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0A3A98-7460-4FC6-8D00-31304E516B9A}"/>
              </a:ext>
            </a:extLst>
          </p:cNvPr>
          <p:cNvSpPr txBox="1"/>
          <p:nvPr/>
        </p:nvSpPr>
        <p:spPr>
          <a:xfrm>
            <a:off x="3383456" y="5495247"/>
            <a:ext cx="1842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(28, 28, 6)</a:t>
            </a:r>
            <a:endParaRPr lang="ko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7A03B6-3815-4992-BBA9-97EA7E8B0D27}"/>
              </a:ext>
            </a:extLst>
          </p:cNvPr>
          <p:cNvSpPr txBox="1"/>
          <p:nvPr/>
        </p:nvSpPr>
        <p:spPr>
          <a:xfrm>
            <a:off x="3383456" y="1720528"/>
            <a:ext cx="2712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Activation map</a:t>
            </a:r>
            <a:endParaRPr lang="ko-KR" altLang="en-US" sz="28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D2ED971-7827-48D2-BA2C-E908A70D7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957" y="2140469"/>
            <a:ext cx="4620270" cy="34580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8B30209-7506-4E69-9698-AFFCE642F4D9}"/>
              </a:ext>
            </a:extLst>
          </p:cNvPr>
          <p:cNvSpPr txBox="1"/>
          <p:nvPr/>
        </p:nvSpPr>
        <p:spPr>
          <a:xfrm>
            <a:off x="6579845" y="5495247"/>
            <a:ext cx="2528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(24, 24, 10)</a:t>
            </a:r>
            <a:endParaRPr lang="ko-KR" altLang="en-US" sz="2800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7311AA53-588B-4B89-944A-24399B837D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0B1E30-6115-44C5-A727-DC0B0CEC786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7A9D02-7CD7-442B-8C4A-57BC1D4009DD}"/>
              </a:ext>
            </a:extLst>
          </p:cNvPr>
          <p:cNvSpPr txBox="1"/>
          <p:nvPr/>
        </p:nvSpPr>
        <p:spPr>
          <a:xfrm>
            <a:off x="8566456" y="1904255"/>
            <a:ext cx="2893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Weight variable  </a:t>
            </a:r>
            <a:r>
              <a:rPr lang="ko-KR" altLang="en-US" sz="2800" dirty="0"/>
              <a:t>초기화</a:t>
            </a:r>
            <a:r>
              <a:rPr lang="en-US" altLang="ko-KR" sz="2800" dirty="0">
                <a:sym typeface="Wingdings" panose="05000000000000000000" pitchFamily="2" charset="2"/>
              </a:rPr>
              <a:t></a:t>
            </a:r>
            <a:r>
              <a:rPr lang="ko-KR" altLang="en-US" sz="2800" dirty="0">
                <a:sym typeface="Wingdings" panose="05000000000000000000" pitchFamily="2" charset="2"/>
              </a:rPr>
              <a:t>학습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4392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EAFD2-E005-4E06-B478-F6E852147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 layer-computation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6EA6C1-340D-4F77-BEDC-4E28BFD490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0B1E30-6115-44C5-A727-DC0B0CEC7864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494630-A176-47D0-B07D-0F92B63E5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792" y="2679231"/>
            <a:ext cx="9846416" cy="285062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177237C-36A7-48D9-AE43-342D948DF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046" y="1786207"/>
            <a:ext cx="9011908" cy="78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383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CB5B8-641A-4FC9-8C9B-32AA8A09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 layer-computation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CB8979-4CBB-46E7-A55B-D63067FC57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0B1E30-6115-44C5-A727-DC0B0CEC7864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90DED63C-5441-4B57-BC5D-12BD994BE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3987" y="1799997"/>
            <a:ext cx="9516803" cy="325800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E90B58E-37CD-4F8E-BDD3-B9342CA59B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309" y="5276911"/>
            <a:ext cx="9545382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73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B3F634-B2DA-49A0-B406-E1CA7FFB2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 layer-computation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9C5705F-EFF0-4F67-8929-C95E453844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854"/>
          <a:stretch/>
        </p:blipFill>
        <p:spPr>
          <a:xfrm>
            <a:off x="1975334" y="1662573"/>
            <a:ext cx="7711944" cy="4407568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D9D5C9-D7E1-47C5-A1C8-A9B1EA3F4C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0B1E30-6115-44C5-A727-DC0B0CEC7864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C3FBB57-D3D0-4526-8588-6E44C8A9DCF6}"/>
              </a:ext>
            </a:extLst>
          </p:cNvPr>
          <p:cNvSpPr/>
          <p:nvPr/>
        </p:nvSpPr>
        <p:spPr bwMode="auto">
          <a:xfrm>
            <a:off x="6828589" y="4872789"/>
            <a:ext cx="2844800" cy="12392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8602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3D19F-93C1-4317-9C09-AD09C0DC2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Pooling layer(sampling)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74C6EF2-34FE-473B-A288-E5FC4FFA27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03294" y="2482018"/>
            <a:ext cx="1276528" cy="236253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D7AA34-304C-4040-B65B-0C47515517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0B1E30-6115-44C5-A727-DC0B0CEC7864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2611F30C-A9AF-4F19-AF5B-32F99329AE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85" t="2334" r="60935"/>
          <a:stretch/>
        </p:blipFill>
        <p:spPr bwMode="auto">
          <a:xfrm>
            <a:off x="609600" y="1876926"/>
            <a:ext cx="1395664" cy="3572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386AD45-8B9B-4457-BCAE-7150E74CA9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5416" y="3415237"/>
            <a:ext cx="600159" cy="3334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2321CC-54E2-48E3-AB61-9A597A3362BF}"/>
              </a:ext>
            </a:extLst>
          </p:cNvPr>
          <p:cNvSpPr txBox="1"/>
          <p:nvPr/>
        </p:nvSpPr>
        <p:spPr>
          <a:xfrm>
            <a:off x="2605423" y="1958798"/>
            <a:ext cx="2592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Activation map</a:t>
            </a:r>
            <a:endParaRPr lang="ko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77B52A-BACD-4D6D-A8B0-4D353A5FAFA6}"/>
              </a:ext>
            </a:extLst>
          </p:cNvPr>
          <p:cNvSpPr txBox="1"/>
          <p:nvPr/>
        </p:nvSpPr>
        <p:spPr>
          <a:xfrm>
            <a:off x="1973089" y="3663283"/>
            <a:ext cx="1062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conv</a:t>
            </a:r>
            <a:endParaRPr lang="ko-KR" altLang="en-US" sz="28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821D65A-73CA-4C5E-9DEE-EB6498F37C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4726" y="3748659"/>
            <a:ext cx="4277322" cy="204816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D94B456-9E3C-4C18-9A67-00FB9696EF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4041" y="4082442"/>
            <a:ext cx="790685" cy="76210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A955F0C-019E-4671-BB41-7D8E75B8FB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88706" y="2133946"/>
            <a:ext cx="1333686" cy="289600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88437B3-7A02-4B20-B067-2A2C22C5F0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50208" y="2685946"/>
            <a:ext cx="2114845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49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C56AC-0298-448B-B806-E62E52E7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Max pooling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EE0FE64-2B76-4BD1-A4FA-85133B862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3576" y="2299276"/>
            <a:ext cx="3105583" cy="313416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81BB56-BDAB-44C8-B15B-298CA923AA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0B1E30-6115-44C5-A727-DC0B0CEC786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88E286-B103-43B9-B4BD-D87B7A870330}"/>
              </a:ext>
            </a:extLst>
          </p:cNvPr>
          <p:cNvSpPr txBox="1"/>
          <p:nvPr/>
        </p:nvSpPr>
        <p:spPr>
          <a:xfrm>
            <a:off x="3979159" y="2486925"/>
            <a:ext cx="21176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Stride : 2</a:t>
            </a:r>
          </a:p>
          <a:p>
            <a:r>
              <a:rPr lang="en-US" altLang="ko-KR" sz="2800" dirty="0"/>
              <a:t>2x2 filter</a:t>
            </a:r>
            <a:endParaRPr lang="ko-KR" altLang="en-US" sz="2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297E38C-D727-4BEC-BFD3-60303991C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777" y="3628681"/>
            <a:ext cx="2114845" cy="7430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C52857E-216F-4B72-895A-931F3D8E36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6703" y="3079632"/>
            <a:ext cx="1695687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90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1C1DE-2615-4669-8CEB-B21514C1D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7853" y="1828800"/>
            <a:ext cx="10520947" cy="2209800"/>
          </a:xfrm>
        </p:spPr>
        <p:txBody>
          <a:bodyPr/>
          <a:lstStyle/>
          <a:p>
            <a:r>
              <a:rPr lang="en-US" altLang="ko-KR" dirty="0"/>
              <a:t>Lab11. </a:t>
            </a:r>
            <a:r>
              <a:rPr lang="en-US" altLang="ko-KR" dirty="0" err="1"/>
              <a:t>mnist</a:t>
            </a:r>
            <a:r>
              <a:rPr lang="en-US" altLang="ko-KR" dirty="0"/>
              <a:t> </a:t>
            </a:r>
            <a:r>
              <a:rPr lang="en-US" altLang="ko-KR" dirty="0" err="1"/>
              <a:t>cnn</a:t>
            </a:r>
            <a:r>
              <a:rPr lang="en-US" altLang="ko-KR" dirty="0"/>
              <a:t> </a:t>
            </a:r>
            <a:r>
              <a:rPr lang="en-US" altLang="ko-KR" dirty="0" err="1"/>
              <a:t>keras</a:t>
            </a:r>
            <a:r>
              <a:rPr lang="en-US" altLang="ko-KR" dirty="0"/>
              <a:t> sequential eager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608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E055A-D61C-49BB-9822-948BC1F80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134210-BF21-46E1-8551-8DB4F16BD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/>
              <a:t>Convolutional neural network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Zero pad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Max pooling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F5ED13-01B9-46B0-8A8A-5B518A75E0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0B1E30-6115-44C5-A727-DC0B0CEC786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696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B945F-7BB3-4BCC-AB87-920EA75D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Cnn</a:t>
            </a:r>
            <a:r>
              <a:rPr lang="en-US" altLang="ko-KR" dirty="0"/>
              <a:t> with </a:t>
            </a:r>
            <a:r>
              <a:rPr lang="en-US" altLang="ko-KR" dirty="0" err="1"/>
              <a:t>mnist</a:t>
            </a:r>
            <a:r>
              <a:rPr lang="en-US" altLang="ko-KR" dirty="0"/>
              <a:t> data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F273734-4FFA-41A5-8B52-74B1E78241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316" y="2220344"/>
            <a:ext cx="10972800" cy="378707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55774F-83FA-424D-9EA2-B8FB0E6D50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0B1E30-6115-44C5-A727-DC0B0CEC786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2C2E3D-0C5D-4479-8863-5D1B08CE554B}"/>
              </a:ext>
            </a:extLst>
          </p:cNvPr>
          <p:cNvSpPr txBox="1"/>
          <p:nvPr/>
        </p:nvSpPr>
        <p:spPr>
          <a:xfrm>
            <a:off x="243214" y="5206489"/>
            <a:ext cx="3005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Stride : 1</a:t>
            </a:r>
          </a:p>
          <a:p>
            <a:r>
              <a:rPr lang="en-US" altLang="ko-KR" sz="2800" dirty="0"/>
              <a:t>padding : same</a:t>
            </a:r>
            <a:endParaRPr lang="ko-KR" alt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FAA7B7-83FD-4D15-89AA-924BFD7CD4A9}"/>
              </a:ext>
            </a:extLst>
          </p:cNvPr>
          <p:cNvSpPr txBox="1"/>
          <p:nvPr/>
        </p:nvSpPr>
        <p:spPr>
          <a:xfrm>
            <a:off x="2982404" y="1979360"/>
            <a:ext cx="3005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Stride : 2</a:t>
            </a:r>
          </a:p>
          <a:p>
            <a:r>
              <a:rPr lang="en-US" altLang="ko-KR" sz="2800" dirty="0"/>
              <a:t>padding : same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54335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D09C4C-3191-4CB7-8303-792A89282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 hyper parameters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337644-3B9B-40F2-893B-C028BB9B2B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0B1E30-6115-44C5-A727-DC0B0CEC7864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D2694AF-181F-4556-B784-2DCFDCABA1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192"/>
          <a:stretch/>
        </p:blipFill>
        <p:spPr>
          <a:xfrm>
            <a:off x="468534" y="2129319"/>
            <a:ext cx="5627466" cy="259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62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846D2C-BC40-4083-88B3-B01E40D31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Make a data pipelining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2C2FD77-6524-465F-AC38-576B4C675A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152"/>
          <a:stretch/>
        </p:blipFill>
        <p:spPr>
          <a:xfrm>
            <a:off x="609600" y="1653424"/>
            <a:ext cx="9991242" cy="4482681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CEAD65-040A-4CCD-AD00-181B467FFB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0B1E30-6115-44C5-A727-DC0B0CEC7864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B0CDB8-9B50-40A9-83A4-051D5D11C241}"/>
              </a:ext>
            </a:extLst>
          </p:cNvPr>
          <p:cNvSpPr txBox="1"/>
          <p:nvPr/>
        </p:nvSpPr>
        <p:spPr>
          <a:xfrm>
            <a:off x="609600" y="2242691"/>
            <a:ext cx="580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(60000,28,28)   (60000,)         (1000, 28, 28)   (10000,)         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15C983-928E-41DE-AFE4-4A1DA38A1CAC}"/>
              </a:ext>
            </a:extLst>
          </p:cNvPr>
          <p:cNvSpPr txBox="1"/>
          <p:nvPr/>
        </p:nvSpPr>
        <p:spPr>
          <a:xfrm>
            <a:off x="6653463" y="2242691"/>
            <a:ext cx="334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(Batch, height, width, channel)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988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951D00-1F9D-4C8F-8860-25D0C402B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Build a neural network model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8AA58D-A7EF-4198-8AE6-E5BF1EC5D3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0B1E30-6115-44C5-A727-DC0B0CEC7864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1E0A132-1D10-4DFA-AFE5-6403563DC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1628775"/>
            <a:ext cx="9484895" cy="451783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C46BA76-44CD-4862-94AB-8898082C3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386" y="1284722"/>
            <a:ext cx="4858428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85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FAC864-46A6-421D-B182-02953D6B2F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0B1E30-6115-44C5-A727-DC0B0CEC7864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D259BC5-6057-4101-8031-4B010EF23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68" y="604420"/>
            <a:ext cx="8292832" cy="18002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25C3062-7228-46EC-9298-840D9F134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768" y="2480178"/>
            <a:ext cx="8401424" cy="1973178"/>
          </a:xfrm>
          <a:prstGeom prst="rect">
            <a:avLst/>
          </a:prstGeom>
        </p:spPr>
      </p:pic>
      <p:pic>
        <p:nvPicPr>
          <p:cNvPr id="9" name="내용 개체 틀 4">
            <a:extLst>
              <a:ext uri="{FF2B5EF4-FFF2-40B4-BE49-F238E27FC236}">
                <a16:creationId xmlns:a16="http://schemas.microsoft.com/office/drawing/2014/main" id="{A88DD464-1F3B-469B-918A-C754EB343B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44768" y="4453356"/>
            <a:ext cx="8918416" cy="199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3453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151AED-389D-4361-89AD-049885BD45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0B1E30-6115-44C5-A727-DC0B0CEC7864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D156756-0B22-40E0-A624-6C078B33E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09" y="578154"/>
            <a:ext cx="10455443" cy="601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89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6F4D7F6-1AFE-45E5-AA0E-E28C772594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5959" y="1602412"/>
            <a:ext cx="8157409" cy="4359447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078F7D-3835-4B89-948B-7BFB691426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0B1E30-6115-44C5-A727-DC0B0CEC786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117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403EE9-E8F8-4B75-9673-E1B568B19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Convolutional neural network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07BBEB2-A334-4A1C-8493-B0768063F225}"/>
              </a:ext>
            </a:extLst>
          </p:cNvPr>
          <p:cNvSpPr/>
          <p:nvPr/>
        </p:nvSpPr>
        <p:spPr bwMode="auto">
          <a:xfrm>
            <a:off x="1840832" y="2173704"/>
            <a:ext cx="1082842" cy="102711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dirty="0">
                <a:latin typeface="Tahoma" pitchFamily="34" charset="0"/>
                <a:ea typeface="굴림" pitchFamily="50" charset="-127"/>
              </a:rPr>
              <a:t>X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1</a:t>
            </a:r>
            <a:endParaRPr kumimoji="1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FC17216-28AB-4EA7-BD5A-D59193FEF4BD}"/>
              </a:ext>
            </a:extLst>
          </p:cNvPr>
          <p:cNvSpPr/>
          <p:nvPr/>
        </p:nvSpPr>
        <p:spPr bwMode="auto">
          <a:xfrm>
            <a:off x="1840832" y="3429000"/>
            <a:ext cx="1082842" cy="102711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X2</a:t>
            </a:r>
            <a:endParaRPr kumimoji="1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5B7921-2EC6-4103-9D8D-2DB25FDA7755}"/>
              </a:ext>
            </a:extLst>
          </p:cNvPr>
          <p:cNvSpPr/>
          <p:nvPr/>
        </p:nvSpPr>
        <p:spPr bwMode="auto">
          <a:xfrm>
            <a:off x="1840832" y="4684296"/>
            <a:ext cx="1082842" cy="102711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X3</a:t>
            </a:r>
            <a:endParaRPr kumimoji="1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9F9534-739F-42DF-8BBE-29FBB17BD516}"/>
              </a:ext>
            </a:extLst>
          </p:cNvPr>
          <p:cNvSpPr/>
          <p:nvPr/>
        </p:nvSpPr>
        <p:spPr bwMode="auto">
          <a:xfrm>
            <a:off x="5554579" y="3429000"/>
            <a:ext cx="1082842" cy="102711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41B3A1E-59D7-4868-9C9A-2FAF84397EEA}"/>
              </a:ext>
            </a:extLst>
          </p:cNvPr>
          <p:cNvCxnSpPr>
            <a:stCxn id="4" idx="3"/>
            <a:endCxn id="7" idx="1"/>
          </p:cNvCxnSpPr>
          <p:nvPr/>
        </p:nvCxnSpPr>
        <p:spPr bwMode="auto">
          <a:xfrm>
            <a:off x="2923674" y="2687260"/>
            <a:ext cx="2630905" cy="125529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CEA2BA8-5A71-47F5-B2D1-4F4D8C9262FD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 bwMode="auto">
          <a:xfrm>
            <a:off x="2923674" y="3942556"/>
            <a:ext cx="263090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347CBCF-1116-495D-8C0D-FEC3B68A230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 bwMode="auto">
          <a:xfrm flipV="1">
            <a:off x="2923674" y="3942556"/>
            <a:ext cx="2630905" cy="125529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A032B96-89F7-45CE-A9AC-D5FF43E28780}"/>
              </a:ext>
            </a:extLst>
          </p:cNvPr>
          <p:cNvCxnSpPr>
            <a:cxnSpLocks/>
            <a:stCxn id="7" idx="3"/>
          </p:cNvCxnSpPr>
          <p:nvPr/>
        </p:nvCxnSpPr>
        <p:spPr bwMode="auto">
          <a:xfrm>
            <a:off x="6637421" y="3942556"/>
            <a:ext cx="172452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A7ABFC27-BBBA-43B1-9991-8014938D7E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0B1E30-6115-44C5-A727-DC0B0CEC786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149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FFB73-DA9A-4024-85FB-2783B8C64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Convolutional neural network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DDC7457-760A-41C2-A22F-5894F90AE8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9023" y="2000050"/>
            <a:ext cx="3839111" cy="28578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532EDA-2ADE-4432-9409-DADF607E37EF}"/>
              </a:ext>
            </a:extLst>
          </p:cNvPr>
          <p:cNvSpPr txBox="1"/>
          <p:nvPr/>
        </p:nvSpPr>
        <p:spPr>
          <a:xfrm>
            <a:off x="5900462" y="2240745"/>
            <a:ext cx="44646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그림의 형태에 따라 일부의 뉴런들만 활성화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94416E-2AEC-4C4A-A028-CB3252530C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0B1E30-6115-44C5-A727-DC0B0CEC786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403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6EA75D-9954-4B48-ADA5-DF86DEA431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0B1E30-6115-44C5-A727-DC0B0CEC7864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CDC4616-759E-4260-A263-EB9EC5901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612" y="1388992"/>
            <a:ext cx="9906000" cy="464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142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01BD6-2D38-43B3-9DCA-FD3BE6B59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many numbers can we get?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463D55-A219-4875-95E5-B59352AF0437}"/>
              </a:ext>
            </a:extLst>
          </p:cNvPr>
          <p:cNvSpPr txBox="1"/>
          <p:nvPr/>
        </p:nvSpPr>
        <p:spPr>
          <a:xfrm>
            <a:off x="889753" y="5674043"/>
            <a:ext cx="3285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32 X 32 X 3 image</a:t>
            </a:r>
            <a:endParaRPr lang="ko-KR" altLang="en-US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44B8C3C-3BA8-4A64-8420-F7CA849F1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345" y="4476353"/>
            <a:ext cx="1219370" cy="10669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00C023-B1FF-46B8-883D-5FFCA8974B58}"/>
              </a:ext>
            </a:extLst>
          </p:cNvPr>
          <p:cNvSpPr txBox="1"/>
          <p:nvPr/>
        </p:nvSpPr>
        <p:spPr>
          <a:xfrm>
            <a:off x="4726982" y="5674043"/>
            <a:ext cx="2738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5 X 5 X 3 filter</a:t>
            </a:r>
            <a:endParaRPr lang="ko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1DEE2C-5411-4DE9-A901-3436B3ADA9E5}"/>
              </a:ext>
            </a:extLst>
          </p:cNvPr>
          <p:cNvSpPr txBox="1"/>
          <p:nvPr/>
        </p:nvSpPr>
        <p:spPr>
          <a:xfrm>
            <a:off x="5170170" y="2337893"/>
            <a:ext cx="45896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Wx+b</a:t>
            </a:r>
            <a:r>
              <a:rPr lang="en-US" altLang="ko-KR" sz="2800" dirty="0"/>
              <a:t> =</a:t>
            </a:r>
          </a:p>
          <a:p>
            <a:r>
              <a:rPr lang="en-US" altLang="ko-KR" sz="2800" dirty="0"/>
              <a:t>w1x1+w2x2+w3x3+…+b</a:t>
            </a:r>
            <a:endParaRPr lang="ko-KR" altLang="en-US" sz="28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51123F5-D676-4009-B4E4-2D4D0DC6A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753" y="1328957"/>
            <a:ext cx="4058216" cy="4353533"/>
          </a:xfrm>
          <a:prstGeom prst="rect">
            <a:avLst/>
          </a:prstGeom>
        </p:spPr>
      </p:pic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17D961C4-AA3E-4596-B6AC-1BC0061B15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0B1E30-6115-44C5-A727-DC0B0CEC786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210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7DC98-0E7D-4932-B258-3D3EAF4C8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Start with an image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CC0EFC-2AE5-432B-9E6E-BD40B6326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125" y="1828799"/>
            <a:ext cx="3629330" cy="39640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4A037C-7310-4A37-9DAC-DD5CAE8190A7}"/>
              </a:ext>
            </a:extLst>
          </p:cNvPr>
          <p:cNvSpPr txBox="1"/>
          <p:nvPr/>
        </p:nvSpPr>
        <p:spPr>
          <a:xfrm>
            <a:off x="5280434" y="2496191"/>
            <a:ext cx="27380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Input : 7 X 7</a:t>
            </a:r>
          </a:p>
          <a:p>
            <a:r>
              <a:rPr lang="en-US" altLang="ko-KR" sz="2800" dirty="0"/>
              <a:t>Filter : 3 X 3</a:t>
            </a:r>
          </a:p>
          <a:p>
            <a:r>
              <a:rPr lang="en-US" altLang="ko-KR" sz="2800" dirty="0"/>
              <a:t>Stride : 1</a:t>
            </a:r>
            <a:endParaRPr lang="ko-KR" altLang="en-US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954051C-4906-41BB-B66D-1B5B1D266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125" y="2469993"/>
            <a:ext cx="3372321" cy="34580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0C6EB06-28D5-4115-BE1B-BD6D90D58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599" y="2469993"/>
            <a:ext cx="3381847" cy="343900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867754C-F367-406C-AC38-D4EE862905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073" y="2465230"/>
            <a:ext cx="3391373" cy="346758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3322C33-CE1A-4DA2-95BB-B1590896CB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072" y="2496191"/>
            <a:ext cx="3391373" cy="34485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8666CE-62D7-4C9F-860E-3EA74939158E}"/>
              </a:ext>
            </a:extLst>
          </p:cNvPr>
          <p:cNvSpPr txBox="1"/>
          <p:nvPr/>
        </p:nvSpPr>
        <p:spPr>
          <a:xfrm>
            <a:off x="5280433" y="4189495"/>
            <a:ext cx="2738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Output : 5 X 5</a:t>
            </a:r>
            <a:endParaRPr lang="ko-KR" altLang="en-US" sz="2800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6A999A02-D4BC-4F6A-ABC7-2A532E1131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0B1E30-6115-44C5-A727-DC0B0CEC786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36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7D28E-2B18-4A07-AB42-5F440ADD4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Start with an image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C04C7EE-FF94-4FFF-9A60-DAC931D3CE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484314"/>
            <a:ext cx="4296375" cy="44392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AACBB3-AB74-4D44-85CB-B43798442D39}"/>
              </a:ext>
            </a:extLst>
          </p:cNvPr>
          <p:cNvSpPr txBox="1"/>
          <p:nvPr/>
        </p:nvSpPr>
        <p:spPr>
          <a:xfrm>
            <a:off x="5435227" y="2312085"/>
            <a:ext cx="499453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Output size</a:t>
            </a:r>
          </a:p>
          <a:p>
            <a:r>
              <a:rPr lang="en-US" altLang="ko-KR" sz="2800" dirty="0"/>
              <a:t>= (N-F) / stride +1</a:t>
            </a:r>
          </a:p>
          <a:p>
            <a:endParaRPr lang="en-US" altLang="ko-KR" sz="2800" dirty="0"/>
          </a:p>
          <a:p>
            <a:r>
              <a:rPr lang="en-US" altLang="ko-KR" sz="2800" dirty="0"/>
              <a:t>Ex) N=7, f=3</a:t>
            </a:r>
          </a:p>
          <a:p>
            <a:r>
              <a:rPr lang="en-US" altLang="ko-KR" sz="2800" dirty="0"/>
              <a:t>Stride 1 </a:t>
            </a:r>
            <a:r>
              <a:rPr lang="en-US" altLang="ko-KR" sz="2800" dirty="0">
                <a:sym typeface="Wingdings" panose="05000000000000000000" pitchFamily="2" charset="2"/>
              </a:rPr>
              <a:t> (7-3) / 1 + 1 = 5</a:t>
            </a:r>
          </a:p>
          <a:p>
            <a:r>
              <a:rPr lang="en-US" altLang="ko-KR" sz="2800" dirty="0">
                <a:sym typeface="Wingdings" panose="05000000000000000000" pitchFamily="2" charset="2"/>
              </a:rPr>
              <a:t>Stride 2  (7-3) / 2 + 1 = 3</a:t>
            </a:r>
          </a:p>
          <a:p>
            <a:r>
              <a:rPr lang="en-US" altLang="ko-KR" sz="2800" dirty="0">
                <a:sym typeface="Wingdings" panose="05000000000000000000" pitchFamily="2" charset="2"/>
              </a:rPr>
              <a:t>Stride 3  (7-3) / 3 + 1 = 2.33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FAD14B-1795-461A-AF8A-8A4A2FDC70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0B1E30-6115-44C5-A727-DC0B0CEC786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336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FBC64-92BF-4ECB-84D4-34888C19C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Zero pad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3690811-77CD-4FD4-8150-E4A20204E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676901"/>
            <a:ext cx="3530946" cy="4537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DB4971-E543-40EB-9F4A-9793608325BC}"/>
              </a:ext>
            </a:extLst>
          </p:cNvPr>
          <p:cNvSpPr txBox="1"/>
          <p:nvPr/>
        </p:nvSpPr>
        <p:spPr>
          <a:xfrm>
            <a:off x="5160117" y="1953027"/>
            <a:ext cx="35309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Input : 7 X 7</a:t>
            </a:r>
          </a:p>
          <a:p>
            <a:r>
              <a:rPr lang="en-US" altLang="ko-KR" sz="2800" dirty="0"/>
              <a:t>Filter : 3 X 3</a:t>
            </a:r>
          </a:p>
          <a:p>
            <a:r>
              <a:rPr lang="en-US" altLang="ko-KR" sz="2800" dirty="0"/>
              <a:t>Stride : 1</a:t>
            </a:r>
          </a:p>
          <a:p>
            <a:r>
              <a:rPr lang="en-US" altLang="ko-KR" sz="2800" dirty="0"/>
              <a:t>Pad with 1 pixel</a:t>
            </a:r>
            <a:endParaRPr lang="ko-KR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3695E8-5104-481C-963B-9E461406D278}"/>
              </a:ext>
            </a:extLst>
          </p:cNvPr>
          <p:cNvSpPr txBox="1"/>
          <p:nvPr/>
        </p:nvSpPr>
        <p:spPr>
          <a:xfrm>
            <a:off x="5160117" y="3945438"/>
            <a:ext cx="2738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Output : 7 X 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0C347E-E2C8-4EC3-8CD9-53D58B69AA64}"/>
              </a:ext>
            </a:extLst>
          </p:cNvPr>
          <p:cNvSpPr txBox="1"/>
          <p:nvPr/>
        </p:nvSpPr>
        <p:spPr>
          <a:xfrm>
            <a:off x="5160117" y="4645187"/>
            <a:ext cx="49945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Output size</a:t>
            </a:r>
          </a:p>
          <a:p>
            <a:r>
              <a:rPr lang="en-US" altLang="ko-KR" sz="2800" dirty="0"/>
              <a:t>= (N+2-F) / stride +1</a:t>
            </a: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621C19B-C19A-43A0-81EA-617E4CF6BF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0B1E30-6115-44C5-A727-DC0B0CEC786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96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연구실ppt테마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사용자 지정 1">
      <a:majorFont>
        <a:latin typeface="Franklin Gothic Medium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lnDef>
  </a:objectDefaults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연구실ppt테마" id="{26735C8B-3A3F-4441-ADC1-41796C580161}" vid="{A4A60D1A-6672-477A-A5C0-431C99970AB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lec11</Template>
  <TotalTime>1517</TotalTime>
  <Words>557</Words>
  <Application>Microsoft Office PowerPoint</Application>
  <PresentationFormat>와이드스크린</PresentationFormat>
  <Paragraphs>141</Paragraphs>
  <Slides>26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맑은 고딕</vt:lpstr>
      <vt:lpstr>Arial</vt:lpstr>
      <vt:lpstr>Calibri</vt:lpstr>
      <vt:lpstr>Franklin Gothic Medium</vt:lpstr>
      <vt:lpstr>Tahoma</vt:lpstr>
      <vt:lpstr>Times New Roman</vt:lpstr>
      <vt:lpstr>Wingdings</vt:lpstr>
      <vt:lpstr>연구실ppt테마</vt:lpstr>
      <vt:lpstr>Lec 11. Convolutional neural network</vt:lpstr>
      <vt:lpstr>목차</vt:lpstr>
      <vt:lpstr>Convolutional neural network</vt:lpstr>
      <vt:lpstr>Convolutional neural network</vt:lpstr>
      <vt:lpstr>PowerPoint 프레젠테이션</vt:lpstr>
      <vt:lpstr>How many numbers can we get?</vt:lpstr>
      <vt:lpstr>Start with an image</vt:lpstr>
      <vt:lpstr>Start with an image</vt:lpstr>
      <vt:lpstr>Zero pad</vt:lpstr>
      <vt:lpstr>Zero pad</vt:lpstr>
      <vt:lpstr>Padding – same vs valid</vt:lpstr>
      <vt:lpstr>Convolution layers</vt:lpstr>
      <vt:lpstr>Convolution layers</vt:lpstr>
      <vt:lpstr>Convolution layer-computation</vt:lpstr>
      <vt:lpstr>Convolution layer-computation</vt:lpstr>
      <vt:lpstr>Convolution layer-computation</vt:lpstr>
      <vt:lpstr>Pooling layer(sampling)</vt:lpstr>
      <vt:lpstr>Max pooling</vt:lpstr>
      <vt:lpstr>Lab11. mnist cnn keras sequential eager</vt:lpstr>
      <vt:lpstr>Cnn with mnist data</vt:lpstr>
      <vt:lpstr>Set hyper parameters</vt:lpstr>
      <vt:lpstr>Make a data pipelining</vt:lpstr>
      <vt:lpstr>Build a neural network model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미미</dc:creator>
  <cp:lastModifiedBy>이 미미</cp:lastModifiedBy>
  <cp:revision>1</cp:revision>
  <dcterms:created xsi:type="dcterms:W3CDTF">2020-01-28T07:19:32Z</dcterms:created>
  <dcterms:modified xsi:type="dcterms:W3CDTF">2020-01-29T09:20:25Z</dcterms:modified>
</cp:coreProperties>
</file>