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7031E-075C-44D5-E8E0-92EDF7DD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95" y="62143"/>
            <a:ext cx="10002175" cy="1328291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492993-866E-06A9-E597-71CA4E9A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7222"/>
            <a:ext cx="9144000" cy="384632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99321A-9EF9-29FD-77C4-7AF3ED45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C28C0C-F911-3181-ACC8-5E0D7489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34DDD-153A-A356-2336-922BDF74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9BD84D-7DE5-B8DC-28FB-1A65B5301CAC}"/>
              </a:ext>
            </a:extLst>
          </p:cNvPr>
          <p:cNvSpPr/>
          <p:nvPr userDrawn="1"/>
        </p:nvSpPr>
        <p:spPr>
          <a:xfrm>
            <a:off x="62145" y="62143"/>
            <a:ext cx="12055876" cy="6729274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92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E8712-CF36-D02A-12C0-3AC518FF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578930-9BC4-C55C-D91E-3469E74C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D22A39-9E15-8F2B-C95F-E1C1C3F1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A3A200-462D-F909-4AF4-00428575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424E1B-F1B5-D1DB-7E01-2189AB71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3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53ABB1-0545-0F45-93EF-DC9AA2C82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EC00BC-A028-4F30-A2F4-4D2B62FB1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85DDD2-6FE2-38C8-7EDA-D26D5132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C86AF-E94D-0E2D-B694-588295C1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C5AB77-73AB-859D-2288-72D4C8D9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80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5C250-572B-00CB-3E0B-E25E5FF7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55DBB9-98D7-6216-23E8-56FB31FF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66726-82BA-C3C9-510E-91E0B394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656C27-65A2-2201-3124-4A3E0B17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58DE5D-F25F-78AE-CE1D-E7E9C7E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60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83EE2-13A6-4607-2EAC-3FFFE832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9E0CFC-613C-4768-13D2-E9344573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C92B63-6486-04C5-3A30-5F1CBCE6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2E381F-D52E-036E-EA5D-55F70D20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D12869-A657-F0A0-76FC-4DF768DF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83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4EF3E-5514-4B40-FC47-A5C378E2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0152F8-6A32-F0C3-1B89-88F52AD53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A3706F-AF62-3F71-B5A2-072314DD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524248-9B65-D4A9-1E03-25DD8807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87F56A-900F-07EC-B604-8B165E8E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5AAEA5-91C1-1B89-B02D-15800A13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21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30837-5B4B-6D03-BFE6-D185EC97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DE7751-8756-9A57-2661-7686F7D3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F0FC1F-5C67-45DC-A8E6-88E6F8F21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9D5C5C-ED3A-A05F-6258-8D340DFC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256E63-DEF2-9F0C-E18F-1A6B4FCE7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05BC4E-F68C-A04F-1599-E7061C74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4AFA56-DC6D-4968-D96D-00707603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553A24-BC3F-9C15-64F8-93852A13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9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F3BE9-25B1-68A5-035B-C90C52B7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2E87D-216A-FD47-D4CC-5FDECE31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AAE6B0-B2CE-00E1-2221-5439F85E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1B5E0C-45AB-D05C-4951-348807DB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73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7058E8-B66D-2CC8-B8B1-268C6136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64D2CCF-0BBA-41DE-7762-F9F18C43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760C4A-EBC7-094E-56B6-E81A85B1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6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DC3D4-143E-B6C1-4FC0-30D9D7F3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6347C-890E-2C85-9FEB-AB7DFF94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1C17E6-9731-2A10-A0B0-F47AF7C6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647B9F-D802-7603-9670-F45F4F90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E55A2B-F9BF-ACB6-7214-3D20AAF5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ECBCF8-7FC8-5268-3588-0A3431D0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6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8AA17-9642-0069-EBDA-6970F884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554D5A-2DD9-FB73-C241-E0B1CA77C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A108DD-7E07-0A90-6332-FFCAF3467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55181F-D6AD-56B3-6B8D-627B6137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E09EE4-6CB0-2538-6700-73FBB4D3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405F54-31B9-259A-B6D1-B8762B13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4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000AAA7-E659-5E06-7E44-9054188A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F753A-C221-DD34-5D20-1F051449E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78F8E-58BC-CB67-81AD-D83246EA6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F120-92C4-4D64-ACA9-98958DFA7D8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C06018-4901-C5C5-746E-8521B4C37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C2CF9A-A8B8-3997-1B41-0956127B2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12C7-E56F-4673-A13E-247CDF180C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316EB-EACF-4A55-E1A3-63157F908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484" y="3333234"/>
            <a:ext cx="9732886" cy="741947"/>
          </a:xfrm>
        </p:spPr>
        <p:txBody>
          <a:bodyPr>
            <a:noAutofit/>
          </a:bodyPr>
          <a:lstStyle/>
          <a:p>
            <a:r>
              <a:rPr lang="en-US" altLang="zh-TW" sz="9600" dirty="0"/>
              <a:t>code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0122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316EB-EACF-4A55-E1A3-63157F908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606" y="643300"/>
            <a:ext cx="9732886" cy="741947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Code-import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61347B-69B7-2FD6-466F-D57A3C6DC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3" t="24595" r="29515" b="27120"/>
          <a:stretch/>
        </p:blipFill>
        <p:spPr>
          <a:xfrm>
            <a:off x="2566166" y="1757778"/>
            <a:ext cx="6689766" cy="39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1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316EB-EACF-4A55-E1A3-63157F908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06" y="332582"/>
            <a:ext cx="9732886" cy="741947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Code-</a:t>
            </a:r>
            <a:r>
              <a:rPr lang="zh-TW" altLang="en-US" sz="4800" dirty="0"/>
              <a:t>設定座標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63096F-9B0D-4C1D-C7F0-429E539BD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94" t="25760" r="46553" b="13916"/>
          <a:stretch/>
        </p:blipFill>
        <p:spPr>
          <a:xfrm>
            <a:off x="461640" y="1610967"/>
            <a:ext cx="4873402" cy="46252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72D813E-039E-AB70-1F85-8819F4CA0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4" t="31068" r="30388" b="11586"/>
          <a:stretch/>
        </p:blipFill>
        <p:spPr>
          <a:xfrm>
            <a:off x="6856960" y="1610967"/>
            <a:ext cx="4314548" cy="3932808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C57B63-6C8F-09EC-7CA7-646BBC59027B}"/>
              </a:ext>
            </a:extLst>
          </p:cNvPr>
          <p:cNvCxnSpPr>
            <a:cxnSpLocks/>
          </p:cNvCxnSpPr>
          <p:nvPr/>
        </p:nvCxnSpPr>
        <p:spPr>
          <a:xfrm flipV="1">
            <a:off x="3480047" y="3346882"/>
            <a:ext cx="3835153" cy="2304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1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316EB-EACF-4A55-E1A3-63157F908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606" y="643300"/>
            <a:ext cx="9732886" cy="741947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Code-</a:t>
            </a:r>
            <a:r>
              <a:rPr lang="zh-TW" altLang="en-US" sz="4800" dirty="0"/>
              <a:t>抓資料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1958EE-E6C6-E4F5-D1DD-A7B6193E1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8" t="25501" r="29442" b="11716"/>
          <a:stretch/>
        </p:blipFill>
        <p:spPr>
          <a:xfrm>
            <a:off x="139083" y="1542165"/>
            <a:ext cx="5708342" cy="43056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AF66B1-23D7-31AB-33C7-3F634EDC9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7" t="35211" r="34106" b="10900"/>
          <a:stretch/>
        </p:blipFill>
        <p:spPr>
          <a:xfrm>
            <a:off x="5924365" y="1996199"/>
            <a:ext cx="6128552" cy="3695661"/>
          </a:xfrm>
          <a:prstGeom prst="rect">
            <a:avLst/>
          </a:prstGeom>
          <a:ln w="38100"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8DC499D-E0D0-1738-9862-C0DA97D42A8F}"/>
              </a:ext>
            </a:extLst>
          </p:cNvPr>
          <p:cNvSpPr/>
          <p:nvPr/>
        </p:nvSpPr>
        <p:spPr>
          <a:xfrm>
            <a:off x="5924365" y="2360516"/>
            <a:ext cx="5436093" cy="764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A731D48-C23A-11BB-96F0-4DB36558D019}"/>
              </a:ext>
            </a:extLst>
          </p:cNvPr>
          <p:cNvCxnSpPr>
            <a:cxnSpLocks/>
          </p:cNvCxnSpPr>
          <p:nvPr/>
        </p:nvCxnSpPr>
        <p:spPr>
          <a:xfrm flipV="1">
            <a:off x="967666" y="3124940"/>
            <a:ext cx="4879759" cy="1109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8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316EB-EACF-4A55-E1A3-63157F908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606" y="643300"/>
            <a:ext cx="9732886" cy="741947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Code-download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21D3E9-145F-5BDB-5827-7C574A993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8" t="21875" r="50558" b="15600"/>
          <a:stretch/>
        </p:blipFill>
        <p:spPr>
          <a:xfrm>
            <a:off x="476436" y="1642369"/>
            <a:ext cx="4110362" cy="42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7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code</vt:lpstr>
      <vt:lpstr>Code-import</vt:lpstr>
      <vt:lpstr>Code-設定座標</vt:lpstr>
      <vt:lpstr>Code-抓資料</vt:lpstr>
      <vt:lpstr>Code-download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</dc:title>
  <dc:creator>拉拉拉 阿</dc:creator>
  <cp:lastModifiedBy>拉拉拉 阿</cp:lastModifiedBy>
  <cp:revision>11</cp:revision>
  <dcterms:created xsi:type="dcterms:W3CDTF">2022-08-03T08:32:06Z</dcterms:created>
  <dcterms:modified xsi:type="dcterms:W3CDTF">2022-08-03T08:53:09Z</dcterms:modified>
</cp:coreProperties>
</file>