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49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ED8D2-5360-474F-B7C5-FC293D1A2BD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861AE28C-889C-442D-A695-FB94A8D017DC}">
      <dgm:prSet/>
      <dgm:spPr/>
      <dgm:t>
        <a:bodyPr/>
        <a:lstStyle/>
        <a:p>
          <a:pPr rtl="0"/>
          <a:r>
            <a:rPr lang="fr-FR" dirty="0" smtClean="0"/>
            <a:t>+ Id serval</a:t>
          </a:r>
          <a:endParaRPr lang="fr-FR" dirty="0"/>
        </a:p>
      </dgm:t>
    </dgm:pt>
    <dgm:pt modelId="{C26707CD-2118-42BE-8D29-0DA90D8527AD}" type="parTrans" cxnId="{53941B1B-BCB1-4186-A473-0FE33ADA3DEC}">
      <dgm:prSet/>
      <dgm:spPr/>
      <dgm:t>
        <a:bodyPr/>
        <a:lstStyle/>
        <a:p>
          <a:endParaRPr lang="fr-FR"/>
        </a:p>
      </dgm:t>
    </dgm:pt>
    <dgm:pt modelId="{7D0F4B2C-347A-4B3E-B593-8F92257E9F9E}" type="sibTrans" cxnId="{53941B1B-BCB1-4186-A473-0FE33ADA3DEC}">
      <dgm:prSet/>
      <dgm:spPr/>
      <dgm:t>
        <a:bodyPr/>
        <a:lstStyle/>
        <a:p>
          <a:endParaRPr lang="fr-FR"/>
        </a:p>
      </dgm:t>
    </dgm:pt>
    <dgm:pt modelId="{FBED4CEB-2A5C-41F5-BA8C-CFFB81474956}">
      <dgm:prSet/>
      <dgm:spPr/>
      <dgm:t>
        <a:bodyPr/>
        <a:lstStyle/>
        <a:p>
          <a:pPr rtl="0"/>
          <a:r>
            <a:rPr lang="fr-FR" dirty="0" smtClean="0"/>
            <a:t>+ name</a:t>
          </a:r>
          <a:endParaRPr lang="fr-FR" dirty="0"/>
        </a:p>
      </dgm:t>
    </dgm:pt>
    <dgm:pt modelId="{F3580605-7989-425A-96E6-FE90D097ACB7}" type="parTrans" cxnId="{E32EA544-D14F-4528-9855-972B19B85689}">
      <dgm:prSet/>
      <dgm:spPr/>
      <dgm:t>
        <a:bodyPr/>
        <a:lstStyle/>
        <a:p>
          <a:endParaRPr lang="fr-FR"/>
        </a:p>
      </dgm:t>
    </dgm:pt>
    <dgm:pt modelId="{014CCF17-BA7B-4A96-AE16-4B5878342833}" type="sibTrans" cxnId="{E32EA544-D14F-4528-9855-972B19B85689}">
      <dgm:prSet/>
      <dgm:spPr/>
      <dgm:t>
        <a:bodyPr/>
        <a:lstStyle/>
        <a:p>
          <a:endParaRPr lang="fr-FR"/>
        </a:p>
      </dgm:t>
    </dgm:pt>
    <dgm:pt modelId="{B65E1685-AFC3-49BF-8377-74AD19CE1C38}">
      <dgm:prSet/>
      <dgm:spPr/>
      <dgm:t>
        <a:bodyPr/>
        <a:lstStyle/>
        <a:p>
          <a:pPr rtl="0"/>
          <a:r>
            <a:rPr lang="fr-FR" dirty="0" smtClean="0"/>
            <a:t>+adrese</a:t>
          </a:r>
          <a:endParaRPr lang="fr-FR" dirty="0"/>
        </a:p>
      </dgm:t>
    </dgm:pt>
    <dgm:pt modelId="{3CF5149A-324E-4371-BE5C-E83EC63667FC}" type="parTrans" cxnId="{90AC5A06-15D0-469B-A794-35EAA65B5875}">
      <dgm:prSet/>
      <dgm:spPr/>
      <dgm:t>
        <a:bodyPr/>
        <a:lstStyle/>
        <a:p>
          <a:endParaRPr lang="fr-FR"/>
        </a:p>
      </dgm:t>
    </dgm:pt>
    <dgm:pt modelId="{071EF440-4656-4873-9459-FDBABC80E9CA}" type="sibTrans" cxnId="{90AC5A06-15D0-469B-A794-35EAA65B5875}">
      <dgm:prSet/>
      <dgm:spPr/>
      <dgm:t>
        <a:bodyPr/>
        <a:lstStyle/>
        <a:p>
          <a:endParaRPr lang="fr-FR"/>
        </a:p>
      </dgm:t>
    </dgm:pt>
    <dgm:pt modelId="{9B9F8A83-6019-4C1E-8A50-CEE02D570A82}">
      <dgm:prSet/>
      <dgm:spPr/>
      <dgm:t>
        <a:bodyPr/>
        <a:lstStyle/>
        <a:p>
          <a:pPr rtl="0"/>
          <a:r>
            <a:rPr lang="fr-FR" dirty="0" smtClean="0"/>
            <a:t>+tel number</a:t>
          </a:r>
          <a:endParaRPr lang="fr-FR" dirty="0"/>
        </a:p>
      </dgm:t>
    </dgm:pt>
    <dgm:pt modelId="{0427A93E-946A-4044-9EAC-C6DB7892B1C0}" type="parTrans" cxnId="{EB06A8B7-F8F5-43F5-88FA-5AC15BD9D6A1}">
      <dgm:prSet/>
      <dgm:spPr/>
      <dgm:t>
        <a:bodyPr/>
        <a:lstStyle/>
        <a:p>
          <a:endParaRPr lang="fr-FR"/>
        </a:p>
      </dgm:t>
    </dgm:pt>
    <dgm:pt modelId="{DE40A294-5B29-4839-A8A5-FA26980D8E5C}" type="sibTrans" cxnId="{EB06A8B7-F8F5-43F5-88FA-5AC15BD9D6A1}">
      <dgm:prSet/>
      <dgm:spPr/>
      <dgm:t>
        <a:bodyPr/>
        <a:lstStyle/>
        <a:p>
          <a:endParaRPr lang="fr-FR"/>
        </a:p>
      </dgm:t>
    </dgm:pt>
    <dgm:pt modelId="{7EEFD5EC-D589-4166-9166-3FF148C2AAED}">
      <dgm:prSet/>
      <dgm:spPr/>
      <dgm:t>
        <a:bodyPr/>
        <a:lstStyle/>
        <a:p>
          <a:pPr rtl="0"/>
          <a:endParaRPr lang="fr-FR" dirty="0"/>
        </a:p>
      </dgm:t>
    </dgm:pt>
    <dgm:pt modelId="{862D816B-763B-426D-A652-73BA1935312A}" type="parTrans" cxnId="{C621EEA6-663E-47EF-BCE0-F78BEEEF740D}">
      <dgm:prSet/>
      <dgm:spPr/>
      <dgm:t>
        <a:bodyPr/>
        <a:lstStyle/>
        <a:p>
          <a:endParaRPr lang="fr-FR"/>
        </a:p>
      </dgm:t>
    </dgm:pt>
    <dgm:pt modelId="{36012EF3-ABEE-48C1-ACCC-23896E3345B1}" type="sibTrans" cxnId="{C621EEA6-663E-47EF-BCE0-F78BEEEF740D}">
      <dgm:prSet/>
      <dgm:spPr/>
      <dgm:t>
        <a:bodyPr/>
        <a:lstStyle/>
        <a:p>
          <a:endParaRPr lang="fr-FR"/>
        </a:p>
      </dgm:t>
    </dgm:pt>
    <dgm:pt modelId="{84BB0520-B563-4F0F-ADF2-177C3F2F6904}" type="pres">
      <dgm:prSet presAssocID="{B6EED8D2-5360-474F-B7C5-FC293D1A2BD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FB47E339-D05A-4582-94EB-ECD96C1EB71F}" type="pres">
      <dgm:prSet presAssocID="{B6EED8D2-5360-474F-B7C5-FC293D1A2BDC}" presName="pyramid" presStyleLbl="node1" presStyleIdx="0" presStyleCnt="1"/>
      <dgm:spPr/>
    </dgm:pt>
    <dgm:pt modelId="{ED41D32A-45F6-4B0C-A85A-83A1B8FF2D04}" type="pres">
      <dgm:prSet presAssocID="{B6EED8D2-5360-474F-B7C5-FC293D1A2BDC}" presName="theList" presStyleCnt="0"/>
      <dgm:spPr/>
    </dgm:pt>
    <dgm:pt modelId="{4CD2ED14-195C-4D7C-977B-056E2344DA04}" type="pres">
      <dgm:prSet presAssocID="{861AE28C-889C-442D-A695-FB94A8D017DC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D8471E-858E-44D6-A120-216AED3CB7A1}" type="pres">
      <dgm:prSet presAssocID="{861AE28C-889C-442D-A695-FB94A8D017DC}" presName="aSpace" presStyleCnt="0"/>
      <dgm:spPr/>
    </dgm:pt>
    <dgm:pt modelId="{A64CDD5C-7EA2-4360-92FA-471AA1A04BDC}" type="pres">
      <dgm:prSet presAssocID="{FBED4CEB-2A5C-41F5-BA8C-CFFB81474956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6BB3D5-085A-48A8-8094-DB30E1BE40D9}" type="pres">
      <dgm:prSet presAssocID="{FBED4CEB-2A5C-41F5-BA8C-CFFB81474956}" presName="aSpace" presStyleCnt="0"/>
      <dgm:spPr/>
    </dgm:pt>
    <dgm:pt modelId="{E01E0AB6-AE79-40C3-BE93-D2D691805C2A}" type="pres">
      <dgm:prSet presAssocID="{B65E1685-AFC3-49BF-8377-74AD19CE1C38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65CBF6-D8F8-4F93-A975-4D14E205F897}" type="pres">
      <dgm:prSet presAssocID="{B65E1685-AFC3-49BF-8377-74AD19CE1C38}" presName="aSpace" presStyleCnt="0"/>
      <dgm:spPr/>
    </dgm:pt>
    <dgm:pt modelId="{D210E9FB-6EF6-48A6-ABB4-86698B97CBF3}" type="pres">
      <dgm:prSet presAssocID="{9B9F8A83-6019-4C1E-8A50-CEE02D570A82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BCF280-DA94-4695-AF0F-70C592A74A75}" type="pres">
      <dgm:prSet presAssocID="{9B9F8A83-6019-4C1E-8A50-CEE02D570A82}" presName="aSpace" presStyleCnt="0"/>
      <dgm:spPr/>
    </dgm:pt>
    <dgm:pt modelId="{32CFAC67-456A-4954-8D7E-CB1BDF0E1642}" type="pres">
      <dgm:prSet presAssocID="{7EEFD5EC-D589-4166-9166-3FF148C2AAED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220451-BCBE-4284-8C8D-1D4D93FD2ACD}" type="pres">
      <dgm:prSet presAssocID="{7EEFD5EC-D589-4166-9166-3FF148C2AAED}" presName="aSpace" presStyleCnt="0"/>
      <dgm:spPr/>
    </dgm:pt>
  </dgm:ptLst>
  <dgm:cxnLst>
    <dgm:cxn modelId="{19FCC3A6-F046-4B29-8A96-627D593E17E7}" type="presOf" srcId="{9B9F8A83-6019-4C1E-8A50-CEE02D570A82}" destId="{D210E9FB-6EF6-48A6-ABB4-86698B97CBF3}" srcOrd="0" destOrd="0" presId="urn:microsoft.com/office/officeart/2005/8/layout/pyramid2"/>
    <dgm:cxn modelId="{ACB06B92-E5B7-49E8-AC90-320C174A4D72}" type="presOf" srcId="{B65E1685-AFC3-49BF-8377-74AD19CE1C38}" destId="{E01E0AB6-AE79-40C3-BE93-D2D691805C2A}" srcOrd="0" destOrd="0" presId="urn:microsoft.com/office/officeart/2005/8/layout/pyramid2"/>
    <dgm:cxn modelId="{636D8628-C222-46EF-801F-2BF3BBA6B6AB}" type="presOf" srcId="{861AE28C-889C-442D-A695-FB94A8D017DC}" destId="{4CD2ED14-195C-4D7C-977B-056E2344DA04}" srcOrd="0" destOrd="0" presId="urn:microsoft.com/office/officeart/2005/8/layout/pyramid2"/>
    <dgm:cxn modelId="{6E08788E-503D-4A94-A1CA-3E008CFFA424}" type="presOf" srcId="{FBED4CEB-2A5C-41F5-BA8C-CFFB81474956}" destId="{A64CDD5C-7EA2-4360-92FA-471AA1A04BDC}" srcOrd="0" destOrd="0" presId="urn:microsoft.com/office/officeart/2005/8/layout/pyramid2"/>
    <dgm:cxn modelId="{48ADA394-0508-49BA-ACD8-A2174595AA17}" type="presOf" srcId="{B6EED8D2-5360-474F-B7C5-FC293D1A2BDC}" destId="{84BB0520-B563-4F0F-ADF2-177C3F2F6904}" srcOrd="0" destOrd="0" presId="urn:microsoft.com/office/officeart/2005/8/layout/pyramid2"/>
    <dgm:cxn modelId="{53941B1B-BCB1-4186-A473-0FE33ADA3DEC}" srcId="{B6EED8D2-5360-474F-B7C5-FC293D1A2BDC}" destId="{861AE28C-889C-442D-A695-FB94A8D017DC}" srcOrd="0" destOrd="0" parTransId="{C26707CD-2118-42BE-8D29-0DA90D8527AD}" sibTransId="{7D0F4B2C-347A-4B3E-B593-8F92257E9F9E}"/>
    <dgm:cxn modelId="{E32EA544-D14F-4528-9855-972B19B85689}" srcId="{B6EED8D2-5360-474F-B7C5-FC293D1A2BDC}" destId="{FBED4CEB-2A5C-41F5-BA8C-CFFB81474956}" srcOrd="1" destOrd="0" parTransId="{F3580605-7989-425A-96E6-FE90D097ACB7}" sibTransId="{014CCF17-BA7B-4A96-AE16-4B5878342833}"/>
    <dgm:cxn modelId="{EB06A8B7-F8F5-43F5-88FA-5AC15BD9D6A1}" srcId="{B6EED8D2-5360-474F-B7C5-FC293D1A2BDC}" destId="{9B9F8A83-6019-4C1E-8A50-CEE02D570A82}" srcOrd="3" destOrd="0" parTransId="{0427A93E-946A-4044-9EAC-C6DB7892B1C0}" sibTransId="{DE40A294-5B29-4839-A8A5-FA26980D8E5C}"/>
    <dgm:cxn modelId="{24E1D92A-C5C5-408A-B7AC-F64E994F102F}" type="presOf" srcId="{7EEFD5EC-D589-4166-9166-3FF148C2AAED}" destId="{32CFAC67-456A-4954-8D7E-CB1BDF0E1642}" srcOrd="0" destOrd="0" presId="urn:microsoft.com/office/officeart/2005/8/layout/pyramid2"/>
    <dgm:cxn modelId="{90AC5A06-15D0-469B-A794-35EAA65B5875}" srcId="{B6EED8D2-5360-474F-B7C5-FC293D1A2BDC}" destId="{B65E1685-AFC3-49BF-8377-74AD19CE1C38}" srcOrd="2" destOrd="0" parTransId="{3CF5149A-324E-4371-BE5C-E83EC63667FC}" sibTransId="{071EF440-4656-4873-9459-FDBABC80E9CA}"/>
    <dgm:cxn modelId="{C621EEA6-663E-47EF-BCE0-F78BEEEF740D}" srcId="{B6EED8D2-5360-474F-B7C5-FC293D1A2BDC}" destId="{7EEFD5EC-D589-4166-9166-3FF148C2AAED}" srcOrd="4" destOrd="0" parTransId="{862D816B-763B-426D-A652-73BA1935312A}" sibTransId="{36012EF3-ABEE-48C1-ACCC-23896E3345B1}"/>
    <dgm:cxn modelId="{A47BF4AE-EE94-479E-99A3-0E467CE697A1}" type="presParOf" srcId="{84BB0520-B563-4F0F-ADF2-177C3F2F6904}" destId="{FB47E339-D05A-4582-94EB-ECD96C1EB71F}" srcOrd="0" destOrd="0" presId="urn:microsoft.com/office/officeart/2005/8/layout/pyramid2"/>
    <dgm:cxn modelId="{B74FE2FF-C9B2-46B1-9F78-A7B6BF098CF9}" type="presParOf" srcId="{84BB0520-B563-4F0F-ADF2-177C3F2F6904}" destId="{ED41D32A-45F6-4B0C-A85A-83A1B8FF2D04}" srcOrd="1" destOrd="0" presId="urn:microsoft.com/office/officeart/2005/8/layout/pyramid2"/>
    <dgm:cxn modelId="{36CA3435-F701-477A-9139-E14695D1606A}" type="presParOf" srcId="{ED41D32A-45F6-4B0C-A85A-83A1B8FF2D04}" destId="{4CD2ED14-195C-4D7C-977B-056E2344DA04}" srcOrd="0" destOrd="0" presId="urn:microsoft.com/office/officeart/2005/8/layout/pyramid2"/>
    <dgm:cxn modelId="{BFD97EA6-B9A0-44E0-8B3A-C09A0ADA59F7}" type="presParOf" srcId="{ED41D32A-45F6-4B0C-A85A-83A1B8FF2D04}" destId="{01D8471E-858E-44D6-A120-216AED3CB7A1}" srcOrd="1" destOrd="0" presId="urn:microsoft.com/office/officeart/2005/8/layout/pyramid2"/>
    <dgm:cxn modelId="{2F6BF256-501B-4CEF-BD99-009D3E23FD34}" type="presParOf" srcId="{ED41D32A-45F6-4B0C-A85A-83A1B8FF2D04}" destId="{A64CDD5C-7EA2-4360-92FA-471AA1A04BDC}" srcOrd="2" destOrd="0" presId="urn:microsoft.com/office/officeart/2005/8/layout/pyramid2"/>
    <dgm:cxn modelId="{E3A94594-7286-4522-A660-9FADEF919B81}" type="presParOf" srcId="{ED41D32A-45F6-4B0C-A85A-83A1B8FF2D04}" destId="{656BB3D5-085A-48A8-8094-DB30E1BE40D9}" srcOrd="3" destOrd="0" presId="urn:microsoft.com/office/officeart/2005/8/layout/pyramid2"/>
    <dgm:cxn modelId="{9446BB79-3CE9-43DA-AACF-6DE336CA4632}" type="presParOf" srcId="{ED41D32A-45F6-4B0C-A85A-83A1B8FF2D04}" destId="{E01E0AB6-AE79-40C3-BE93-D2D691805C2A}" srcOrd="4" destOrd="0" presId="urn:microsoft.com/office/officeart/2005/8/layout/pyramid2"/>
    <dgm:cxn modelId="{097F62F7-9071-4F66-8443-FB2294ECEF54}" type="presParOf" srcId="{ED41D32A-45F6-4B0C-A85A-83A1B8FF2D04}" destId="{D165CBF6-D8F8-4F93-A975-4D14E205F897}" srcOrd="5" destOrd="0" presId="urn:microsoft.com/office/officeart/2005/8/layout/pyramid2"/>
    <dgm:cxn modelId="{D0DB317E-BAB9-45CE-AC97-7A3CEEC08123}" type="presParOf" srcId="{ED41D32A-45F6-4B0C-A85A-83A1B8FF2D04}" destId="{D210E9FB-6EF6-48A6-ABB4-86698B97CBF3}" srcOrd="6" destOrd="0" presId="urn:microsoft.com/office/officeart/2005/8/layout/pyramid2"/>
    <dgm:cxn modelId="{96FAC115-5ED7-49EC-80B8-60B2A4AC06ED}" type="presParOf" srcId="{ED41D32A-45F6-4B0C-A85A-83A1B8FF2D04}" destId="{72BCF280-DA94-4695-AF0F-70C592A74A75}" srcOrd="7" destOrd="0" presId="urn:microsoft.com/office/officeart/2005/8/layout/pyramid2"/>
    <dgm:cxn modelId="{898C6438-6823-4080-BA7D-CABF3B5F655F}" type="presParOf" srcId="{ED41D32A-45F6-4B0C-A85A-83A1B8FF2D04}" destId="{32CFAC67-456A-4954-8D7E-CB1BDF0E1642}" srcOrd="8" destOrd="0" presId="urn:microsoft.com/office/officeart/2005/8/layout/pyramid2"/>
    <dgm:cxn modelId="{F60C3E79-2359-4D56-A587-D3969E7F1005}" type="presParOf" srcId="{ED41D32A-45F6-4B0C-A85A-83A1B8FF2D04}" destId="{8A220451-BCBE-4284-8C8D-1D4D93FD2ACD}" srcOrd="9" destOrd="0" presId="urn:microsoft.com/office/officeart/2005/8/layout/pyramid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D4D0AE-2AC9-4A2F-8EDE-F78D4786804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474EAA2A-A96A-40AC-9FA8-26B2355D2D96}">
      <dgm:prSet/>
      <dgm:spPr/>
      <dgm:t>
        <a:bodyPr/>
        <a:lstStyle/>
        <a:p>
          <a:pPr rtl="0"/>
          <a:r>
            <a:rPr lang="fr-FR" dirty="0" smtClean="0"/>
            <a:t>Members</a:t>
          </a:r>
          <a:endParaRPr lang="fr-FR" dirty="0"/>
        </a:p>
      </dgm:t>
    </dgm:pt>
    <dgm:pt modelId="{2D70302E-75F6-4419-BE66-A31A0AA7DF60}" type="parTrans" cxnId="{612F02E6-6174-4FF3-88A2-B0878099F091}">
      <dgm:prSet/>
      <dgm:spPr/>
      <dgm:t>
        <a:bodyPr/>
        <a:lstStyle/>
        <a:p>
          <a:endParaRPr lang="fr-FR"/>
        </a:p>
      </dgm:t>
    </dgm:pt>
    <dgm:pt modelId="{D5747B8D-23ED-4941-88F5-72CFC1E5241A}" type="sibTrans" cxnId="{612F02E6-6174-4FF3-88A2-B0878099F091}">
      <dgm:prSet/>
      <dgm:spPr/>
      <dgm:t>
        <a:bodyPr/>
        <a:lstStyle/>
        <a:p>
          <a:endParaRPr lang="fr-FR"/>
        </a:p>
      </dgm:t>
    </dgm:pt>
    <dgm:pt modelId="{FBC5BA5B-AF76-46EE-AC9E-0D4D785C0975}">
      <dgm:prSet/>
      <dgm:spPr/>
      <dgm:t>
        <a:bodyPr/>
        <a:lstStyle/>
        <a:p>
          <a:pPr rtl="0"/>
          <a:endParaRPr lang="fr-FR" dirty="0"/>
        </a:p>
      </dgm:t>
    </dgm:pt>
    <dgm:pt modelId="{A87DC3F9-ED5C-4352-8339-EA8F462D42B4}" type="parTrans" cxnId="{B18C75CA-D19D-42FF-92D6-7F94F5DE6B16}">
      <dgm:prSet/>
      <dgm:spPr/>
      <dgm:t>
        <a:bodyPr/>
        <a:lstStyle/>
        <a:p>
          <a:endParaRPr lang="fr-FR"/>
        </a:p>
      </dgm:t>
    </dgm:pt>
    <dgm:pt modelId="{2532604C-4731-4145-80DA-30AC6944DD69}" type="sibTrans" cxnId="{B18C75CA-D19D-42FF-92D6-7F94F5DE6B16}">
      <dgm:prSet/>
      <dgm:spPr/>
      <dgm:t>
        <a:bodyPr/>
        <a:lstStyle/>
        <a:p>
          <a:endParaRPr lang="fr-FR"/>
        </a:p>
      </dgm:t>
    </dgm:pt>
    <dgm:pt modelId="{08385AAA-AD6D-4136-91D1-2CEA84CA1C0E}">
      <dgm:prSet/>
      <dgm:spPr/>
      <dgm:t>
        <a:bodyPr/>
        <a:lstStyle/>
        <a:p>
          <a:pPr rtl="0"/>
          <a:r>
            <a:rPr lang="fr-FR" dirty="0" smtClean="0"/>
            <a:t>+ 		Id _ M</a:t>
          </a:r>
          <a:endParaRPr lang="fr-FR" dirty="0"/>
        </a:p>
      </dgm:t>
    </dgm:pt>
    <dgm:pt modelId="{DB8EEB93-D396-435E-994A-7538A1C3ECE9}" type="parTrans" cxnId="{6DDF1BCC-1033-4CC7-9F16-BDB193732EF3}">
      <dgm:prSet/>
      <dgm:spPr/>
      <dgm:t>
        <a:bodyPr/>
        <a:lstStyle/>
        <a:p>
          <a:endParaRPr lang="fr-FR"/>
        </a:p>
      </dgm:t>
    </dgm:pt>
    <dgm:pt modelId="{21F7BCF2-5E89-48F2-8279-72DA76B3597B}" type="sibTrans" cxnId="{6DDF1BCC-1033-4CC7-9F16-BDB193732EF3}">
      <dgm:prSet/>
      <dgm:spPr/>
      <dgm:t>
        <a:bodyPr/>
        <a:lstStyle/>
        <a:p>
          <a:endParaRPr lang="fr-FR"/>
        </a:p>
      </dgm:t>
    </dgm:pt>
    <dgm:pt modelId="{48CAC1EE-41FC-4CD7-8F48-6EB7230BE1D9}">
      <dgm:prSet/>
      <dgm:spPr/>
      <dgm:t>
        <a:bodyPr/>
        <a:lstStyle/>
        <a:p>
          <a:pPr rtl="0"/>
          <a:r>
            <a:rPr lang="fr-FR" dirty="0" smtClean="0"/>
            <a:t>+last name</a:t>
          </a:r>
          <a:endParaRPr lang="fr-FR" dirty="0"/>
        </a:p>
      </dgm:t>
    </dgm:pt>
    <dgm:pt modelId="{3B592883-2DDA-4E6A-99A9-26F5756B9829}" type="parTrans" cxnId="{1F0B46CB-BEAF-48E0-A36E-BAD8801818F0}">
      <dgm:prSet/>
      <dgm:spPr/>
      <dgm:t>
        <a:bodyPr/>
        <a:lstStyle/>
        <a:p>
          <a:endParaRPr lang="fr-FR"/>
        </a:p>
      </dgm:t>
    </dgm:pt>
    <dgm:pt modelId="{B2217CBC-8BA7-43EA-8269-8B0C8FFE67CB}" type="sibTrans" cxnId="{1F0B46CB-BEAF-48E0-A36E-BAD8801818F0}">
      <dgm:prSet/>
      <dgm:spPr/>
      <dgm:t>
        <a:bodyPr/>
        <a:lstStyle/>
        <a:p>
          <a:endParaRPr lang="fr-FR"/>
        </a:p>
      </dgm:t>
    </dgm:pt>
    <dgm:pt modelId="{07CE1B88-E764-4A08-8BCF-9EE2D3357033}">
      <dgm:prSet/>
      <dgm:spPr/>
      <dgm:t>
        <a:bodyPr/>
        <a:lstStyle/>
        <a:p>
          <a:pPr rtl="0"/>
          <a:r>
            <a:rPr lang="fr-FR" dirty="0" smtClean="0"/>
            <a:t>+first name</a:t>
          </a:r>
          <a:endParaRPr lang="fr-FR" dirty="0"/>
        </a:p>
      </dgm:t>
    </dgm:pt>
    <dgm:pt modelId="{F68C8A2D-2785-4881-82DB-E9819576A972}" type="parTrans" cxnId="{631AE690-A037-4410-849C-5B9F20F9982D}">
      <dgm:prSet/>
      <dgm:spPr/>
      <dgm:t>
        <a:bodyPr/>
        <a:lstStyle/>
        <a:p>
          <a:endParaRPr lang="fr-FR"/>
        </a:p>
      </dgm:t>
    </dgm:pt>
    <dgm:pt modelId="{3CA68DCF-1C72-4B86-A85A-67EABD81F1FF}" type="sibTrans" cxnId="{631AE690-A037-4410-849C-5B9F20F9982D}">
      <dgm:prSet/>
      <dgm:spPr/>
      <dgm:t>
        <a:bodyPr/>
        <a:lstStyle/>
        <a:p>
          <a:endParaRPr lang="fr-FR"/>
        </a:p>
      </dgm:t>
    </dgm:pt>
    <dgm:pt modelId="{283A914A-C23B-42EC-87EE-A1A6F174D1FF}">
      <dgm:prSet/>
      <dgm:spPr/>
      <dgm:t>
        <a:bodyPr/>
        <a:lstStyle/>
        <a:p>
          <a:pPr rtl="0"/>
          <a:r>
            <a:rPr lang="fr-FR" dirty="0" smtClean="0"/>
            <a:t>+adresse</a:t>
          </a:r>
          <a:endParaRPr lang="fr-FR" dirty="0"/>
        </a:p>
      </dgm:t>
    </dgm:pt>
    <dgm:pt modelId="{7E00CD89-7817-47B1-92D0-E2CD3B8F37DC}" type="parTrans" cxnId="{536730B6-35C5-4051-A635-F164B27DB6D6}">
      <dgm:prSet/>
      <dgm:spPr/>
      <dgm:t>
        <a:bodyPr/>
        <a:lstStyle/>
        <a:p>
          <a:endParaRPr lang="fr-FR"/>
        </a:p>
      </dgm:t>
    </dgm:pt>
    <dgm:pt modelId="{6184495E-BE44-42FB-9E71-F38CFFA696A8}" type="sibTrans" cxnId="{536730B6-35C5-4051-A635-F164B27DB6D6}">
      <dgm:prSet/>
      <dgm:spPr/>
      <dgm:t>
        <a:bodyPr/>
        <a:lstStyle/>
        <a:p>
          <a:endParaRPr lang="fr-FR"/>
        </a:p>
      </dgm:t>
    </dgm:pt>
    <dgm:pt modelId="{CEE666EF-0612-481A-BB25-A798A77B7AC0}">
      <dgm:prSet/>
      <dgm:spPr/>
      <dgm:t>
        <a:bodyPr/>
        <a:lstStyle/>
        <a:p>
          <a:pPr rtl="0"/>
          <a:r>
            <a:rPr lang="fr-FR" dirty="0" smtClean="0"/>
            <a:t>+</a:t>
          </a:r>
          <a:r>
            <a:rPr lang="fr-FR" dirty="0" err="1" smtClean="0"/>
            <a:t>Dt</a:t>
          </a:r>
          <a:r>
            <a:rPr lang="fr-FR" dirty="0" smtClean="0"/>
            <a:t> _of – brith</a:t>
          </a:r>
          <a:endParaRPr lang="fr-FR" dirty="0"/>
        </a:p>
      </dgm:t>
    </dgm:pt>
    <dgm:pt modelId="{3C4BBB9E-7ACC-4B25-8BF9-19DFD01ADBC0}" type="parTrans" cxnId="{3EBE7F6A-68B6-4261-BA10-332B9428993C}">
      <dgm:prSet/>
      <dgm:spPr/>
      <dgm:t>
        <a:bodyPr/>
        <a:lstStyle/>
        <a:p>
          <a:endParaRPr lang="fr-FR"/>
        </a:p>
      </dgm:t>
    </dgm:pt>
    <dgm:pt modelId="{F461402B-7C7F-47E6-9A02-2B103DAB5CDF}" type="sibTrans" cxnId="{3EBE7F6A-68B6-4261-BA10-332B9428993C}">
      <dgm:prSet/>
      <dgm:spPr/>
      <dgm:t>
        <a:bodyPr/>
        <a:lstStyle/>
        <a:p>
          <a:endParaRPr lang="fr-FR"/>
        </a:p>
      </dgm:t>
    </dgm:pt>
    <dgm:pt modelId="{2F776BCE-08C4-4BE1-9FFF-4C33FBE262A4}">
      <dgm:prSet/>
      <dgm:spPr/>
      <dgm:t>
        <a:bodyPr/>
        <a:lstStyle/>
        <a:p>
          <a:pPr rtl="0"/>
          <a:r>
            <a:rPr lang="fr-FR" dirty="0" smtClean="0"/>
            <a:t>+ gender</a:t>
          </a:r>
          <a:endParaRPr lang="fr-FR" dirty="0"/>
        </a:p>
      </dgm:t>
    </dgm:pt>
    <dgm:pt modelId="{E60B11B3-6681-4B13-9E72-4B7E8B1F5099}" type="parTrans" cxnId="{0626D7AF-DB6F-447E-86F5-AF0FBC798D8B}">
      <dgm:prSet/>
      <dgm:spPr/>
      <dgm:t>
        <a:bodyPr/>
        <a:lstStyle/>
        <a:p>
          <a:endParaRPr lang="fr-FR"/>
        </a:p>
      </dgm:t>
    </dgm:pt>
    <dgm:pt modelId="{FCF2B747-5B58-4D81-A8BC-2FF025D67F8C}" type="sibTrans" cxnId="{0626D7AF-DB6F-447E-86F5-AF0FBC798D8B}">
      <dgm:prSet/>
      <dgm:spPr/>
      <dgm:t>
        <a:bodyPr/>
        <a:lstStyle/>
        <a:p>
          <a:endParaRPr lang="fr-FR"/>
        </a:p>
      </dgm:t>
    </dgm:pt>
    <dgm:pt modelId="{3EF3725D-2AAF-431E-9240-47E8A4C68BA4}" type="pres">
      <dgm:prSet presAssocID="{8ED4D0AE-2AC9-4A2F-8EDE-F78D4786804B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C33BB9D8-6CD9-45E6-9A30-CEEB0BC76B2D}" type="pres">
      <dgm:prSet presAssocID="{8ED4D0AE-2AC9-4A2F-8EDE-F78D4786804B}" presName="pyramid" presStyleLbl="node1" presStyleIdx="0" presStyleCnt="1"/>
      <dgm:spPr/>
    </dgm:pt>
    <dgm:pt modelId="{4E24FC0F-8BF4-4B32-9967-98B0666AB1D1}" type="pres">
      <dgm:prSet presAssocID="{8ED4D0AE-2AC9-4A2F-8EDE-F78D4786804B}" presName="theList" presStyleCnt="0"/>
      <dgm:spPr/>
    </dgm:pt>
    <dgm:pt modelId="{DAA6CE5D-88EE-4E1A-96C9-068FB9139B6B}" type="pres">
      <dgm:prSet presAssocID="{474EAA2A-A96A-40AC-9FA8-26B2355D2D96}" presName="aNode" presStyleLbl="fgAcc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10D62B-7159-4236-BFBB-4DB366214BDE}" type="pres">
      <dgm:prSet presAssocID="{474EAA2A-A96A-40AC-9FA8-26B2355D2D96}" presName="aSpace" presStyleCnt="0"/>
      <dgm:spPr/>
    </dgm:pt>
    <dgm:pt modelId="{3F4A1C39-8DF1-4BC0-A18B-00C79D8B9334}" type="pres">
      <dgm:prSet presAssocID="{FBC5BA5B-AF76-46EE-AC9E-0D4D785C0975}" presName="aNode" presStyleLbl="fg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D7833D-B4A4-4A5E-A289-45E4EAEE87D2}" type="pres">
      <dgm:prSet presAssocID="{FBC5BA5B-AF76-46EE-AC9E-0D4D785C0975}" presName="aSpace" presStyleCnt="0"/>
      <dgm:spPr/>
    </dgm:pt>
    <dgm:pt modelId="{0A7AA01C-A825-4C41-AA76-27114667C02B}" type="pres">
      <dgm:prSet presAssocID="{08385AAA-AD6D-4136-91D1-2CEA84CA1C0E}" presName="aNode" presStyleLbl="fg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78465C-DF30-46B4-B7A8-E261EDE97A2E}" type="pres">
      <dgm:prSet presAssocID="{08385AAA-AD6D-4136-91D1-2CEA84CA1C0E}" presName="aSpace" presStyleCnt="0"/>
      <dgm:spPr/>
    </dgm:pt>
    <dgm:pt modelId="{B10AF8BB-CCB9-4B23-80EC-463B0CC20D3A}" type="pres">
      <dgm:prSet presAssocID="{48CAC1EE-41FC-4CD7-8F48-6EB7230BE1D9}" presName="aNode" presStyleLbl="fg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9AEF76-3E76-4830-8422-1CF706DAC079}" type="pres">
      <dgm:prSet presAssocID="{48CAC1EE-41FC-4CD7-8F48-6EB7230BE1D9}" presName="aSpace" presStyleCnt="0"/>
      <dgm:spPr/>
    </dgm:pt>
    <dgm:pt modelId="{E5EDD7FA-171D-4C99-BB11-BF63E2C6A318}" type="pres">
      <dgm:prSet presAssocID="{07CE1B88-E764-4A08-8BCF-9EE2D3357033}" presName="aNode" presStyleLbl="fg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7078B-1AAC-4321-9B05-045D44BA292E}" type="pres">
      <dgm:prSet presAssocID="{07CE1B88-E764-4A08-8BCF-9EE2D3357033}" presName="aSpace" presStyleCnt="0"/>
      <dgm:spPr/>
    </dgm:pt>
    <dgm:pt modelId="{78BA2C3E-08C5-49F0-8C8D-CD0CEB33E826}" type="pres">
      <dgm:prSet presAssocID="{283A914A-C23B-42EC-87EE-A1A6F174D1FF}" presName="aNode" presStyleLbl="fg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7E7CE4-E325-48EB-9B66-85BD052C0378}" type="pres">
      <dgm:prSet presAssocID="{283A914A-C23B-42EC-87EE-A1A6F174D1FF}" presName="aSpace" presStyleCnt="0"/>
      <dgm:spPr/>
    </dgm:pt>
    <dgm:pt modelId="{BD4036DE-EB26-4D02-A761-EAECC359358E}" type="pres">
      <dgm:prSet presAssocID="{CEE666EF-0612-481A-BB25-A798A77B7AC0}" presName="aNode" presStyleLbl="fg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0F05E8-0079-447D-8FF7-28EB8C663322}" type="pres">
      <dgm:prSet presAssocID="{CEE666EF-0612-481A-BB25-A798A77B7AC0}" presName="aSpace" presStyleCnt="0"/>
      <dgm:spPr/>
    </dgm:pt>
    <dgm:pt modelId="{7E508752-AF66-4E11-9589-4CE52748ADFC}" type="pres">
      <dgm:prSet presAssocID="{2F776BCE-08C4-4BE1-9FFF-4C33FBE262A4}" presName="aNode" presStyleLbl="fg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2868B3-C726-4551-81C8-ED126C68DBB5}" type="pres">
      <dgm:prSet presAssocID="{2F776BCE-08C4-4BE1-9FFF-4C33FBE262A4}" presName="aSpace" presStyleCnt="0"/>
      <dgm:spPr/>
    </dgm:pt>
  </dgm:ptLst>
  <dgm:cxnLst>
    <dgm:cxn modelId="{5E1345AA-3431-49C9-9CB8-2377BBF02A72}" type="presOf" srcId="{48CAC1EE-41FC-4CD7-8F48-6EB7230BE1D9}" destId="{B10AF8BB-CCB9-4B23-80EC-463B0CC20D3A}" srcOrd="0" destOrd="0" presId="urn:microsoft.com/office/officeart/2005/8/layout/pyramid2"/>
    <dgm:cxn modelId="{6DDF1BCC-1033-4CC7-9F16-BDB193732EF3}" srcId="{8ED4D0AE-2AC9-4A2F-8EDE-F78D4786804B}" destId="{08385AAA-AD6D-4136-91D1-2CEA84CA1C0E}" srcOrd="2" destOrd="0" parTransId="{DB8EEB93-D396-435E-994A-7538A1C3ECE9}" sibTransId="{21F7BCF2-5E89-48F2-8279-72DA76B3597B}"/>
    <dgm:cxn modelId="{B18C75CA-D19D-42FF-92D6-7F94F5DE6B16}" srcId="{8ED4D0AE-2AC9-4A2F-8EDE-F78D4786804B}" destId="{FBC5BA5B-AF76-46EE-AC9E-0D4D785C0975}" srcOrd="1" destOrd="0" parTransId="{A87DC3F9-ED5C-4352-8339-EA8F462D42B4}" sibTransId="{2532604C-4731-4145-80DA-30AC6944DD69}"/>
    <dgm:cxn modelId="{E8085D0C-A81F-4E35-ADCB-AA1798764549}" type="presOf" srcId="{283A914A-C23B-42EC-87EE-A1A6F174D1FF}" destId="{78BA2C3E-08C5-49F0-8C8D-CD0CEB33E826}" srcOrd="0" destOrd="0" presId="urn:microsoft.com/office/officeart/2005/8/layout/pyramid2"/>
    <dgm:cxn modelId="{3EBE7F6A-68B6-4261-BA10-332B9428993C}" srcId="{8ED4D0AE-2AC9-4A2F-8EDE-F78D4786804B}" destId="{CEE666EF-0612-481A-BB25-A798A77B7AC0}" srcOrd="6" destOrd="0" parTransId="{3C4BBB9E-7ACC-4B25-8BF9-19DFD01ADBC0}" sibTransId="{F461402B-7C7F-47E6-9A02-2B103DAB5CDF}"/>
    <dgm:cxn modelId="{CBCB59B0-BBBC-4631-A29C-F2A0DDBEA08B}" type="presOf" srcId="{FBC5BA5B-AF76-46EE-AC9E-0D4D785C0975}" destId="{3F4A1C39-8DF1-4BC0-A18B-00C79D8B9334}" srcOrd="0" destOrd="0" presId="urn:microsoft.com/office/officeart/2005/8/layout/pyramid2"/>
    <dgm:cxn modelId="{6CD1293C-B7E1-4832-9EC6-4861C1ED810D}" type="presOf" srcId="{8ED4D0AE-2AC9-4A2F-8EDE-F78D4786804B}" destId="{3EF3725D-2AAF-431E-9240-47E8A4C68BA4}" srcOrd="0" destOrd="0" presId="urn:microsoft.com/office/officeart/2005/8/layout/pyramid2"/>
    <dgm:cxn modelId="{ED3B8569-575B-4674-995B-67281DF90FCE}" type="presOf" srcId="{2F776BCE-08C4-4BE1-9FFF-4C33FBE262A4}" destId="{7E508752-AF66-4E11-9589-4CE52748ADFC}" srcOrd="0" destOrd="0" presId="urn:microsoft.com/office/officeart/2005/8/layout/pyramid2"/>
    <dgm:cxn modelId="{2A2644C3-AE50-4F73-834F-B82220DA7A01}" type="presOf" srcId="{CEE666EF-0612-481A-BB25-A798A77B7AC0}" destId="{BD4036DE-EB26-4D02-A761-EAECC359358E}" srcOrd="0" destOrd="0" presId="urn:microsoft.com/office/officeart/2005/8/layout/pyramid2"/>
    <dgm:cxn modelId="{5ED1877E-8E00-4CFA-BBEA-FBACBFEB0A0F}" type="presOf" srcId="{474EAA2A-A96A-40AC-9FA8-26B2355D2D96}" destId="{DAA6CE5D-88EE-4E1A-96C9-068FB9139B6B}" srcOrd="0" destOrd="0" presId="urn:microsoft.com/office/officeart/2005/8/layout/pyramid2"/>
    <dgm:cxn modelId="{107665F1-01CA-4ED7-A543-F65FF2EDFAD0}" type="presOf" srcId="{08385AAA-AD6D-4136-91D1-2CEA84CA1C0E}" destId="{0A7AA01C-A825-4C41-AA76-27114667C02B}" srcOrd="0" destOrd="0" presId="urn:microsoft.com/office/officeart/2005/8/layout/pyramid2"/>
    <dgm:cxn modelId="{612F02E6-6174-4FF3-88A2-B0878099F091}" srcId="{8ED4D0AE-2AC9-4A2F-8EDE-F78D4786804B}" destId="{474EAA2A-A96A-40AC-9FA8-26B2355D2D96}" srcOrd="0" destOrd="0" parTransId="{2D70302E-75F6-4419-BE66-A31A0AA7DF60}" sibTransId="{D5747B8D-23ED-4941-88F5-72CFC1E5241A}"/>
    <dgm:cxn modelId="{631AE690-A037-4410-849C-5B9F20F9982D}" srcId="{8ED4D0AE-2AC9-4A2F-8EDE-F78D4786804B}" destId="{07CE1B88-E764-4A08-8BCF-9EE2D3357033}" srcOrd="4" destOrd="0" parTransId="{F68C8A2D-2785-4881-82DB-E9819576A972}" sibTransId="{3CA68DCF-1C72-4B86-A85A-67EABD81F1FF}"/>
    <dgm:cxn modelId="{15840587-1AC4-41C9-8A89-A86A1CE500FD}" type="presOf" srcId="{07CE1B88-E764-4A08-8BCF-9EE2D3357033}" destId="{E5EDD7FA-171D-4C99-BB11-BF63E2C6A318}" srcOrd="0" destOrd="0" presId="urn:microsoft.com/office/officeart/2005/8/layout/pyramid2"/>
    <dgm:cxn modelId="{0626D7AF-DB6F-447E-86F5-AF0FBC798D8B}" srcId="{8ED4D0AE-2AC9-4A2F-8EDE-F78D4786804B}" destId="{2F776BCE-08C4-4BE1-9FFF-4C33FBE262A4}" srcOrd="7" destOrd="0" parTransId="{E60B11B3-6681-4B13-9E72-4B7E8B1F5099}" sibTransId="{FCF2B747-5B58-4D81-A8BC-2FF025D67F8C}"/>
    <dgm:cxn modelId="{536730B6-35C5-4051-A635-F164B27DB6D6}" srcId="{8ED4D0AE-2AC9-4A2F-8EDE-F78D4786804B}" destId="{283A914A-C23B-42EC-87EE-A1A6F174D1FF}" srcOrd="5" destOrd="0" parTransId="{7E00CD89-7817-47B1-92D0-E2CD3B8F37DC}" sibTransId="{6184495E-BE44-42FB-9E71-F38CFFA696A8}"/>
    <dgm:cxn modelId="{1F0B46CB-BEAF-48E0-A36E-BAD8801818F0}" srcId="{8ED4D0AE-2AC9-4A2F-8EDE-F78D4786804B}" destId="{48CAC1EE-41FC-4CD7-8F48-6EB7230BE1D9}" srcOrd="3" destOrd="0" parTransId="{3B592883-2DDA-4E6A-99A9-26F5756B9829}" sibTransId="{B2217CBC-8BA7-43EA-8269-8B0C8FFE67CB}"/>
    <dgm:cxn modelId="{08F4896B-022A-47F3-BE5C-9A85C3459361}" type="presParOf" srcId="{3EF3725D-2AAF-431E-9240-47E8A4C68BA4}" destId="{C33BB9D8-6CD9-45E6-9A30-CEEB0BC76B2D}" srcOrd="0" destOrd="0" presId="urn:microsoft.com/office/officeart/2005/8/layout/pyramid2"/>
    <dgm:cxn modelId="{05DE3E2A-1877-42B6-BA5C-C41A1E592F3D}" type="presParOf" srcId="{3EF3725D-2AAF-431E-9240-47E8A4C68BA4}" destId="{4E24FC0F-8BF4-4B32-9967-98B0666AB1D1}" srcOrd="1" destOrd="0" presId="urn:microsoft.com/office/officeart/2005/8/layout/pyramid2"/>
    <dgm:cxn modelId="{8B2308FC-4C4E-40BA-8AA9-1B6BEC40A9E1}" type="presParOf" srcId="{4E24FC0F-8BF4-4B32-9967-98B0666AB1D1}" destId="{DAA6CE5D-88EE-4E1A-96C9-068FB9139B6B}" srcOrd="0" destOrd="0" presId="urn:microsoft.com/office/officeart/2005/8/layout/pyramid2"/>
    <dgm:cxn modelId="{BE5F3C3D-7654-45C4-AE75-061049F60F27}" type="presParOf" srcId="{4E24FC0F-8BF4-4B32-9967-98B0666AB1D1}" destId="{B810D62B-7159-4236-BFBB-4DB366214BDE}" srcOrd="1" destOrd="0" presId="urn:microsoft.com/office/officeart/2005/8/layout/pyramid2"/>
    <dgm:cxn modelId="{3510587C-AA5E-46A9-B7D7-0D670D7D26C7}" type="presParOf" srcId="{4E24FC0F-8BF4-4B32-9967-98B0666AB1D1}" destId="{3F4A1C39-8DF1-4BC0-A18B-00C79D8B9334}" srcOrd="2" destOrd="0" presId="urn:microsoft.com/office/officeart/2005/8/layout/pyramid2"/>
    <dgm:cxn modelId="{C8C68BAB-418F-4B73-93C9-38826D8C1343}" type="presParOf" srcId="{4E24FC0F-8BF4-4B32-9967-98B0666AB1D1}" destId="{C7D7833D-B4A4-4A5E-A289-45E4EAEE87D2}" srcOrd="3" destOrd="0" presId="urn:microsoft.com/office/officeart/2005/8/layout/pyramid2"/>
    <dgm:cxn modelId="{0E093EE3-A67E-4D43-8EC2-950A04782C45}" type="presParOf" srcId="{4E24FC0F-8BF4-4B32-9967-98B0666AB1D1}" destId="{0A7AA01C-A825-4C41-AA76-27114667C02B}" srcOrd="4" destOrd="0" presId="urn:microsoft.com/office/officeart/2005/8/layout/pyramid2"/>
    <dgm:cxn modelId="{4DD2B964-D087-4B54-B48F-D9D8F83C2E5F}" type="presParOf" srcId="{4E24FC0F-8BF4-4B32-9967-98B0666AB1D1}" destId="{D978465C-DF30-46B4-B7A8-E261EDE97A2E}" srcOrd="5" destOrd="0" presId="urn:microsoft.com/office/officeart/2005/8/layout/pyramid2"/>
    <dgm:cxn modelId="{1F197CB6-6A6A-4301-B283-5461BA402B70}" type="presParOf" srcId="{4E24FC0F-8BF4-4B32-9967-98B0666AB1D1}" destId="{B10AF8BB-CCB9-4B23-80EC-463B0CC20D3A}" srcOrd="6" destOrd="0" presId="urn:microsoft.com/office/officeart/2005/8/layout/pyramid2"/>
    <dgm:cxn modelId="{1C7243CD-F1F0-47B2-812F-CC550B57FC31}" type="presParOf" srcId="{4E24FC0F-8BF4-4B32-9967-98B0666AB1D1}" destId="{DE9AEF76-3E76-4830-8422-1CF706DAC079}" srcOrd="7" destOrd="0" presId="urn:microsoft.com/office/officeart/2005/8/layout/pyramid2"/>
    <dgm:cxn modelId="{DD230D2C-76FA-4259-82E9-85135FA2379E}" type="presParOf" srcId="{4E24FC0F-8BF4-4B32-9967-98B0666AB1D1}" destId="{E5EDD7FA-171D-4C99-BB11-BF63E2C6A318}" srcOrd="8" destOrd="0" presId="urn:microsoft.com/office/officeart/2005/8/layout/pyramid2"/>
    <dgm:cxn modelId="{6E534BCF-FAA9-41DA-A7AC-A40C9389A677}" type="presParOf" srcId="{4E24FC0F-8BF4-4B32-9967-98B0666AB1D1}" destId="{8A57078B-1AAC-4321-9B05-045D44BA292E}" srcOrd="9" destOrd="0" presId="urn:microsoft.com/office/officeart/2005/8/layout/pyramid2"/>
    <dgm:cxn modelId="{5C368969-36F2-4B62-A0D2-C3AEF9FCF234}" type="presParOf" srcId="{4E24FC0F-8BF4-4B32-9967-98B0666AB1D1}" destId="{78BA2C3E-08C5-49F0-8C8D-CD0CEB33E826}" srcOrd="10" destOrd="0" presId="urn:microsoft.com/office/officeart/2005/8/layout/pyramid2"/>
    <dgm:cxn modelId="{B97CD40C-74F2-491F-AACF-F37A88169949}" type="presParOf" srcId="{4E24FC0F-8BF4-4B32-9967-98B0666AB1D1}" destId="{F67E7CE4-E325-48EB-9B66-85BD052C0378}" srcOrd="11" destOrd="0" presId="urn:microsoft.com/office/officeart/2005/8/layout/pyramid2"/>
    <dgm:cxn modelId="{74EC0D73-C80C-4CAA-85C5-E3BCFFC592B0}" type="presParOf" srcId="{4E24FC0F-8BF4-4B32-9967-98B0666AB1D1}" destId="{BD4036DE-EB26-4D02-A761-EAECC359358E}" srcOrd="12" destOrd="0" presId="urn:microsoft.com/office/officeart/2005/8/layout/pyramid2"/>
    <dgm:cxn modelId="{D56992BC-59C7-4DBD-9411-7B2B93FAE87B}" type="presParOf" srcId="{4E24FC0F-8BF4-4B32-9967-98B0666AB1D1}" destId="{B80F05E8-0079-447D-8FF7-28EB8C663322}" srcOrd="13" destOrd="0" presId="urn:microsoft.com/office/officeart/2005/8/layout/pyramid2"/>
    <dgm:cxn modelId="{80B7C461-B337-4F88-9745-3EE180A88FF8}" type="presParOf" srcId="{4E24FC0F-8BF4-4B32-9967-98B0666AB1D1}" destId="{7E508752-AF66-4E11-9589-4CE52748ADFC}" srcOrd="14" destOrd="0" presId="urn:microsoft.com/office/officeart/2005/8/layout/pyramid2"/>
    <dgm:cxn modelId="{312DB958-3DCA-409F-BD7C-07F4CE0C5CFA}" type="presParOf" srcId="{4E24FC0F-8BF4-4B32-9967-98B0666AB1D1}" destId="{582868B3-C726-4551-81C8-ED126C68DBB5}" srcOrd="15" destOrd="0" presId="urn:microsoft.com/office/officeart/2005/8/layout/pyramid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FE4213-16EF-4327-8ECC-6445E403101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987B50-B36D-4B95-8FF5-4256D367BC9F}">
      <dgm:prSet/>
      <dgm:spPr/>
      <dgm:t>
        <a:bodyPr/>
        <a:lstStyle/>
        <a:p>
          <a:pPr rtl="0"/>
          <a:r>
            <a:rPr lang="fr-FR" dirty="0" smtClean="0"/>
            <a:t>Session</a:t>
          </a:r>
          <a:endParaRPr lang="fr-FR" dirty="0"/>
        </a:p>
      </dgm:t>
    </dgm:pt>
    <dgm:pt modelId="{24116217-5E90-4052-877B-BDEB916B8BA4}" type="parTrans" cxnId="{6FB565A6-06D6-47FA-97B0-6F71E9FA0886}">
      <dgm:prSet/>
      <dgm:spPr/>
      <dgm:t>
        <a:bodyPr/>
        <a:lstStyle/>
        <a:p>
          <a:endParaRPr lang="fr-FR"/>
        </a:p>
      </dgm:t>
    </dgm:pt>
    <dgm:pt modelId="{47B609C1-FC93-4A82-9A34-AC0AC1C1999E}" type="sibTrans" cxnId="{6FB565A6-06D6-47FA-97B0-6F71E9FA0886}">
      <dgm:prSet/>
      <dgm:spPr/>
      <dgm:t>
        <a:bodyPr/>
        <a:lstStyle/>
        <a:p>
          <a:endParaRPr lang="fr-FR"/>
        </a:p>
      </dgm:t>
    </dgm:pt>
    <dgm:pt modelId="{2DC6EDEB-38BE-4791-8D82-4262F5DCB61B}">
      <dgm:prSet/>
      <dgm:spPr/>
      <dgm:t>
        <a:bodyPr/>
        <a:lstStyle/>
        <a:p>
          <a:pPr rtl="0"/>
          <a:r>
            <a:rPr lang="fr-FR" dirty="0" smtClean="0"/>
            <a:t>+ id session</a:t>
          </a:r>
          <a:endParaRPr lang="fr-FR" dirty="0"/>
        </a:p>
      </dgm:t>
    </dgm:pt>
    <dgm:pt modelId="{DEC2BA39-86C8-47C2-99D5-B8CB68BE2E9D}" type="parTrans" cxnId="{D6043F98-449B-43F1-909F-55E4AECABF7D}">
      <dgm:prSet/>
      <dgm:spPr/>
      <dgm:t>
        <a:bodyPr/>
        <a:lstStyle/>
        <a:p>
          <a:endParaRPr lang="fr-FR"/>
        </a:p>
      </dgm:t>
    </dgm:pt>
    <dgm:pt modelId="{B85A0A54-7050-40A0-8D02-DEC0B67D70E2}" type="sibTrans" cxnId="{D6043F98-449B-43F1-909F-55E4AECABF7D}">
      <dgm:prSet/>
      <dgm:spPr/>
      <dgm:t>
        <a:bodyPr/>
        <a:lstStyle/>
        <a:p>
          <a:endParaRPr lang="fr-FR"/>
        </a:p>
      </dgm:t>
    </dgm:pt>
    <dgm:pt modelId="{8526BB9D-5B53-40BA-8979-B66355E8D48B}">
      <dgm:prSet/>
      <dgm:spPr/>
      <dgm:t>
        <a:bodyPr/>
        <a:lstStyle/>
        <a:p>
          <a:pPr rtl="0"/>
          <a:r>
            <a:rPr lang="fr-FR" dirty="0" smtClean="0"/>
            <a:t>+  Schedule</a:t>
          </a:r>
          <a:endParaRPr lang="fr-FR" dirty="0"/>
        </a:p>
      </dgm:t>
    </dgm:pt>
    <dgm:pt modelId="{33FDF64D-794B-4646-80F8-3B7C3A4C6D67}" type="sibTrans" cxnId="{8C5EF0FF-1343-4F66-9EDE-DD94C9D08374}">
      <dgm:prSet/>
      <dgm:spPr/>
      <dgm:t>
        <a:bodyPr/>
        <a:lstStyle/>
        <a:p>
          <a:endParaRPr lang="fr-FR"/>
        </a:p>
      </dgm:t>
    </dgm:pt>
    <dgm:pt modelId="{9A490351-BC2A-45EA-BAE0-299FB8DCAC35}" type="parTrans" cxnId="{8C5EF0FF-1343-4F66-9EDE-DD94C9D08374}">
      <dgm:prSet/>
      <dgm:spPr/>
      <dgm:t>
        <a:bodyPr/>
        <a:lstStyle/>
        <a:p>
          <a:endParaRPr lang="fr-FR"/>
        </a:p>
      </dgm:t>
    </dgm:pt>
    <dgm:pt modelId="{ED7702A8-1799-4505-9D3C-B32F60F3C3BF}">
      <dgm:prSet/>
      <dgm:spPr/>
      <dgm:t>
        <a:bodyPr/>
        <a:lstStyle/>
        <a:p>
          <a:pPr rtl="0"/>
          <a:r>
            <a:rPr lang="fr-FR" dirty="0" smtClean="0"/>
            <a:t>+ types of sports </a:t>
          </a:r>
          <a:endParaRPr lang="fr-FR" dirty="0"/>
        </a:p>
      </dgm:t>
    </dgm:pt>
    <dgm:pt modelId="{8B57785F-F900-47D4-AC7D-174A2EEC0EE9}" type="sibTrans" cxnId="{7FF8AE82-67B0-4CA1-AB00-8F0C5BF36111}">
      <dgm:prSet/>
      <dgm:spPr/>
      <dgm:t>
        <a:bodyPr/>
        <a:lstStyle/>
        <a:p>
          <a:endParaRPr lang="fr-FR"/>
        </a:p>
      </dgm:t>
    </dgm:pt>
    <dgm:pt modelId="{8DC502FB-EF15-43F8-A27D-64C1625FAE5F}" type="parTrans" cxnId="{7FF8AE82-67B0-4CA1-AB00-8F0C5BF36111}">
      <dgm:prSet/>
      <dgm:spPr/>
      <dgm:t>
        <a:bodyPr/>
        <a:lstStyle/>
        <a:p>
          <a:endParaRPr lang="fr-FR"/>
        </a:p>
      </dgm:t>
    </dgm:pt>
    <dgm:pt modelId="{677CD7CB-C4B8-4E26-B659-F3AFE2ABAF56}" type="pres">
      <dgm:prSet presAssocID="{4CFE4213-16EF-4327-8ECC-6445E403101D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64E68B04-A750-4D31-90E4-68156AF5E155}" type="pres">
      <dgm:prSet presAssocID="{4CFE4213-16EF-4327-8ECC-6445E403101D}" presName="pyramid" presStyleLbl="node1" presStyleIdx="0" presStyleCnt="1"/>
      <dgm:spPr/>
    </dgm:pt>
    <dgm:pt modelId="{3FB06404-9B9B-45CF-93DE-E329D9F5304E}" type="pres">
      <dgm:prSet presAssocID="{4CFE4213-16EF-4327-8ECC-6445E403101D}" presName="theList" presStyleCnt="0"/>
      <dgm:spPr/>
    </dgm:pt>
    <dgm:pt modelId="{AC143E9A-EF9E-4846-8878-B6849944909D}" type="pres">
      <dgm:prSet presAssocID="{D3987B50-B36D-4B95-8FF5-4256D367BC9F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31E047-30A8-44EB-862C-DA1A4D4C8D7B}" type="pres">
      <dgm:prSet presAssocID="{D3987B50-B36D-4B95-8FF5-4256D367BC9F}" presName="aSpace" presStyleCnt="0"/>
      <dgm:spPr/>
    </dgm:pt>
    <dgm:pt modelId="{E512C28F-8B73-4BDD-ADAD-DAE12BBAB5ED}" type="pres">
      <dgm:prSet presAssocID="{2DC6EDEB-38BE-4791-8D82-4262F5DCB61B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6E9688-EDE3-4515-813A-5446D652D87A}" type="pres">
      <dgm:prSet presAssocID="{2DC6EDEB-38BE-4791-8D82-4262F5DCB61B}" presName="aSpace" presStyleCnt="0"/>
      <dgm:spPr/>
    </dgm:pt>
    <dgm:pt modelId="{A526807E-B61E-4712-A62F-5CE5E86E9221}" type="pres">
      <dgm:prSet presAssocID="{ED7702A8-1799-4505-9D3C-B32F60F3C3B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9A445A-B1F2-4EF2-A306-3BA02620D194}" type="pres">
      <dgm:prSet presAssocID="{ED7702A8-1799-4505-9D3C-B32F60F3C3BF}" presName="aSpace" presStyleCnt="0"/>
      <dgm:spPr/>
    </dgm:pt>
    <dgm:pt modelId="{1ED51BB5-0B94-4088-8DC5-BD0F3182147C}" type="pres">
      <dgm:prSet presAssocID="{8526BB9D-5B53-40BA-8979-B66355E8D48B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83DD35-7DE1-4F1B-B8E7-9508CEC3FB4B}" type="pres">
      <dgm:prSet presAssocID="{8526BB9D-5B53-40BA-8979-B66355E8D48B}" presName="aSpace" presStyleCnt="0"/>
      <dgm:spPr/>
    </dgm:pt>
  </dgm:ptLst>
  <dgm:cxnLst>
    <dgm:cxn modelId="{35BBD73B-A3B1-402B-9E9F-37755BBD4185}" type="presOf" srcId="{D3987B50-B36D-4B95-8FF5-4256D367BC9F}" destId="{AC143E9A-EF9E-4846-8878-B6849944909D}" srcOrd="0" destOrd="0" presId="urn:microsoft.com/office/officeart/2005/8/layout/pyramid2"/>
    <dgm:cxn modelId="{7FF8AE82-67B0-4CA1-AB00-8F0C5BF36111}" srcId="{4CFE4213-16EF-4327-8ECC-6445E403101D}" destId="{ED7702A8-1799-4505-9D3C-B32F60F3C3BF}" srcOrd="2" destOrd="0" parTransId="{8DC502FB-EF15-43F8-A27D-64C1625FAE5F}" sibTransId="{8B57785F-F900-47D4-AC7D-174A2EEC0EE9}"/>
    <dgm:cxn modelId="{6735366E-CAE6-4453-901E-34025FACF124}" type="presOf" srcId="{4CFE4213-16EF-4327-8ECC-6445E403101D}" destId="{677CD7CB-C4B8-4E26-B659-F3AFE2ABAF56}" srcOrd="0" destOrd="0" presId="urn:microsoft.com/office/officeart/2005/8/layout/pyramid2"/>
    <dgm:cxn modelId="{6FB565A6-06D6-47FA-97B0-6F71E9FA0886}" srcId="{4CFE4213-16EF-4327-8ECC-6445E403101D}" destId="{D3987B50-B36D-4B95-8FF5-4256D367BC9F}" srcOrd="0" destOrd="0" parTransId="{24116217-5E90-4052-877B-BDEB916B8BA4}" sibTransId="{47B609C1-FC93-4A82-9A34-AC0AC1C1999E}"/>
    <dgm:cxn modelId="{E542F73D-D12E-4EE1-8190-E127E1F8D150}" type="presOf" srcId="{ED7702A8-1799-4505-9D3C-B32F60F3C3BF}" destId="{A526807E-B61E-4712-A62F-5CE5E86E9221}" srcOrd="0" destOrd="0" presId="urn:microsoft.com/office/officeart/2005/8/layout/pyramid2"/>
    <dgm:cxn modelId="{8C5EF0FF-1343-4F66-9EDE-DD94C9D08374}" srcId="{4CFE4213-16EF-4327-8ECC-6445E403101D}" destId="{8526BB9D-5B53-40BA-8979-B66355E8D48B}" srcOrd="3" destOrd="0" parTransId="{9A490351-BC2A-45EA-BAE0-299FB8DCAC35}" sibTransId="{33FDF64D-794B-4646-80F8-3B7C3A4C6D67}"/>
    <dgm:cxn modelId="{D6043F98-449B-43F1-909F-55E4AECABF7D}" srcId="{4CFE4213-16EF-4327-8ECC-6445E403101D}" destId="{2DC6EDEB-38BE-4791-8D82-4262F5DCB61B}" srcOrd="1" destOrd="0" parTransId="{DEC2BA39-86C8-47C2-99D5-B8CB68BE2E9D}" sibTransId="{B85A0A54-7050-40A0-8D02-DEC0B67D70E2}"/>
    <dgm:cxn modelId="{5477A858-7B54-4FB0-A7E9-6AC6ED7810D4}" type="presOf" srcId="{8526BB9D-5B53-40BA-8979-B66355E8D48B}" destId="{1ED51BB5-0B94-4088-8DC5-BD0F3182147C}" srcOrd="0" destOrd="0" presId="urn:microsoft.com/office/officeart/2005/8/layout/pyramid2"/>
    <dgm:cxn modelId="{61C2717D-B3C1-4CD7-A878-9BE7141D887D}" type="presOf" srcId="{2DC6EDEB-38BE-4791-8D82-4262F5DCB61B}" destId="{E512C28F-8B73-4BDD-ADAD-DAE12BBAB5ED}" srcOrd="0" destOrd="0" presId="urn:microsoft.com/office/officeart/2005/8/layout/pyramid2"/>
    <dgm:cxn modelId="{FEE144D3-6D7D-40D2-9FF0-06FB6B994790}" type="presParOf" srcId="{677CD7CB-C4B8-4E26-B659-F3AFE2ABAF56}" destId="{64E68B04-A750-4D31-90E4-68156AF5E155}" srcOrd="0" destOrd="0" presId="urn:microsoft.com/office/officeart/2005/8/layout/pyramid2"/>
    <dgm:cxn modelId="{6EB3F575-0BBE-4717-9AF3-E61D69621047}" type="presParOf" srcId="{677CD7CB-C4B8-4E26-B659-F3AFE2ABAF56}" destId="{3FB06404-9B9B-45CF-93DE-E329D9F5304E}" srcOrd="1" destOrd="0" presId="urn:microsoft.com/office/officeart/2005/8/layout/pyramid2"/>
    <dgm:cxn modelId="{CF05B468-E7BE-4C53-B4D2-DF71F1B50413}" type="presParOf" srcId="{3FB06404-9B9B-45CF-93DE-E329D9F5304E}" destId="{AC143E9A-EF9E-4846-8878-B6849944909D}" srcOrd="0" destOrd="0" presId="urn:microsoft.com/office/officeart/2005/8/layout/pyramid2"/>
    <dgm:cxn modelId="{1C850F64-E05B-4A84-99A1-30CE0A9B9D73}" type="presParOf" srcId="{3FB06404-9B9B-45CF-93DE-E329D9F5304E}" destId="{3D31E047-30A8-44EB-862C-DA1A4D4C8D7B}" srcOrd="1" destOrd="0" presId="urn:microsoft.com/office/officeart/2005/8/layout/pyramid2"/>
    <dgm:cxn modelId="{668B2061-DBBC-4498-9FDB-8E186F921B5B}" type="presParOf" srcId="{3FB06404-9B9B-45CF-93DE-E329D9F5304E}" destId="{E512C28F-8B73-4BDD-ADAD-DAE12BBAB5ED}" srcOrd="2" destOrd="0" presId="urn:microsoft.com/office/officeart/2005/8/layout/pyramid2"/>
    <dgm:cxn modelId="{7FCE2F44-9C3E-4FD7-A40F-3E30C2F9B57D}" type="presParOf" srcId="{3FB06404-9B9B-45CF-93DE-E329D9F5304E}" destId="{846E9688-EDE3-4515-813A-5446D652D87A}" srcOrd="3" destOrd="0" presId="urn:microsoft.com/office/officeart/2005/8/layout/pyramid2"/>
    <dgm:cxn modelId="{F6548F54-ED2D-4796-A543-FD645D0E079D}" type="presParOf" srcId="{3FB06404-9B9B-45CF-93DE-E329D9F5304E}" destId="{A526807E-B61E-4712-A62F-5CE5E86E9221}" srcOrd="4" destOrd="0" presId="urn:microsoft.com/office/officeart/2005/8/layout/pyramid2"/>
    <dgm:cxn modelId="{A2988022-B8AE-4748-A19B-A521B78F14C1}" type="presParOf" srcId="{3FB06404-9B9B-45CF-93DE-E329D9F5304E}" destId="{3E9A445A-B1F2-4EF2-A306-3BA02620D194}" srcOrd="5" destOrd="0" presId="urn:microsoft.com/office/officeart/2005/8/layout/pyramid2"/>
    <dgm:cxn modelId="{F7A2C3FC-0CEF-4348-A85B-E24667D57900}" type="presParOf" srcId="{3FB06404-9B9B-45CF-93DE-E329D9F5304E}" destId="{1ED51BB5-0B94-4088-8DC5-BD0F3182147C}" srcOrd="6" destOrd="0" presId="urn:microsoft.com/office/officeart/2005/8/layout/pyramid2"/>
    <dgm:cxn modelId="{E6634C1A-2F9F-434A-8201-B84D5E394645}" type="presParOf" srcId="{3FB06404-9B9B-45CF-93DE-E329D9F5304E}" destId="{F783DD35-7DE1-4F1B-B8E7-9508CEC3FB4B}" srcOrd="7" destOrd="0" presId="urn:microsoft.com/office/officeart/2005/8/layout/pyramid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CBA17-AF39-4628-85FA-DBBC6BA2A14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0D2034FD-C394-4207-9F0B-306FFC182588}">
      <dgm:prSet/>
      <dgm:spPr/>
      <dgm:t>
        <a:bodyPr/>
        <a:lstStyle/>
        <a:p>
          <a:pPr rtl="0"/>
          <a:r>
            <a:rPr lang="fr-FR" dirty="0" smtClean="0"/>
            <a:t>+Id – coach</a:t>
          </a:r>
          <a:endParaRPr lang="fr-FR" dirty="0"/>
        </a:p>
      </dgm:t>
    </dgm:pt>
    <dgm:pt modelId="{7D9907F6-E964-4DA7-A24C-0BBB591A8F2F}" type="parTrans" cxnId="{44284626-1552-477F-9A74-88F9A1C590F9}">
      <dgm:prSet/>
      <dgm:spPr/>
      <dgm:t>
        <a:bodyPr/>
        <a:lstStyle/>
        <a:p>
          <a:endParaRPr lang="fr-FR"/>
        </a:p>
      </dgm:t>
    </dgm:pt>
    <dgm:pt modelId="{DAFE256B-060E-4A14-9BFD-B1E8A623B109}" type="sibTrans" cxnId="{44284626-1552-477F-9A74-88F9A1C590F9}">
      <dgm:prSet/>
      <dgm:spPr/>
      <dgm:t>
        <a:bodyPr/>
        <a:lstStyle/>
        <a:p>
          <a:endParaRPr lang="fr-FR"/>
        </a:p>
      </dgm:t>
    </dgm:pt>
    <dgm:pt modelId="{0D77C110-C378-4721-A9EE-59578D14E9C0}">
      <dgm:prSet/>
      <dgm:spPr/>
      <dgm:t>
        <a:bodyPr/>
        <a:lstStyle/>
        <a:p>
          <a:pPr rtl="0"/>
          <a:r>
            <a:rPr lang="fr-FR" dirty="0" smtClean="0"/>
            <a:t>+ last –name</a:t>
          </a:r>
          <a:endParaRPr lang="fr-FR" dirty="0"/>
        </a:p>
      </dgm:t>
    </dgm:pt>
    <dgm:pt modelId="{91CB6ADB-2A46-4634-BEA1-31E05471C749}" type="parTrans" cxnId="{9DACAF5C-B45D-4530-B9F0-7C5EDA40C183}">
      <dgm:prSet/>
      <dgm:spPr/>
      <dgm:t>
        <a:bodyPr/>
        <a:lstStyle/>
        <a:p>
          <a:endParaRPr lang="fr-FR"/>
        </a:p>
      </dgm:t>
    </dgm:pt>
    <dgm:pt modelId="{70179631-7B92-42B4-BDAA-9AE48760D4B1}" type="sibTrans" cxnId="{9DACAF5C-B45D-4530-B9F0-7C5EDA40C183}">
      <dgm:prSet/>
      <dgm:spPr/>
      <dgm:t>
        <a:bodyPr/>
        <a:lstStyle/>
        <a:p>
          <a:endParaRPr lang="fr-FR"/>
        </a:p>
      </dgm:t>
    </dgm:pt>
    <dgm:pt modelId="{0E490ACD-ECBC-46F6-8B08-4E77F0397C3F}">
      <dgm:prSet/>
      <dgm:spPr/>
      <dgm:t>
        <a:bodyPr/>
        <a:lstStyle/>
        <a:p>
          <a:pPr rtl="0"/>
          <a:r>
            <a:rPr lang="fr-FR" dirty="0" smtClean="0"/>
            <a:t>+ first –name</a:t>
          </a:r>
          <a:endParaRPr lang="fr-FR" dirty="0"/>
        </a:p>
      </dgm:t>
    </dgm:pt>
    <dgm:pt modelId="{50114671-7E38-47CB-B50D-63C4E272BD71}" type="parTrans" cxnId="{D6EA6064-4D47-47EC-8785-9B3F185CCE79}">
      <dgm:prSet/>
      <dgm:spPr/>
      <dgm:t>
        <a:bodyPr/>
        <a:lstStyle/>
        <a:p>
          <a:endParaRPr lang="fr-FR"/>
        </a:p>
      </dgm:t>
    </dgm:pt>
    <dgm:pt modelId="{6C07B5F4-0696-48EA-9332-1B74F2DAF8B0}" type="sibTrans" cxnId="{D6EA6064-4D47-47EC-8785-9B3F185CCE79}">
      <dgm:prSet/>
      <dgm:spPr/>
      <dgm:t>
        <a:bodyPr/>
        <a:lstStyle/>
        <a:p>
          <a:endParaRPr lang="fr-FR"/>
        </a:p>
      </dgm:t>
    </dgm:pt>
    <dgm:pt modelId="{615113A3-C1CF-44D6-9A67-C13C407A31F1}">
      <dgm:prSet/>
      <dgm:spPr/>
      <dgm:t>
        <a:bodyPr/>
        <a:lstStyle/>
        <a:p>
          <a:pPr rtl="0"/>
          <a:r>
            <a:rPr lang="fr-FR" dirty="0" smtClean="0"/>
            <a:t>+ âgé</a:t>
          </a:r>
          <a:endParaRPr lang="fr-FR" dirty="0"/>
        </a:p>
      </dgm:t>
    </dgm:pt>
    <dgm:pt modelId="{64ADB5F1-DF09-4EFA-B7E2-A5600B60E291}" type="parTrans" cxnId="{6F59EC8C-BEC8-4DFE-B2AA-EB4939B42E9A}">
      <dgm:prSet/>
      <dgm:spPr/>
      <dgm:t>
        <a:bodyPr/>
        <a:lstStyle/>
        <a:p>
          <a:endParaRPr lang="fr-FR"/>
        </a:p>
      </dgm:t>
    </dgm:pt>
    <dgm:pt modelId="{B336D0ED-CD94-4A49-AFD0-EA5894EF751E}" type="sibTrans" cxnId="{6F59EC8C-BEC8-4DFE-B2AA-EB4939B42E9A}">
      <dgm:prSet/>
      <dgm:spPr/>
      <dgm:t>
        <a:bodyPr/>
        <a:lstStyle/>
        <a:p>
          <a:endParaRPr lang="fr-FR"/>
        </a:p>
      </dgm:t>
    </dgm:pt>
    <dgm:pt modelId="{10E8DE3C-F243-4ADD-8D26-109085B7253A}">
      <dgm:prSet/>
      <dgm:spPr/>
      <dgm:t>
        <a:bodyPr/>
        <a:lstStyle/>
        <a:p>
          <a:pPr rtl="0"/>
          <a:r>
            <a:rPr lang="fr-FR" dirty="0" smtClean="0"/>
            <a:t>+ speciality</a:t>
          </a:r>
          <a:endParaRPr lang="fr-FR" dirty="0"/>
        </a:p>
      </dgm:t>
    </dgm:pt>
    <dgm:pt modelId="{5D2EA817-00EA-4E30-95D3-7FBF298AE496}" type="parTrans" cxnId="{9244F30E-8BDD-4D57-830C-40D9B39E9CD8}">
      <dgm:prSet/>
      <dgm:spPr/>
      <dgm:t>
        <a:bodyPr/>
        <a:lstStyle/>
        <a:p>
          <a:endParaRPr lang="fr-FR"/>
        </a:p>
      </dgm:t>
    </dgm:pt>
    <dgm:pt modelId="{2F161922-2E08-4EE3-86DA-89F72AE981E9}" type="sibTrans" cxnId="{9244F30E-8BDD-4D57-830C-40D9B39E9CD8}">
      <dgm:prSet/>
      <dgm:spPr/>
      <dgm:t>
        <a:bodyPr/>
        <a:lstStyle/>
        <a:p>
          <a:endParaRPr lang="fr-FR"/>
        </a:p>
      </dgm:t>
    </dgm:pt>
    <dgm:pt modelId="{B10E2160-7D2A-48A0-BEA4-C3FB575642AA}">
      <dgm:prSet/>
      <dgm:spPr/>
      <dgm:t>
        <a:bodyPr/>
        <a:lstStyle/>
        <a:p>
          <a:pPr rtl="0"/>
          <a:endParaRPr lang="fr-FR" dirty="0"/>
        </a:p>
      </dgm:t>
    </dgm:pt>
    <dgm:pt modelId="{4E029256-D356-422B-97AF-8DBBB7E36D00}" type="parTrans" cxnId="{FEEBB543-123D-4127-BC71-DE87754CAC12}">
      <dgm:prSet/>
      <dgm:spPr/>
      <dgm:t>
        <a:bodyPr/>
        <a:lstStyle/>
        <a:p>
          <a:endParaRPr lang="fr-FR"/>
        </a:p>
      </dgm:t>
    </dgm:pt>
    <dgm:pt modelId="{24C8FE61-E273-4B43-8717-DEDB1F0CA755}" type="sibTrans" cxnId="{FEEBB543-123D-4127-BC71-DE87754CAC12}">
      <dgm:prSet/>
      <dgm:spPr/>
      <dgm:t>
        <a:bodyPr/>
        <a:lstStyle/>
        <a:p>
          <a:endParaRPr lang="fr-FR"/>
        </a:p>
      </dgm:t>
    </dgm:pt>
    <dgm:pt modelId="{9A4288CC-9104-4689-B9F0-F1D9F545F413}" type="pres">
      <dgm:prSet presAssocID="{90FCBA17-AF39-4628-85FA-DBBC6BA2A141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732DBB4F-6F57-4D6A-A6FD-F486F8AA2245}" type="pres">
      <dgm:prSet presAssocID="{90FCBA17-AF39-4628-85FA-DBBC6BA2A141}" presName="pyramid" presStyleLbl="node1" presStyleIdx="0" presStyleCnt="1"/>
      <dgm:spPr/>
    </dgm:pt>
    <dgm:pt modelId="{F9B3FD44-5668-456F-92A9-AB26876F3BC0}" type="pres">
      <dgm:prSet presAssocID="{90FCBA17-AF39-4628-85FA-DBBC6BA2A141}" presName="theList" presStyleCnt="0"/>
      <dgm:spPr/>
    </dgm:pt>
    <dgm:pt modelId="{7A8EF979-1A4B-4214-A9E7-5B4F377D649C}" type="pres">
      <dgm:prSet presAssocID="{0D2034FD-C394-4207-9F0B-306FFC182588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062628-C480-433E-95E5-384962060282}" type="pres">
      <dgm:prSet presAssocID="{0D2034FD-C394-4207-9F0B-306FFC182588}" presName="aSpace" presStyleCnt="0"/>
      <dgm:spPr/>
    </dgm:pt>
    <dgm:pt modelId="{070CA2F0-6A1E-4463-A4E0-716017055A6F}" type="pres">
      <dgm:prSet presAssocID="{0D77C110-C378-4721-A9EE-59578D14E9C0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52344-8795-4EFB-9B89-D5DC8EFD0287}" type="pres">
      <dgm:prSet presAssocID="{0D77C110-C378-4721-A9EE-59578D14E9C0}" presName="aSpace" presStyleCnt="0"/>
      <dgm:spPr/>
    </dgm:pt>
    <dgm:pt modelId="{AD73756B-D149-42B7-B5B6-095B7367AAB2}" type="pres">
      <dgm:prSet presAssocID="{0E490ACD-ECBC-46F6-8B08-4E77F0397C3F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395536-9EB1-4DD2-A1B2-5275D0E00DDD}" type="pres">
      <dgm:prSet presAssocID="{0E490ACD-ECBC-46F6-8B08-4E77F0397C3F}" presName="aSpace" presStyleCnt="0"/>
      <dgm:spPr/>
    </dgm:pt>
    <dgm:pt modelId="{873FA890-FAFD-423B-8426-525101F613D5}" type="pres">
      <dgm:prSet presAssocID="{615113A3-C1CF-44D6-9A67-C13C407A31F1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F9B553-B7EF-49F8-BF14-BE115738A431}" type="pres">
      <dgm:prSet presAssocID="{615113A3-C1CF-44D6-9A67-C13C407A31F1}" presName="aSpace" presStyleCnt="0"/>
      <dgm:spPr/>
    </dgm:pt>
    <dgm:pt modelId="{328D01A6-509A-4919-8003-9D6727377815}" type="pres">
      <dgm:prSet presAssocID="{10E8DE3C-F243-4ADD-8D26-109085B7253A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1A13D-7D3E-47F1-8ADC-AD91A886A249}" type="pres">
      <dgm:prSet presAssocID="{10E8DE3C-F243-4ADD-8D26-109085B7253A}" presName="aSpace" presStyleCnt="0"/>
      <dgm:spPr/>
    </dgm:pt>
    <dgm:pt modelId="{3274C37D-81CF-4290-BAA1-0DE0BB14352C}" type="pres">
      <dgm:prSet presAssocID="{B10E2160-7D2A-48A0-BEA4-C3FB575642AA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3F7CA-8E2A-4039-9769-42E6B482FAD7}" type="pres">
      <dgm:prSet presAssocID="{B10E2160-7D2A-48A0-BEA4-C3FB575642AA}" presName="aSpace" presStyleCnt="0"/>
      <dgm:spPr/>
    </dgm:pt>
  </dgm:ptLst>
  <dgm:cxnLst>
    <dgm:cxn modelId="{069179E4-D322-4C72-A2A7-2D241477D770}" type="presOf" srcId="{10E8DE3C-F243-4ADD-8D26-109085B7253A}" destId="{328D01A6-509A-4919-8003-9D6727377815}" srcOrd="0" destOrd="0" presId="urn:microsoft.com/office/officeart/2005/8/layout/pyramid2"/>
    <dgm:cxn modelId="{FEEBB543-123D-4127-BC71-DE87754CAC12}" srcId="{90FCBA17-AF39-4628-85FA-DBBC6BA2A141}" destId="{B10E2160-7D2A-48A0-BEA4-C3FB575642AA}" srcOrd="5" destOrd="0" parTransId="{4E029256-D356-422B-97AF-8DBBB7E36D00}" sibTransId="{24C8FE61-E273-4B43-8717-DEDB1F0CA755}"/>
    <dgm:cxn modelId="{44284626-1552-477F-9A74-88F9A1C590F9}" srcId="{90FCBA17-AF39-4628-85FA-DBBC6BA2A141}" destId="{0D2034FD-C394-4207-9F0B-306FFC182588}" srcOrd="0" destOrd="0" parTransId="{7D9907F6-E964-4DA7-A24C-0BBB591A8F2F}" sibTransId="{DAFE256B-060E-4A14-9BFD-B1E8A623B109}"/>
    <dgm:cxn modelId="{D6EA6064-4D47-47EC-8785-9B3F185CCE79}" srcId="{90FCBA17-AF39-4628-85FA-DBBC6BA2A141}" destId="{0E490ACD-ECBC-46F6-8B08-4E77F0397C3F}" srcOrd="2" destOrd="0" parTransId="{50114671-7E38-47CB-B50D-63C4E272BD71}" sibTransId="{6C07B5F4-0696-48EA-9332-1B74F2DAF8B0}"/>
    <dgm:cxn modelId="{32B8CE42-0D62-44DE-9B37-9A03166E8E95}" type="presOf" srcId="{0D2034FD-C394-4207-9F0B-306FFC182588}" destId="{7A8EF979-1A4B-4214-A9E7-5B4F377D649C}" srcOrd="0" destOrd="0" presId="urn:microsoft.com/office/officeart/2005/8/layout/pyramid2"/>
    <dgm:cxn modelId="{060ECCA4-D211-4996-80DB-BA080E729E2A}" type="presOf" srcId="{0D77C110-C378-4721-A9EE-59578D14E9C0}" destId="{070CA2F0-6A1E-4463-A4E0-716017055A6F}" srcOrd="0" destOrd="0" presId="urn:microsoft.com/office/officeart/2005/8/layout/pyramid2"/>
    <dgm:cxn modelId="{6F59EC8C-BEC8-4DFE-B2AA-EB4939B42E9A}" srcId="{90FCBA17-AF39-4628-85FA-DBBC6BA2A141}" destId="{615113A3-C1CF-44D6-9A67-C13C407A31F1}" srcOrd="3" destOrd="0" parTransId="{64ADB5F1-DF09-4EFA-B7E2-A5600B60E291}" sibTransId="{B336D0ED-CD94-4A49-AFD0-EA5894EF751E}"/>
    <dgm:cxn modelId="{9244F30E-8BDD-4D57-830C-40D9B39E9CD8}" srcId="{90FCBA17-AF39-4628-85FA-DBBC6BA2A141}" destId="{10E8DE3C-F243-4ADD-8D26-109085B7253A}" srcOrd="4" destOrd="0" parTransId="{5D2EA817-00EA-4E30-95D3-7FBF298AE496}" sibTransId="{2F161922-2E08-4EE3-86DA-89F72AE981E9}"/>
    <dgm:cxn modelId="{BA3C3332-BD05-4777-B19F-B0618149CD31}" type="presOf" srcId="{0E490ACD-ECBC-46F6-8B08-4E77F0397C3F}" destId="{AD73756B-D149-42B7-B5B6-095B7367AAB2}" srcOrd="0" destOrd="0" presId="urn:microsoft.com/office/officeart/2005/8/layout/pyramid2"/>
    <dgm:cxn modelId="{80D30693-86F4-4032-B799-6C460B874C39}" type="presOf" srcId="{B10E2160-7D2A-48A0-BEA4-C3FB575642AA}" destId="{3274C37D-81CF-4290-BAA1-0DE0BB14352C}" srcOrd="0" destOrd="0" presId="urn:microsoft.com/office/officeart/2005/8/layout/pyramid2"/>
    <dgm:cxn modelId="{09A85EE1-93EA-42E7-90B1-658112CA9199}" type="presOf" srcId="{615113A3-C1CF-44D6-9A67-C13C407A31F1}" destId="{873FA890-FAFD-423B-8426-525101F613D5}" srcOrd="0" destOrd="0" presId="urn:microsoft.com/office/officeart/2005/8/layout/pyramid2"/>
    <dgm:cxn modelId="{9DACAF5C-B45D-4530-B9F0-7C5EDA40C183}" srcId="{90FCBA17-AF39-4628-85FA-DBBC6BA2A141}" destId="{0D77C110-C378-4721-A9EE-59578D14E9C0}" srcOrd="1" destOrd="0" parTransId="{91CB6ADB-2A46-4634-BEA1-31E05471C749}" sibTransId="{70179631-7B92-42B4-BDAA-9AE48760D4B1}"/>
    <dgm:cxn modelId="{7C5E3184-B69C-4557-B332-5ED84317DAA3}" type="presOf" srcId="{90FCBA17-AF39-4628-85FA-DBBC6BA2A141}" destId="{9A4288CC-9104-4689-B9F0-F1D9F545F413}" srcOrd="0" destOrd="0" presId="urn:microsoft.com/office/officeart/2005/8/layout/pyramid2"/>
    <dgm:cxn modelId="{56D1245C-FC0A-431E-B674-84735F64E7E2}" type="presParOf" srcId="{9A4288CC-9104-4689-B9F0-F1D9F545F413}" destId="{732DBB4F-6F57-4D6A-A6FD-F486F8AA2245}" srcOrd="0" destOrd="0" presId="urn:microsoft.com/office/officeart/2005/8/layout/pyramid2"/>
    <dgm:cxn modelId="{A209D4BF-D8FC-4E03-9FEB-995119F5B08E}" type="presParOf" srcId="{9A4288CC-9104-4689-B9F0-F1D9F545F413}" destId="{F9B3FD44-5668-456F-92A9-AB26876F3BC0}" srcOrd="1" destOrd="0" presId="urn:microsoft.com/office/officeart/2005/8/layout/pyramid2"/>
    <dgm:cxn modelId="{A3BCDA5A-EC05-4A39-B72A-AAD8434EE19F}" type="presParOf" srcId="{F9B3FD44-5668-456F-92A9-AB26876F3BC0}" destId="{7A8EF979-1A4B-4214-A9E7-5B4F377D649C}" srcOrd="0" destOrd="0" presId="urn:microsoft.com/office/officeart/2005/8/layout/pyramid2"/>
    <dgm:cxn modelId="{B8B35E1A-7E8A-4930-ACD5-2272EFD0E2DD}" type="presParOf" srcId="{F9B3FD44-5668-456F-92A9-AB26876F3BC0}" destId="{6F062628-C480-433E-95E5-384962060282}" srcOrd="1" destOrd="0" presId="urn:microsoft.com/office/officeart/2005/8/layout/pyramid2"/>
    <dgm:cxn modelId="{D25C0047-C636-4803-90C3-184B5F617272}" type="presParOf" srcId="{F9B3FD44-5668-456F-92A9-AB26876F3BC0}" destId="{070CA2F0-6A1E-4463-A4E0-716017055A6F}" srcOrd="2" destOrd="0" presId="urn:microsoft.com/office/officeart/2005/8/layout/pyramid2"/>
    <dgm:cxn modelId="{5D19627B-C699-4790-ADA2-E7281F1F9BB4}" type="presParOf" srcId="{F9B3FD44-5668-456F-92A9-AB26876F3BC0}" destId="{1A052344-8795-4EFB-9B89-D5DC8EFD0287}" srcOrd="3" destOrd="0" presId="urn:microsoft.com/office/officeart/2005/8/layout/pyramid2"/>
    <dgm:cxn modelId="{745DBBB9-EFE5-4DA9-821C-0EF5DB7BE40A}" type="presParOf" srcId="{F9B3FD44-5668-456F-92A9-AB26876F3BC0}" destId="{AD73756B-D149-42B7-B5B6-095B7367AAB2}" srcOrd="4" destOrd="0" presId="urn:microsoft.com/office/officeart/2005/8/layout/pyramid2"/>
    <dgm:cxn modelId="{57D994D0-FFF2-41DA-A078-43E27388673D}" type="presParOf" srcId="{F9B3FD44-5668-456F-92A9-AB26876F3BC0}" destId="{53395536-9EB1-4DD2-A1B2-5275D0E00DDD}" srcOrd="5" destOrd="0" presId="urn:microsoft.com/office/officeart/2005/8/layout/pyramid2"/>
    <dgm:cxn modelId="{F336E4EE-AD9C-4A67-8B04-AD8F321D73B6}" type="presParOf" srcId="{F9B3FD44-5668-456F-92A9-AB26876F3BC0}" destId="{873FA890-FAFD-423B-8426-525101F613D5}" srcOrd="6" destOrd="0" presId="urn:microsoft.com/office/officeart/2005/8/layout/pyramid2"/>
    <dgm:cxn modelId="{9A8FBAEB-C83F-45D9-95A8-2A1D53B27B61}" type="presParOf" srcId="{F9B3FD44-5668-456F-92A9-AB26876F3BC0}" destId="{C5F9B553-B7EF-49F8-BF14-BE115738A431}" srcOrd="7" destOrd="0" presId="urn:microsoft.com/office/officeart/2005/8/layout/pyramid2"/>
    <dgm:cxn modelId="{9836E641-147A-41A4-9793-E5EED2B6B19F}" type="presParOf" srcId="{F9B3FD44-5668-456F-92A9-AB26876F3BC0}" destId="{328D01A6-509A-4919-8003-9D6727377815}" srcOrd="8" destOrd="0" presId="urn:microsoft.com/office/officeart/2005/8/layout/pyramid2"/>
    <dgm:cxn modelId="{897D98B7-9BAE-42D7-AFE2-178753F3FE68}" type="presParOf" srcId="{F9B3FD44-5668-456F-92A9-AB26876F3BC0}" destId="{3FD1A13D-7D3E-47F1-8ADC-AD91A886A249}" srcOrd="9" destOrd="0" presId="urn:microsoft.com/office/officeart/2005/8/layout/pyramid2"/>
    <dgm:cxn modelId="{89B808F3-EAED-49E9-93AF-3BBD71425D5C}" type="presParOf" srcId="{F9B3FD44-5668-456F-92A9-AB26876F3BC0}" destId="{3274C37D-81CF-4290-BAA1-0DE0BB14352C}" srcOrd="10" destOrd="0" presId="urn:microsoft.com/office/officeart/2005/8/layout/pyramid2"/>
    <dgm:cxn modelId="{F91585B8-85DB-42C3-AEEB-4F2B200E203D}" type="presParOf" srcId="{F9B3FD44-5668-456F-92A9-AB26876F3BC0}" destId="{1A33F7CA-8E2A-4039-9769-42E6B482FAD7}" srcOrd="11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FF0000"/>
                </a:solidFill>
              </a:rPr>
              <a:t>Serval gymnasiums</a:t>
            </a:r>
            <a:endParaRPr lang="fr-FR" sz="6000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me 3"/>
          <p:cNvGraphicFramePr/>
          <p:nvPr/>
        </p:nvGraphicFramePr>
        <p:xfrm>
          <a:off x="1428728" y="3886200"/>
          <a:ext cx="6343672" cy="268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dirty="0" smtClean="0">
                <a:solidFill>
                  <a:srgbClr val="FF0000"/>
                </a:solidFill>
              </a:rPr>
              <a:t>register</a:t>
            </a:r>
            <a:endParaRPr lang="fr-FR" sz="7200" dirty="0">
              <a:solidFill>
                <a:srgbClr val="FF0000"/>
              </a:soli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500034" y="1600200"/>
          <a:ext cx="8186766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7200" dirty="0" smtClean="0">
                <a:solidFill>
                  <a:srgbClr val="FF0000"/>
                </a:solidFill>
              </a:rPr>
              <a:t>accommodat</a:t>
            </a:r>
            <a:endParaRPr lang="fr-FR" sz="7200" dirty="0">
              <a:solidFill>
                <a:srgbClr val="FF000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smtClean="0">
                <a:solidFill>
                  <a:srgbClr val="FF0000"/>
                </a:solidFill>
              </a:rPr>
              <a:t>coaches</a:t>
            </a:r>
            <a:endParaRPr lang="fr-FR" sz="6600" dirty="0">
              <a:solidFill>
                <a:srgbClr val="FF0000"/>
              </a:soli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</Words>
  <PresentationFormat>Affichage à l'écran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Serval gymnasiums</vt:lpstr>
      <vt:lpstr>register</vt:lpstr>
      <vt:lpstr>accommodat</vt:lpstr>
      <vt:lpstr>coaches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Rami</dc:creator>
  <cp:lastModifiedBy>Rami</cp:lastModifiedBy>
  <cp:revision>16</cp:revision>
  <dcterms:modified xsi:type="dcterms:W3CDTF">2022-10-15T22:52:00Z</dcterms:modified>
</cp:coreProperties>
</file>