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82" r:id="rId5"/>
    <p:sldId id="299" r:id="rId6"/>
    <p:sldId id="300" r:id="rId7"/>
    <p:sldId id="301" r:id="rId8"/>
    <p:sldId id="302" r:id="rId9"/>
    <p:sldId id="30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31" autoAdjust="0"/>
  </p:normalViewPr>
  <p:slideViewPr>
    <p:cSldViewPr snapToGrid="0">
      <p:cViewPr varScale="1">
        <p:scale>
          <a:sx n="119" d="100"/>
          <a:sy n="119" d="100"/>
        </p:scale>
        <p:origin x="216" y="108"/>
      </p:cViewPr>
      <p:guideLst/>
    </p:cSldViewPr>
  </p:slideViewPr>
  <p:outlineViewPr>
    <p:cViewPr>
      <p:scale>
        <a:sx n="33" d="100"/>
        <a:sy n="33" d="100"/>
      </p:scale>
      <p:origin x="0" y="-696"/>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 Lalani" userId="5fec715efe9e7f75" providerId="LiveId" clId="{201B9878-84E1-4F2C-8833-51A2559326BF}"/>
    <pc:docChg chg="custSel addSld delSld modSld">
      <pc:chgData name="Al Lalani" userId="5fec715efe9e7f75" providerId="LiveId" clId="{201B9878-84E1-4F2C-8833-51A2559326BF}" dt="2021-02-06T22:26:19.587" v="2766" actId="2696"/>
      <pc:docMkLst>
        <pc:docMk/>
      </pc:docMkLst>
      <pc:sldChg chg="del">
        <pc:chgData name="Al Lalani" userId="5fec715efe9e7f75" providerId="LiveId" clId="{201B9878-84E1-4F2C-8833-51A2559326BF}" dt="2021-02-06T22:26:19.587" v="2766" actId="2696"/>
        <pc:sldMkLst>
          <pc:docMk/>
          <pc:sldMk cId="59582380" sldId="256"/>
        </pc:sldMkLst>
      </pc:sldChg>
      <pc:sldChg chg="del">
        <pc:chgData name="Al Lalani" userId="5fec715efe9e7f75" providerId="LiveId" clId="{201B9878-84E1-4F2C-8833-51A2559326BF}" dt="2021-02-06T22:25:59.426" v="2759" actId="2696"/>
        <pc:sldMkLst>
          <pc:docMk/>
          <pc:sldMk cId="1329746698" sldId="283"/>
        </pc:sldMkLst>
      </pc:sldChg>
      <pc:sldChg chg="del">
        <pc:chgData name="Al Lalani" userId="5fec715efe9e7f75" providerId="LiveId" clId="{201B9878-84E1-4F2C-8833-51A2559326BF}" dt="2021-02-06T22:26:04.330" v="2761" actId="2696"/>
        <pc:sldMkLst>
          <pc:docMk/>
          <pc:sldMk cId="3188837873" sldId="284"/>
        </pc:sldMkLst>
      </pc:sldChg>
      <pc:sldChg chg="del">
        <pc:chgData name="Al Lalani" userId="5fec715efe9e7f75" providerId="LiveId" clId="{201B9878-84E1-4F2C-8833-51A2559326BF}" dt="2021-02-06T22:26:12.859" v="2764" actId="2696"/>
        <pc:sldMkLst>
          <pc:docMk/>
          <pc:sldMk cId="665219316" sldId="285"/>
        </pc:sldMkLst>
      </pc:sldChg>
      <pc:sldChg chg="del">
        <pc:chgData name="Al Lalani" userId="5fec715efe9e7f75" providerId="LiveId" clId="{201B9878-84E1-4F2C-8833-51A2559326BF}" dt="2021-02-06T22:25:48.573" v="2757" actId="2696"/>
        <pc:sldMkLst>
          <pc:docMk/>
          <pc:sldMk cId="4091674644" sldId="292"/>
        </pc:sldMkLst>
      </pc:sldChg>
      <pc:sldChg chg="del">
        <pc:chgData name="Al Lalani" userId="5fec715efe9e7f75" providerId="LiveId" clId="{201B9878-84E1-4F2C-8833-51A2559326BF}" dt="2021-02-06T22:26:07.054" v="2762" actId="2696"/>
        <pc:sldMkLst>
          <pc:docMk/>
          <pc:sldMk cId="25800700" sldId="294"/>
        </pc:sldMkLst>
      </pc:sldChg>
      <pc:sldChg chg="del">
        <pc:chgData name="Al Lalani" userId="5fec715efe9e7f75" providerId="LiveId" clId="{201B9878-84E1-4F2C-8833-51A2559326BF}" dt="2021-02-06T22:26:10.027" v="2763" actId="2696"/>
        <pc:sldMkLst>
          <pc:docMk/>
          <pc:sldMk cId="2575421478" sldId="295"/>
        </pc:sldMkLst>
      </pc:sldChg>
      <pc:sldChg chg="del">
        <pc:chgData name="Al Lalani" userId="5fec715efe9e7f75" providerId="LiveId" clId="{201B9878-84E1-4F2C-8833-51A2559326BF}" dt="2021-02-06T22:26:15.243" v="2765" actId="2696"/>
        <pc:sldMkLst>
          <pc:docMk/>
          <pc:sldMk cId="4153678306" sldId="296"/>
        </pc:sldMkLst>
      </pc:sldChg>
      <pc:sldChg chg="del">
        <pc:chgData name="Al Lalani" userId="5fec715efe9e7f75" providerId="LiveId" clId="{201B9878-84E1-4F2C-8833-51A2559326BF}" dt="2021-02-06T22:25:52.363" v="2758" actId="2696"/>
        <pc:sldMkLst>
          <pc:docMk/>
          <pc:sldMk cId="1892918076" sldId="297"/>
        </pc:sldMkLst>
      </pc:sldChg>
      <pc:sldChg chg="del">
        <pc:chgData name="Al Lalani" userId="5fec715efe9e7f75" providerId="LiveId" clId="{201B9878-84E1-4F2C-8833-51A2559326BF}" dt="2021-02-06T22:26:01.923" v="2760" actId="2696"/>
        <pc:sldMkLst>
          <pc:docMk/>
          <pc:sldMk cId="2581159216" sldId="298"/>
        </pc:sldMkLst>
      </pc:sldChg>
      <pc:sldChg chg="new del">
        <pc:chgData name="Al Lalani" userId="5fec715efe9e7f75" providerId="LiveId" clId="{201B9878-84E1-4F2C-8833-51A2559326BF}" dt="2021-02-06T21:20:01.440" v="1" actId="2696"/>
        <pc:sldMkLst>
          <pc:docMk/>
          <pc:sldMk cId="3008885639" sldId="300"/>
        </pc:sldMkLst>
      </pc:sldChg>
      <pc:sldChg chg="delSp modSp new mod">
        <pc:chgData name="Al Lalani" userId="5fec715efe9e7f75" providerId="LiveId" clId="{201B9878-84E1-4F2C-8833-51A2559326BF}" dt="2021-02-06T21:36:03.172" v="893" actId="12"/>
        <pc:sldMkLst>
          <pc:docMk/>
          <pc:sldMk cId="3958128309" sldId="300"/>
        </pc:sldMkLst>
        <pc:spChg chg="mod">
          <ac:chgData name="Al Lalani" userId="5fec715efe9e7f75" providerId="LiveId" clId="{201B9878-84E1-4F2C-8833-51A2559326BF}" dt="2021-02-06T21:25:25.289" v="40" actId="20577"/>
          <ac:spMkLst>
            <pc:docMk/>
            <pc:sldMk cId="3958128309" sldId="300"/>
            <ac:spMk id="3" creationId="{DA7799E1-2ABD-4F56-A293-8AD38F720E9A}"/>
          </ac:spMkLst>
        </pc:spChg>
        <pc:spChg chg="del mod">
          <ac:chgData name="Al Lalani" userId="5fec715efe9e7f75" providerId="LiveId" clId="{201B9878-84E1-4F2C-8833-51A2559326BF}" dt="2021-02-06T21:22:49.811" v="4" actId="478"/>
          <ac:spMkLst>
            <pc:docMk/>
            <pc:sldMk cId="3958128309" sldId="300"/>
            <ac:spMk id="4" creationId="{73729757-CBDB-47C3-BF15-65B39E00DAF5}"/>
          </ac:spMkLst>
        </pc:spChg>
        <pc:spChg chg="mod">
          <ac:chgData name="Al Lalani" userId="5fec715efe9e7f75" providerId="LiveId" clId="{201B9878-84E1-4F2C-8833-51A2559326BF}" dt="2021-02-06T21:36:03.172" v="893" actId="12"/>
          <ac:spMkLst>
            <pc:docMk/>
            <pc:sldMk cId="3958128309" sldId="300"/>
            <ac:spMk id="5" creationId="{9A10B25E-4E1C-464E-BCE3-0CB86156F146}"/>
          </ac:spMkLst>
        </pc:spChg>
      </pc:sldChg>
      <pc:sldChg chg="modSp add mod">
        <pc:chgData name="Al Lalani" userId="5fec715efe9e7f75" providerId="LiveId" clId="{201B9878-84E1-4F2C-8833-51A2559326BF}" dt="2021-02-06T22:02:03.711" v="1702" actId="20577"/>
        <pc:sldMkLst>
          <pc:docMk/>
          <pc:sldMk cId="1639120506" sldId="301"/>
        </pc:sldMkLst>
        <pc:spChg chg="mod">
          <ac:chgData name="Al Lalani" userId="5fec715efe9e7f75" providerId="LiveId" clId="{201B9878-84E1-4F2C-8833-51A2559326BF}" dt="2021-02-06T21:37:25.806" v="927" actId="20577"/>
          <ac:spMkLst>
            <pc:docMk/>
            <pc:sldMk cId="1639120506" sldId="301"/>
            <ac:spMk id="3" creationId="{DA7799E1-2ABD-4F56-A293-8AD38F720E9A}"/>
          </ac:spMkLst>
        </pc:spChg>
        <pc:spChg chg="mod">
          <ac:chgData name="Al Lalani" userId="5fec715efe9e7f75" providerId="LiveId" clId="{201B9878-84E1-4F2C-8833-51A2559326BF}" dt="2021-02-06T22:02:03.711" v="1702" actId="20577"/>
          <ac:spMkLst>
            <pc:docMk/>
            <pc:sldMk cId="1639120506" sldId="301"/>
            <ac:spMk id="5" creationId="{9A10B25E-4E1C-464E-BCE3-0CB86156F146}"/>
          </ac:spMkLst>
        </pc:spChg>
      </pc:sldChg>
      <pc:sldChg chg="modSp add mod">
        <pc:chgData name="Al Lalani" userId="5fec715efe9e7f75" providerId="LiveId" clId="{201B9878-84E1-4F2C-8833-51A2559326BF}" dt="2021-02-06T22:09:41.210" v="2086" actId="114"/>
        <pc:sldMkLst>
          <pc:docMk/>
          <pc:sldMk cId="311530622" sldId="302"/>
        </pc:sldMkLst>
        <pc:spChg chg="mod">
          <ac:chgData name="Al Lalani" userId="5fec715efe9e7f75" providerId="LiveId" clId="{201B9878-84E1-4F2C-8833-51A2559326BF}" dt="2021-02-06T21:57:48.201" v="1546" actId="20577"/>
          <ac:spMkLst>
            <pc:docMk/>
            <pc:sldMk cId="311530622" sldId="302"/>
            <ac:spMk id="3" creationId="{DA7799E1-2ABD-4F56-A293-8AD38F720E9A}"/>
          </ac:spMkLst>
        </pc:spChg>
        <pc:spChg chg="mod">
          <ac:chgData name="Al Lalani" userId="5fec715efe9e7f75" providerId="LiveId" clId="{201B9878-84E1-4F2C-8833-51A2559326BF}" dt="2021-02-06T22:09:41.210" v="2086" actId="114"/>
          <ac:spMkLst>
            <pc:docMk/>
            <pc:sldMk cId="311530622" sldId="302"/>
            <ac:spMk id="5" creationId="{9A10B25E-4E1C-464E-BCE3-0CB86156F146}"/>
          </ac:spMkLst>
        </pc:spChg>
      </pc:sldChg>
      <pc:sldChg chg="modSp add mod">
        <pc:chgData name="Al Lalani" userId="5fec715efe9e7f75" providerId="LiveId" clId="{201B9878-84E1-4F2C-8833-51A2559326BF}" dt="2021-02-06T22:25:22.461" v="2756" actId="20577"/>
        <pc:sldMkLst>
          <pc:docMk/>
          <pc:sldMk cId="2397581612" sldId="303"/>
        </pc:sldMkLst>
        <pc:spChg chg="mod">
          <ac:chgData name="Al Lalani" userId="5fec715efe9e7f75" providerId="LiveId" clId="{201B9878-84E1-4F2C-8833-51A2559326BF}" dt="2021-02-06T22:15:07.537" v="2109" actId="20577"/>
          <ac:spMkLst>
            <pc:docMk/>
            <pc:sldMk cId="2397581612" sldId="303"/>
            <ac:spMk id="3" creationId="{DA7799E1-2ABD-4F56-A293-8AD38F720E9A}"/>
          </ac:spMkLst>
        </pc:spChg>
        <pc:spChg chg="mod">
          <ac:chgData name="Al Lalani" userId="5fec715efe9e7f75" providerId="LiveId" clId="{201B9878-84E1-4F2C-8833-51A2559326BF}" dt="2021-02-06T22:25:22.461" v="2756" actId="20577"/>
          <ac:spMkLst>
            <pc:docMk/>
            <pc:sldMk cId="2397581612" sldId="303"/>
            <ac:spMk id="5" creationId="{9A10B25E-4E1C-464E-BCE3-0CB86156F14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2/6/2021</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2/6/2021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E77267-9F51-4226-989C-ED57465596ED}"/>
              </a:ext>
            </a:extLst>
          </p:cNvPr>
          <p:cNvSpPr/>
          <p:nvPr userDrawn="1"/>
        </p:nvSpPr>
        <p:spPr>
          <a:xfrm>
            <a:off x="0" y="671400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0A2CC678-341F-44F8-AE2E-A6C84D75C56A}"/>
              </a:ext>
            </a:extLst>
          </p:cNvPr>
          <p:cNvSpPr/>
          <p:nvPr userDrawn="1"/>
        </p:nvSpPr>
        <p:spPr>
          <a:xfrm>
            <a:off x="0" y="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A87A001A-FE8B-41CE-AC81-69D4A2339087}"/>
              </a:ext>
            </a:extLst>
          </p:cNvPr>
          <p:cNvSpPr/>
          <p:nvPr userDrawn="1"/>
        </p:nvSpPr>
        <p:spPr>
          <a:xfrm>
            <a:off x="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CB1416AC-94BD-4442-B771-E1ACAA70367E}"/>
              </a:ext>
            </a:extLst>
          </p:cNvPr>
          <p:cNvSpPr/>
          <p:nvPr userDrawn="1"/>
        </p:nvSpPr>
        <p:spPr>
          <a:xfrm>
            <a:off x="1204800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DB31DC4-A207-4A23-8E7A-40D0ECD04FDD}"/>
              </a:ext>
            </a:extLst>
          </p:cNvPr>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144000" y="144000"/>
            <a:ext cx="11905200" cy="6570000"/>
          </a:xfrm>
          <a:solidFill>
            <a:schemeClr val="bg1">
              <a:lumMod val="95000"/>
            </a:schemeClr>
          </a:solidFill>
        </p:spPr>
        <p:txBody>
          <a:bodyPr lIns="0" rIns="1764000" anchor="ctr"/>
          <a:lstStyle>
            <a:lvl1pPr marL="0" indent="0" algn="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60000" y="359999"/>
            <a:ext cx="4416588" cy="5321927"/>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59999" y="5681926"/>
            <a:ext cx="4416587" cy="816075"/>
          </a:xfrm>
          <a:solidFill>
            <a:schemeClr val="bg1">
              <a:alpha val="80000"/>
            </a:schemeClr>
          </a:solidFill>
          <a:ln w="3175">
            <a:gradFill>
              <a:gsLst>
                <a:gs pos="0">
                  <a:schemeClr val="bg1"/>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79100" y="804500"/>
            <a:ext cx="4416588" cy="3818712"/>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segue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79099" y="4623212"/>
            <a:ext cx="4416587" cy="816075"/>
          </a:xfrm>
          <a:solidFill>
            <a:schemeClr val="bg1">
              <a:alpha val="80000"/>
            </a:schemeClr>
          </a:solidFill>
          <a:ln>
            <a:gradFill>
              <a:gsLst>
                <a:gs pos="0">
                  <a:schemeClr val="bg1">
                    <a:lumMod val="75000"/>
                  </a:schemeClr>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55463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456F629-658F-4B7E-A1D1-2522EA76B0D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6" name="Title 5">
            <a:extLst>
              <a:ext uri="{FF2B5EF4-FFF2-40B4-BE49-F238E27FC236}">
                <a16:creationId xmlns:a16="http://schemas.microsoft.com/office/drawing/2014/main" id="{35380A33-49FB-43FC-B60E-34A2E555638E}"/>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73450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F449EF3-C757-4F43-906C-DE0FF6262B2F}"/>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7">
            <a:extLst>
              <a:ext uri="{FF2B5EF4-FFF2-40B4-BE49-F238E27FC236}">
                <a16:creationId xmlns:a16="http://schemas.microsoft.com/office/drawing/2014/main" id="{216924A5-8BD5-4AC6-84B9-2F1A4AFCF252}"/>
              </a:ext>
            </a:extLst>
          </p:cNvPr>
          <p:cNvSpPr>
            <a:spLocks noGrp="1"/>
          </p:cNvSpPr>
          <p:nvPr>
            <p:ph type="title"/>
          </p:nvPr>
        </p:nvSpPr>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id="{4C657649-400B-459D-918F-D5C58351DEF3}"/>
              </a:ext>
            </a:extLst>
          </p:cNvPr>
          <p:cNvSpPr>
            <a:spLocks noGrp="1"/>
          </p:cNvSpPr>
          <p:nvPr>
            <p:ph sz="half" idx="2"/>
          </p:nvPr>
        </p:nvSpPr>
        <p:spPr>
          <a:xfrm>
            <a:off x="6299886" y="1512000"/>
            <a:ext cx="5472114" cy="4664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F923135C-68B1-4D2B-80D0-318CB859F73B}"/>
              </a:ext>
            </a:extLst>
          </p:cNvPr>
          <p:cNvSpPr>
            <a:spLocks noGrp="1"/>
          </p:cNvSpPr>
          <p:nvPr>
            <p:ph sz="half" idx="1"/>
          </p:nvPr>
        </p:nvSpPr>
        <p:spPr>
          <a:xfrm>
            <a:off x="431886" y="1512000"/>
            <a:ext cx="5472114" cy="4664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F449EF3-C757-4F43-906C-DE0FF6262B2F}"/>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7">
            <a:extLst>
              <a:ext uri="{FF2B5EF4-FFF2-40B4-BE49-F238E27FC236}">
                <a16:creationId xmlns:a16="http://schemas.microsoft.com/office/drawing/2014/main" id="{216924A5-8BD5-4AC6-84B9-2F1A4AFCF252}"/>
              </a:ext>
            </a:extLst>
          </p:cNvPr>
          <p:cNvSpPr>
            <a:spLocks noGrp="1"/>
          </p:cNvSpPr>
          <p:nvPr>
            <p:ph type="title"/>
          </p:nvPr>
        </p:nvSpPr>
        <p:spPr/>
        <p:txBody>
          <a:bodyPr/>
          <a:lstStyle/>
          <a:p>
            <a:r>
              <a:rPr lang="en-US" noProof="0"/>
              <a:t>Click to edit Master title style</a:t>
            </a:r>
          </a:p>
        </p:txBody>
      </p:sp>
      <p:sp>
        <p:nvSpPr>
          <p:cNvPr id="7" name="Text Placeholder 2">
            <a:extLst>
              <a:ext uri="{FF2B5EF4-FFF2-40B4-BE49-F238E27FC236}">
                <a16:creationId xmlns:a16="http://schemas.microsoft.com/office/drawing/2014/main" id="{6BF39E7D-3145-466A-B07A-D49E661CEFAA}"/>
              </a:ext>
            </a:extLst>
          </p:cNvPr>
          <p:cNvSpPr>
            <a:spLocks noGrp="1"/>
          </p:cNvSpPr>
          <p:nvPr>
            <p:ph type="body" idx="1"/>
          </p:nvPr>
        </p:nvSpPr>
        <p:spPr>
          <a:xfrm>
            <a:off x="431886" y="1512000"/>
            <a:ext cx="547211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Text Placeholder 4">
            <a:extLst>
              <a:ext uri="{FF2B5EF4-FFF2-40B4-BE49-F238E27FC236}">
                <a16:creationId xmlns:a16="http://schemas.microsoft.com/office/drawing/2014/main" id="{D33A71EE-E94D-4F02-B8C5-DC59F4563833}"/>
              </a:ext>
            </a:extLst>
          </p:cNvPr>
          <p:cNvSpPr>
            <a:spLocks noGrp="1"/>
          </p:cNvSpPr>
          <p:nvPr>
            <p:ph type="body" sz="quarter" idx="3"/>
          </p:nvPr>
        </p:nvSpPr>
        <p:spPr>
          <a:xfrm>
            <a:off x="6299886" y="1512000"/>
            <a:ext cx="547211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3" name="Content Placeholder 5">
            <a:extLst>
              <a:ext uri="{FF2B5EF4-FFF2-40B4-BE49-F238E27FC236}">
                <a16:creationId xmlns:a16="http://schemas.microsoft.com/office/drawing/2014/main" id="{EF63D731-8A55-4A6C-A975-9B0F1F435646}"/>
              </a:ext>
            </a:extLst>
          </p:cNvPr>
          <p:cNvSpPr>
            <a:spLocks noGrp="1"/>
          </p:cNvSpPr>
          <p:nvPr>
            <p:ph sz="quarter" idx="4"/>
          </p:nvPr>
        </p:nvSpPr>
        <p:spPr>
          <a:xfrm>
            <a:off x="6299886" y="2505075"/>
            <a:ext cx="5472114"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60CBD79B-0266-4692-9562-0F7706A271D8}"/>
              </a:ext>
            </a:extLst>
          </p:cNvPr>
          <p:cNvSpPr>
            <a:spLocks noGrp="1"/>
          </p:cNvSpPr>
          <p:nvPr>
            <p:ph sz="half" idx="2"/>
          </p:nvPr>
        </p:nvSpPr>
        <p:spPr>
          <a:xfrm>
            <a:off x="431887" y="2505075"/>
            <a:ext cx="5472114"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25515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7" name="Title 6">
            <a:extLst>
              <a:ext uri="{FF2B5EF4-FFF2-40B4-BE49-F238E27FC236}">
                <a16:creationId xmlns:a16="http://schemas.microsoft.com/office/drawing/2014/main" id="{684F2FFD-7164-411A-96A5-A5211A6CAD4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654388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ED8B3FD9-234A-4B72-9A91-D7DD23D39CDC}"/>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itle 6">
            <a:extLst>
              <a:ext uri="{FF2B5EF4-FFF2-40B4-BE49-F238E27FC236}">
                <a16:creationId xmlns:a16="http://schemas.microsoft.com/office/drawing/2014/main" id="{1FDBADDA-AF39-45A0-BBAB-A87608C0A8EB}"/>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74837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F30A9B71-A789-4057-B729-15D78CF34E05}"/>
              </a:ext>
            </a:extLst>
          </p:cNvPr>
          <p:cNvSpPr>
            <a:spLocks noGrp="1"/>
          </p:cNvSpPr>
          <p:nvPr>
            <p:ph type="ctrTitle" hasCustomPrompt="1"/>
          </p:nvPr>
        </p:nvSpPr>
        <p:spPr>
          <a:xfrm>
            <a:off x="355601" y="3263898"/>
            <a:ext cx="4840085" cy="1626013"/>
          </a:xfrm>
          <a:gradFill>
            <a:gsLst>
              <a:gs pos="31860">
                <a:schemeClr val="bg1">
                  <a:alpha val="90000"/>
                </a:schemeClr>
              </a:gs>
              <a:gs pos="0">
                <a:schemeClr val="accent1">
                  <a:lumMod val="20000"/>
                  <a:lumOff val="80000"/>
                  <a:alpha val="50000"/>
                </a:schemeClr>
              </a:gs>
              <a:gs pos="59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14" name="Text Placeholder 3">
            <a:extLst>
              <a:ext uri="{FF2B5EF4-FFF2-40B4-BE49-F238E27FC236}">
                <a16:creationId xmlns:a16="http://schemas.microsoft.com/office/drawing/2014/main" id="{8A083984-DDF1-4D26-BB0A-9EE8430AB214}"/>
              </a:ext>
            </a:extLst>
          </p:cNvPr>
          <p:cNvSpPr>
            <a:spLocks noGrp="1"/>
          </p:cNvSpPr>
          <p:nvPr>
            <p:ph type="body" sz="half" idx="2"/>
          </p:nvPr>
        </p:nvSpPr>
        <p:spPr>
          <a:xfrm>
            <a:off x="355601" y="4889910"/>
            <a:ext cx="4840085" cy="816077"/>
          </a:xfrm>
          <a:solidFill>
            <a:schemeClr val="bg1">
              <a:alpha val="80000"/>
            </a:schemeClr>
          </a:solidFill>
          <a:ln w="3175">
            <a:gradFill>
              <a:gsLst>
                <a:gs pos="0">
                  <a:schemeClr val="bg1">
                    <a:lumMod val="95000"/>
                  </a:schemeClr>
                </a:gs>
                <a:gs pos="100000">
                  <a:schemeClr val="accent1"/>
                </a:gs>
              </a:gsLst>
              <a:lin ang="0" scaled="0"/>
            </a:gradFill>
          </a:ln>
        </p:spPr>
        <p:txBody>
          <a:bodyPr vert="horz" lIns="0" tIns="144000" rIns="180000" bIns="0" rtlCol="0">
            <a:noAutofit/>
          </a:bodyPr>
          <a:lstStyle>
            <a:lvl1pPr marL="0" indent="0" algn="r">
              <a:buNone/>
              <a:defRPr lang="en-US">
                <a:solidFill>
                  <a:schemeClr val="tx1"/>
                </a:solidFill>
              </a:defRPr>
            </a:lvl1pPr>
          </a:lstStyle>
          <a:p>
            <a:pPr marL="266700" lvl="0" indent="-266700" algn="r"/>
            <a:r>
              <a:rPr lang="en-US" noProof="0"/>
              <a:t>Click to edit Master text styles</a:t>
            </a:r>
          </a:p>
        </p:txBody>
      </p:sp>
      <p:sp>
        <p:nvSpPr>
          <p:cNvPr id="15" name="Content Placeholder 2">
            <a:extLst>
              <a:ext uri="{FF2B5EF4-FFF2-40B4-BE49-F238E27FC236}">
                <a16:creationId xmlns:a16="http://schemas.microsoft.com/office/drawing/2014/main" id="{305EC740-58FD-4D74-B7D7-DA487FC5EC30}"/>
              </a:ext>
            </a:extLst>
          </p:cNvPr>
          <p:cNvSpPr>
            <a:spLocks noGrp="1"/>
          </p:cNvSpPr>
          <p:nvPr>
            <p:ph idx="1"/>
          </p:nvPr>
        </p:nvSpPr>
        <p:spPr>
          <a:xfrm>
            <a:off x="6096000" y="987425"/>
            <a:ext cx="5472000" cy="4718562"/>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04204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F30A9B71-A789-4057-B729-15D78CF34E05}"/>
              </a:ext>
            </a:extLst>
          </p:cNvPr>
          <p:cNvSpPr>
            <a:spLocks noGrp="1"/>
          </p:cNvSpPr>
          <p:nvPr>
            <p:ph type="ctrTitle" hasCustomPrompt="1"/>
          </p:nvPr>
        </p:nvSpPr>
        <p:spPr>
          <a:xfrm>
            <a:off x="355601" y="3263898"/>
            <a:ext cx="4840085" cy="1626013"/>
          </a:xfrm>
          <a:gradFill>
            <a:gsLst>
              <a:gs pos="31860">
                <a:schemeClr val="bg1">
                  <a:alpha val="90000"/>
                </a:schemeClr>
              </a:gs>
              <a:gs pos="0">
                <a:schemeClr val="accent1">
                  <a:lumMod val="20000"/>
                  <a:lumOff val="80000"/>
                  <a:alpha val="50000"/>
                </a:schemeClr>
              </a:gs>
              <a:gs pos="59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14" name="Text Placeholder 3">
            <a:extLst>
              <a:ext uri="{FF2B5EF4-FFF2-40B4-BE49-F238E27FC236}">
                <a16:creationId xmlns:a16="http://schemas.microsoft.com/office/drawing/2014/main" id="{8A083984-DDF1-4D26-BB0A-9EE8430AB214}"/>
              </a:ext>
            </a:extLst>
          </p:cNvPr>
          <p:cNvSpPr>
            <a:spLocks noGrp="1"/>
          </p:cNvSpPr>
          <p:nvPr>
            <p:ph type="body" sz="half" idx="2"/>
          </p:nvPr>
        </p:nvSpPr>
        <p:spPr>
          <a:xfrm>
            <a:off x="355601" y="4889910"/>
            <a:ext cx="4840085" cy="816077"/>
          </a:xfrm>
          <a:solidFill>
            <a:schemeClr val="bg1">
              <a:alpha val="80000"/>
            </a:schemeClr>
          </a:solidFill>
          <a:ln w="3175">
            <a:gradFill>
              <a:gsLst>
                <a:gs pos="0">
                  <a:schemeClr val="bg1">
                    <a:lumMod val="95000"/>
                  </a:schemeClr>
                </a:gs>
                <a:gs pos="100000">
                  <a:schemeClr val="accent1"/>
                </a:gs>
              </a:gsLst>
              <a:lin ang="0" scaled="0"/>
            </a:gradFill>
          </a:ln>
        </p:spPr>
        <p:txBody>
          <a:bodyPr vert="horz" lIns="0" tIns="144000" rIns="180000" bIns="0" rtlCol="0">
            <a:noAutofit/>
          </a:bodyPr>
          <a:lstStyle>
            <a:lvl1pPr marL="0" indent="0" algn="r">
              <a:buNone/>
              <a:defRPr lang="en-US">
                <a:solidFill>
                  <a:schemeClr val="tx1"/>
                </a:solidFill>
              </a:defRPr>
            </a:lvl1pPr>
          </a:lstStyle>
          <a:p>
            <a:pPr marL="266700" lvl="0" indent="-266700" algn="r"/>
            <a:r>
              <a:rPr lang="en-US" noProof="0"/>
              <a:t>Click to edit Master text styles</a:t>
            </a:r>
          </a:p>
        </p:txBody>
      </p:sp>
      <p:sp>
        <p:nvSpPr>
          <p:cNvPr id="7" name="Picture Placeholder 2">
            <a:extLst>
              <a:ext uri="{FF2B5EF4-FFF2-40B4-BE49-F238E27FC236}">
                <a16:creationId xmlns:a16="http://schemas.microsoft.com/office/drawing/2014/main" id="{E28466D9-7530-474E-BC12-1642958B7245}"/>
              </a:ext>
            </a:extLst>
          </p:cNvPr>
          <p:cNvSpPr>
            <a:spLocks noGrp="1"/>
          </p:cNvSpPr>
          <p:nvPr>
            <p:ph type="pic" idx="1"/>
          </p:nvPr>
        </p:nvSpPr>
        <p:spPr>
          <a:xfrm>
            <a:off x="6095999" y="987425"/>
            <a:ext cx="5471999" cy="47185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9605497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6387D291-05F0-4DD7-A728-945B6C9F2382}"/>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6" name="Title 5">
            <a:extLst>
              <a:ext uri="{FF2B5EF4-FFF2-40B4-BE49-F238E27FC236}">
                <a16:creationId xmlns:a16="http://schemas.microsoft.com/office/drawing/2014/main" id="{61A6105F-5309-4A56-AAF2-8D4A0477F00A}"/>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505855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6387D291-05F0-4DD7-A728-945B6C9F2382}"/>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6" name="Title 5">
            <a:extLst>
              <a:ext uri="{FF2B5EF4-FFF2-40B4-BE49-F238E27FC236}">
                <a16:creationId xmlns:a16="http://schemas.microsoft.com/office/drawing/2014/main" id="{61A6105F-5309-4A56-AAF2-8D4A0477F00A}"/>
              </a:ext>
            </a:extLst>
          </p:cNvPr>
          <p:cNvSpPr>
            <a:spLocks noGrp="1"/>
          </p:cNvSpPr>
          <p:nvPr>
            <p:ph type="title"/>
          </p:nvPr>
        </p:nvSpPr>
        <p:spPr/>
        <p:txBody>
          <a:bodyPr/>
          <a:lstStyle/>
          <a:p>
            <a:r>
              <a:rPr lang="en-US" noProof="0"/>
              <a:t>Click to edit Master title style</a:t>
            </a:r>
          </a:p>
        </p:txBody>
      </p:sp>
      <p:sp>
        <p:nvSpPr>
          <p:cNvPr id="5" name="Text Placeholder 4">
            <a:extLst>
              <a:ext uri="{FF2B5EF4-FFF2-40B4-BE49-F238E27FC236}">
                <a16:creationId xmlns:a16="http://schemas.microsoft.com/office/drawing/2014/main" id="{55F7A73E-4A54-4742-8586-DD6DAA3BC61C}"/>
              </a:ext>
            </a:extLst>
          </p:cNvPr>
          <p:cNvSpPr>
            <a:spLocks noGrp="1"/>
          </p:cNvSpPr>
          <p:nvPr>
            <p:ph type="body" sz="quarter" idx="34"/>
          </p:nvPr>
        </p:nvSpPr>
        <p:spPr>
          <a:xfrm>
            <a:off x="1313656" y="1955257"/>
            <a:ext cx="9564688" cy="2947486"/>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3240921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1">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144000" y="144000"/>
            <a:ext cx="11905200" cy="6060155"/>
          </a:xfrm>
          <a:solidFill>
            <a:schemeClr val="bg1">
              <a:lumMod val="95000"/>
            </a:schemeClr>
          </a:solidFill>
        </p:spPr>
        <p:txBody>
          <a:bodyPr lIns="0" rIns="1764000" anchor="ctr"/>
          <a:lstStyle>
            <a:lvl1pPr marL="0" indent="0" algn="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79100" y="804500"/>
            <a:ext cx="4416588" cy="3818712"/>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segue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79099" y="4623212"/>
            <a:ext cx="4416587" cy="816075"/>
          </a:xfrm>
          <a:solidFill>
            <a:schemeClr val="bg1">
              <a:alpha val="80000"/>
            </a:schemeClr>
          </a:solidFill>
          <a:ln>
            <a:gradFill>
              <a:gsLst>
                <a:gs pos="0">
                  <a:schemeClr val="bg1">
                    <a:lumMod val="75000"/>
                  </a:schemeClr>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8920514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BDA9BE28-009E-4D88-9951-81B453F75A4E}"/>
              </a:ext>
            </a:extLst>
          </p:cNvPr>
          <p:cNvSpPr>
            <a:spLocks noGrp="1"/>
          </p:cNvSpPr>
          <p:nvPr>
            <p:ph type="sldNum" sz="quarter" idx="13"/>
          </p:nvPr>
        </p:nvSpPr>
        <p:spPr>
          <a:solidFill>
            <a:schemeClr val="bg1"/>
          </a:solidFill>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144000" y="144000"/>
            <a:ext cx="11905200" cy="6060155"/>
          </a:xfrm>
          <a:solidFill>
            <a:schemeClr val="bg1">
              <a:lumMod val="95000"/>
            </a:schemeClr>
          </a:solidFill>
        </p:spPr>
        <p:txBody>
          <a:bodyPr lIns="0" tIns="18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943600" y="2438399"/>
            <a:ext cx="5385600" cy="3044399"/>
          </a:xfrm>
          <a:gradFill>
            <a:gsLst>
              <a:gs pos="83186">
                <a:schemeClr val="bg1"/>
              </a:gs>
              <a:gs pos="0">
                <a:schemeClr val="accent1">
                  <a:lumMod val="20000"/>
                  <a:lumOff val="80000"/>
                  <a:alpha val="50000"/>
                </a:schemeClr>
              </a:gs>
              <a:gs pos="46000">
                <a:schemeClr val="bg1">
                  <a:alpha val="90000"/>
                </a:schemeClr>
              </a:gs>
            </a:gsLst>
            <a:lin ang="3600000" scaled="0"/>
          </a:gradFill>
        </p:spPr>
        <p:txBody>
          <a:bodyPr lIns="72000" tIns="180000" rIns="180000" bIns="0" anchor="t"/>
          <a:lstStyle>
            <a:lvl1pPr algn="r">
              <a:lnSpc>
                <a:spcPts val="4700"/>
              </a:lnSpc>
              <a:defRPr sz="4500">
                <a:solidFill>
                  <a:schemeClr val="tx1"/>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8248971" y="4479264"/>
            <a:ext cx="2851629" cy="749534"/>
          </a:xfrm>
          <a:solidFill>
            <a:schemeClr val="bg1">
              <a:alpha val="80000"/>
            </a:schemeClr>
          </a:solidFill>
          <a:ln w="3175">
            <a:gradFill>
              <a:gsLst>
                <a:gs pos="0">
                  <a:schemeClr val="bg1">
                    <a:lumMod val="95000"/>
                  </a:schemeClr>
                </a:gs>
                <a:gs pos="100000">
                  <a:schemeClr val="accent1"/>
                </a:gs>
              </a:gsLst>
              <a:lin ang="10800000" scaled="0"/>
            </a:gradFill>
          </a:ln>
        </p:spPr>
        <p:txBody>
          <a:bodyPr tIns="144000" rIns="180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02681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6769100" y="144000"/>
            <a:ext cx="5280100" cy="6048000"/>
          </a:xfrm>
          <a:solidFill>
            <a:schemeClr val="bg1">
              <a:lumMod val="95000"/>
            </a:schemeClr>
          </a:solidFill>
        </p:spPr>
        <p:txBody>
          <a:bodyPr lIns="0" tIns="18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93000" y="2438399"/>
            <a:ext cx="3836200" cy="3044399"/>
          </a:xfrm>
          <a:gradFill>
            <a:gsLst>
              <a:gs pos="83186">
                <a:schemeClr val="bg1"/>
              </a:gs>
              <a:gs pos="0">
                <a:schemeClr val="accent1">
                  <a:lumMod val="20000"/>
                  <a:lumOff val="80000"/>
                  <a:alpha val="50000"/>
                </a:schemeClr>
              </a:gs>
              <a:gs pos="46000">
                <a:schemeClr val="bg1">
                  <a:alpha val="90000"/>
                </a:schemeClr>
              </a:gs>
            </a:gsLst>
            <a:lin ang="3600000" scaled="0"/>
          </a:gradFill>
        </p:spPr>
        <p:txBody>
          <a:bodyPr lIns="432000" tIns="432000" rIns="72000" bIns="1188000" anchor="t"/>
          <a:lstStyle>
            <a:lvl1pPr algn="l">
              <a:lnSpc>
                <a:spcPts val="4700"/>
              </a:lnSpc>
              <a:defRPr sz="4500">
                <a:solidFill>
                  <a:schemeClr val="tx1"/>
                </a:solidFill>
              </a:defRPr>
            </a:lvl1pPr>
          </a:lstStyle>
          <a:p>
            <a:r>
              <a:rPr lang="en-US" noProof="0"/>
              <a:t>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747000" y="4465176"/>
            <a:ext cx="3372329" cy="774934"/>
          </a:xfrm>
          <a:solidFill>
            <a:schemeClr val="bg1">
              <a:alpha val="80000"/>
            </a:schemeClr>
          </a:solidFill>
          <a:ln w="3175">
            <a:gradFill>
              <a:gsLst>
                <a:gs pos="0">
                  <a:schemeClr val="bg1">
                    <a:lumMod val="95000"/>
                  </a:schemeClr>
                </a:gs>
                <a:gs pos="100000">
                  <a:schemeClr val="accent1"/>
                </a:gs>
              </a:gsLst>
              <a:lin ang="10800000" scaled="0"/>
            </a:gradFill>
          </a:ln>
        </p:spPr>
        <p:txBody>
          <a:bodyPr lIns="180000" tIns="144000" rIns="0"/>
          <a:lstStyle>
            <a:lvl1pPr marL="0" indent="0" algn="l">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Content Placeholder 2">
            <a:extLst>
              <a:ext uri="{FF2B5EF4-FFF2-40B4-BE49-F238E27FC236}">
                <a16:creationId xmlns:a16="http://schemas.microsoft.com/office/drawing/2014/main" id="{23D3924F-A5EC-4141-A191-1A110C406AF7}"/>
              </a:ext>
            </a:extLst>
          </p:cNvPr>
          <p:cNvSpPr>
            <a:spLocks noGrp="1"/>
          </p:cNvSpPr>
          <p:nvPr>
            <p:ph sz="half" idx="15"/>
          </p:nvPr>
        </p:nvSpPr>
        <p:spPr>
          <a:xfrm>
            <a:off x="432000" y="2438399"/>
            <a:ext cx="5472000" cy="30444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5708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144000" y="144000"/>
            <a:ext cx="5280100" cy="6060155"/>
          </a:xfrm>
          <a:solidFill>
            <a:schemeClr val="bg1">
              <a:lumMod val="95000"/>
            </a:schemeClr>
          </a:solidFill>
        </p:spPr>
        <p:txBody>
          <a:bodyPr lIns="0" tIns="144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12" name="Content Placeholder 2">
            <a:extLst>
              <a:ext uri="{FF2B5EF4-FFF2-40B4-BE49-F238E27FC236}">
                <a16:creationId xmlns:a16="http://schemas.microsoft.com/office/drawing/2014/main" id="{23D3924F-A5EC-4141-A191-1A110C406AF7}"/>
              </a:ext>
            </a:extLst>
          </p:cNvPr>
          <p:cNvSpPr>
            <a:spLocks noGrp="1"/>
          </p:cNvSpPr>
          <p:nvPr>
            <p:ph sz="half" idx="15"/>
          </p:nvPr>
        </p:nvSpPr>
        <p:spPr>
          <a:xfrm>
            <a:off x="6096000" y="3263899"/>
            <a:ext cx="5472000" cy="2442088"/>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F30A9B71-A789-4057-B729-15D78CF34E05}"/>
              </a:ext>
            </a:extLst>
          </p:cNvPr>
          <p:cNvSpPr>
            <a:spLocks noGrp="1"/>
          </p:cNvSpPr>
          <p:nvPr>
            <p:ph type="ctrTitle" hasCustomPrompt="1"/>
          </p:nvPr>
        </p:nvSpPr>
        <p:spPr>
          <a:xfrm>
            <a:off x="355601" y="3263898"/>
            <a:ext cx="4840085" cy="1626013"/>
          </a:xfrm>
          <a:gradFill>
            <a:gsLst>
              <a:gs pos="31860">
                <a:schemeClr val="bg1">
                  <a:alpha val="90000"/>
                </a:schemeClr>
              </a:gs>
              <a:gs pos="0">
                <a:schemeClr val="accent1">
                  <a:lumMod val="20000"/>
                  <a:lumOff val="80000"/>
                  <a:alpha val="50000"/>
                </a:schemeClr>
              </a:gs>
              <a:gs pos="59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11" name="Subtitle 2">
            <a:extLst>
              <a:ext uri="{FF2B5EF4-FFF2-40B4-BE49-F238E27FC236}">
                <a16:creationId xmlns:a16="http://schemas.microsoft.com/office/drawing/2014/main" id="{499E1708-B7A6-4D6F-9968-5398B335FA88}"/>
              </a:ext>
            </a:extLst>
          </p:cNvPr>
          <p:cNvSpPr>
            <a:spLocks noGrp="1"/>
          </p:cNvSpPr>
          <p:nvPr>
            <p:ph type="subTitle" idx="1"/>
          </p:nvPr>
        </p:nvSpPr>
        <p:spPr>
          <a:xfrm>
            <a:off x="355601" y="4889912"/>
            <a:ext cx="4840085" cy="816075"/>
          </a:xfrm>
          <a:solidFill>
            <a:schemeClr val="bg1">
              <a:alpha val="80000"/>
            </a:schemeClr>
          </a:solidFill>
          <a:ln w="3175">
            <a:gradFill>
              <a:gsLst>
                <a:gs pos="0">
                  <a:schemeClr val="bg1">
                    <a:lumMod val="95000"/>
                  </a:schemeClr>
                </a:gs>
                <a:gs pos="100000">
                  <a:schemeClr val="accent1"/>
                </a:gs>
              </a:gsLst>
              <a:lin ang="0" scaled="0"/>
            </a:gradFill>
          </a:ln>
        </p:spPr>
        <p:txBody>
          <a:bodyPr tIns="144000" rIns="180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775291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0">
                <a:solidFill>
                  <a:schemeClr val="tx1">
                    <a:lumMod val="75000"/>
                    <a:lumOff val="25000"/>
                  </a:schemeClr>
                </a:solidFill>
                <a:latin typeface="+mj-lt"/>
              </a:defRPr>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8E8FD215-79E5-48E4-95DB-2C5E5A1F8E8F}"/>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itle 6">
            <a:extLst>
              <a:ext uri="{FF2B5EF4-FFF2-40B4-BE49-F238E27FC236}">
                <a16:creationId xmlns:a16="http://schemas.microsoft.com/office/drawing/2014/main" id="{DF905B34-4C18-4A8D-8167-57B7BF03DE14}"/>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DA3C530-12F9-48FC-BC5E-D34BDC504BC6}"/>
              </a:ext>
            </a:extLst>
          </p:cNvPr>
          <p:cNvSpPr>
            <a:spLocks noGrp="1"/>
          </p:cNvSpPr>
          <p:nvPr>
            <p:ph type="pic" sz="quarter" idx="16" hasCustomPrompt="1"/>
          </p:nvPr>
        </p:nvSpPr>
        <p:spPr>
          <a:xfrm>
            <a:off x="144000" y="143999"/>
            <a:ext cx="11905200" cy="6047999"/>
          </a:xfrm>
          <a:solidFill>
            <a:schemeClr val="bg1">
              <a:lumMod val="95000"/>
            </a:schemeClr>
          </a:solidFill>
        </p:spPr>
        <p:txBody>
          <a:bodyPr lIns="0" r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64900" y="4910452"/>
            <a:ext cx="4101900" cy="773546"/>
          </a:xfrm>
          <a:solidFill>
            <a:schemeClr val="tx1"/>
          </a:solidFill>
        </p:spPr>
        <p:txBody>
          <a:bodyPr lIns="180000" tIns="72000" rIns="180000" anchor="t"/>
          <a:lstStyle>
            <a:lvl1pPr marL="0" indent="0">
              <a:buNone/>
              <a:defRPr>
                <a:solidFill>
                  <a:schemeClr val="bg1"/>
                </a:solidFill>
                <a:latin typeface="+mj-lt"/>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3EC14527-4DF5-4A98-AE66-C80F3B8E6D2E}"/>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878C031A-1E1B-4E18-9052-CA66397544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144000" y="144000"/>
            <a:ext cx="11905200" cy="6570000"/>
          </a:xfrm>
          <a:solidFill>
            <a:schemeClr val="bg1">
              <a:lumMod val="95000"/>
            </a:schemeClr>
          </a:solidFill>
        </p:spPr>
        <p:txBody>
          <a:bodyPr lIns="1764000" rIns="0" anchor="ctr"/>
          <a:lstStyle>
            <a:lvl1pPr marL="0" indent="0" algn="l">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15412" y="360000"/>
            <a:ext cx="4416588" cy="4716572"/>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Thank You</a:t>
            </a:r>
          </a:p>
        </p:txBody>
      </p:sp>
      <p:sp>
        <p:nvSpPr>
          <p:cNvPr id="3" name="Text Placeholder 5">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7415413" y="5076572"/>
            <a:ext cx="4416587" cy="1421429"/>
          </a:xfrm>
          <a:solidFill>
            <a:schemeClr val="bg1">
              <a:alpha val="80000"/>
            </a:schemeClr>
          </a:solidFill>
          <a:ln w="3175">
            <a:gradFill>
              <a:gsLst>
                <a:gs pos="0">
                  <a:schemeClr val="bg1">
                    <a:lumMod val="95000"/>
                  </a:schemeClr>
                </a:gs>
                <a:gs pos="100000">
                  <a:schemeClr val="accent1"/>
                </a:gs>
              </a:gsLst>
              <a:lin ang="0" scaled="0"/>
            </a:gradFill>
          </a:ln>
        </p:spPr>
        <p:txBody>
          <a:bodyPr tIns="144000" rIns="468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20" name="Text Placeholder 6">
            <a:extLst>
              <a:ext uri="{FF2B5EF4-FFF2-40B4-BE49-F238E27FC236}">
                <a16:creationId xmlns:a16="http://schemas.microsoft.com/office/drawing/2014/main" id="{CEB7A85F-8707-4B62-B299-F53931B8617A}"/>
              </a:ext>
            </a:extLst>
          </p:cNvPr>
          <p:cNvSpPr>
            <a:spLocks noGrp="1"/>
          </p:cNvSpPr>
          <p:nvPr>
            <p:ph type="body" sz="quarter" idx="16" hasCustomPrompt="1"/>
          </p:nvPr>
        </p:nvSpPr>
        <p:spPr>
          <a:xfrm>
            <a:off x="7948708" y="5540135"/>
            <a:ext cx="3396887" cy="196707"/>
          </a:xfrm>
        </p:spPr>
        <p:txBody>
          <a:bodyPr/>
          <a:lstStyle>
            <a:lvl1pPr marL="0" indent="0" algn="r">
              <a:buNone/>
              <a:defRPr sz="1400">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21" name="Text Placeholder 7">
            <a:extLst>
              <a:ext uri="{FF2B5EF4-FFF2-40B4-BE49-F238E27FC236}">
                <a16:creationId xmlns:a16="http://schemas.microsoft.com/office/drawing/2014/main" id="{BA4C7E3C-7C17-46E9-928A-D3D505EEAAE5}"/>
              </a:ext>
            </a:extLst>
          </p:cNvPr>
          <p:cNvSpPr>
            <a:spLocks noGrp="1"/>
          </p:cNvSpPr>
          <p:nvPr>
            <p:ph type="body" sz="quarter" idx="17" hasCustomPrompt="1"/>
          </p:nvPr>
        </p:nvSpPr>
        <p:spPr>
          <a:xfrm>
            <a:off x="7948708" y="5809779"/>
            <a:ext cx="3396887" cy="196707"/>
          </a:xfrm>
        </p:spPr>
        <p:txBody>
          <a:bodyPr/>
          <a:lstStyle>
            <a:lvl1pPr marL="0" indent="0" algn="r">
              <a:buNone/>
              <a:defRPr sz="1400">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22" name="Text Placeholder 8">
            <a:extLst>
              <a:ext uri="{FF2B5EF4-FFF2-40B4-BE49-F238E27FC236}">
                <a16:creationId xmlns:a16="http://schemas.microsoft.com/office/drawing/2014/main" id="{6ADD6EB2-7D8E-4991-87A6-02723731EBE1}"/>
              </a:ext>
            </a:extLst>
          </p:cNvPr>
          <p:cNvSpPr>
            <a:spLocks noGrp="1"/>
          </p:cNvSpPr>
          <p:nvPr>
            <p:ph type="body" sz="quarter" idx="18" hasCustomPrompt="1"/>
          </p:nvPr>
        </p:nvSpPr>
        <p:spPr>
          <a:xfrm>
            <a:off x="7948708" y="6079423"/>
            <a:ext cx="3396887" cy="196707"/>
          </a:xfrm>
        </p:spPr>
        <p:txBody>
          <a:bodyPr/>
          <a:lstStyle>
            <a:lvl1pPr marL="0" indent="0" algn="r">
              <a:buNone/>
              <a:defRPr sz="1400">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7" name="Rectangle 6">
            <a:extLst>
              <a:ext uri="{FF2B5EF4-FFF2-40B4-BE49-F238E27FC236}">
                <a16:creationId xmlns:a16="http://schemas.microsoft.com/office/drawing/2014/main" id="{DBE77267-9F51-4226-989C-ED57465596ED}"/>
              </a:ext>
            </a:extLst>
          </p:cNvPr>
          <p:cNvSpPr/>
          <p:nvPr userDrawn="1"/>
        </p:nvSpPr>
        <p:spPr>
          <a:xfrm>
            <a:off x="0" y="6714000"/>
            <a:ext cx="12192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0A2CC678-341F-44F8-AE2E-A6C84D75C56A}"/>
              </a:ext>
            </a:extLst>
          </p:cNvPr>
          <p:cNvSpPr/>
          <p:nvPr userDrawn="1"/>
        </p:nvSpPr>
        <p:spPr>
          <a:xfrm>
            <a:off x="0" y="0"/>
            <a:ext cx="12192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A87A001A-FE8B-41CE-AC81-69D4A2339087}"/>
              </a:ext>
            </a:extLst>
          </p:cNvPr>
          <p:cNvSpPr/>
          <p:nvPr userDrawn="1"/>
        </p:nvSpPr>
        <p:spPr>
          <a:xfrm>
            <a:off x="0" y="92074"/>
            <a:ext cx="144000" cy="662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CB1416AC-94BD-4442-B771-E1ACAA70367E}"/>
              </a:ext>
            </a:extLst>
          </p:cNvPr>
          <p:cNvSpPr/>
          <p:nvPr userDrawn="1"/>
        </p:nvSpPr>
        <p:spPr>
          <a:xfrm>
            <a:off x="12048000" y="92074"/>
            <a:ext cx="144000" cy="662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DB31DC4-A207-4A23-8E7A-40D0ECD04FDD}"/>
              </a:ext>
            </a:extLst>
          </p:cNvPr>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606844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E77267-9F51-4226-989C-ED57465596ED}"/>
              </a:ext>
            </a:extLst>
          </p:cNvPr>
          <p:cNvSpPr/>
          <p:nvPr userDrawn="1"/>
        </p:nvSpPr>
        <p:spPr>
          <a:xfrm>
            <a:off x="0" y="671400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0A2CC678-341F-44F8-AE2E-A6C84D75C56A}"/>
              </a:ext>
            </a:extLst>
          </p:cNvPr>
          <p:cNvSpPr/>
          <p:nvPr userDrawn="1"/>
        </p:nvSpPr>
        <p:spPr>
          <a:xfrm>
            <a:off x="0" y="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A87A001A-FE8B-41CE-AC81-69D4A2339087}"/>
              </a:ext>
            </a:extLst>
          </p:cNvPr>
          <p:cNvSpPr/>
          <p:nvPr userDrawn="1"/>
        </p:nvSpPr>
        <p:spPr>
          <a:xfrm>
            <a:off x="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CB1416AC-94BD-4442-B771-E1ACAA70367E}"/>
              </a:ext>
            </a:extLst>
          </p:cNvPr>
          <p:cNvSpPr/>
          <p:nvPr userDrawn="1"/>
        </p:nvSpPr>
        <p:spPr>
          <a:xfrm>
            <a:off x="1204800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DB31DC4-A207-4A23-8E7A-40D0ECD04FDD}"/>
              </a:ext>
            </a:extLst>
          </p:cNvPr>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60000" y="359999"/>
            <a:ext cx="4416588" cy="5321927"/>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59999" y="5681926"/>
            <a:ext cx="4416587" cy="816075"/>
          </a:xfrm>
          <a:solidFill>
            <a:schemeClr val="bg1">
              <a:alpha val="80000"/>
            </a:schemeClr>
          </a:solidFill>
          <a:ln w="3175">
            <a:gradFill>
              <a:gsLst>
                <a:gs pos="0">
                  <a:schemeClr val="bg1"/>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847993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726F2C-157B-477E-AD76-8F54126834C2}"/>
              </a:ext>
            </a:extLst>
          </p:cNvPr>
          <p:cNvSpPr/>
          <p:nvPr userDrawn="1"/>
        </p:nvSpPr>
        <p:spPr>
          <a:xfrm>
            <a:off x="0" y="6191250"/>
            <a:ext cx="12192000" cy="666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40000" cy="437752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474FB90F-5E6B-4508-96BB-939635D11AFF}"/>
              </a:ext>
            </a:extLst>
          </p:cNvPr>
          <p:cNvSpPr/>
          <p:nvPr userDrawn="1"/>
        </p:nvSpPr>
        <p:spPr>
          <a:xfrm>
            <a:off x="0" y="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774A1CB7-B157-440C-BA82-A62890EF3721}"/>
              </a:ext>
            </a:extLst>
          </p:cNvPr>
          <p:cNvSpPr/>
          <p:nvPr userDrawn="1"/>
        </p:nvSpPr>
        <p:spPr>
          <a:xfrm>
            <a:off x="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E5B1BAC-5CBE-4B0E-B0AA-1C05EBEE964E}"/>
              </a:ext>
            </a:extLst>
          </p:cNvPr>
          <p:cNvSpPr/>
          <p:nvPr userDrawn="1"/>
        </p:nvSpPr>
        <p:spPr>
          <a:xfrm>
            <a:off x="1204800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168BD16A-5998-4CCA-B0F2-62F67B639AFD}"/>
              </a:ext>
            </a:extLst>
          </p:cNvPr>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677425" y="6322399"/>
            <a:ext cx="370575" cy="365125"/>
          </a:xfrm>
          <a:prstGeom prst="rect">
            <a:avLst/>
          </a:prstGeom>
          <a:solidFill>
            <a:schemeClr val="bg1"/>
          </a:solidFill>
          <a:ln w="3175">
            <a:solidFill>
              <a:schemeClr val="bg1">
                <a:lumMod val="85000"/>
              </a:schemeClr>
            </a:solidFill>
          </a:ln>
          <a:effectLst/>
        </p:spPr>
        <p:txBody>
          <a:bodyPr vert="horz" lIns="0" tIns="0" rIns="0" bIns="0" rtlCol="0" anchor="ctr"/>
          <a:lstStyle>
            <a:lvl1pPr algn="ctr">
              <a:defRPr sz="1200">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144000" y="6322399"/>
            <a:ext cx="4114800"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5" r:id="rId4"/>
    <p:sldLayoutId id="2147483666" r:id="rId5"/>
    <p:sldLayoutId id="2147483659" r:id="rId6"/>
    <p:sldLayoutId id="2147483660" r:id="rId7"/>
    <p:sldLayoutId id="2147483664" r:id="rId8"/>
    <p:sldLayoutId id="2147483668" r:id="rId9"/>
    <p:sldLayoutId id="2147483669" r:id="rId10"/>
    <p:sldLayoutId id="2147483650" r:id="rId11"/>
    <p:sldLayoutId id="2147483652" r:id="rId12"/>
    <p:sldLayoutId id="2147483667" r:id="rId13"/>
    <p:sldLayoutId id="2147483656" r:id="rId14"/>
    <p:sldLayoutId id="2147483657" r:id="rId15"/>
    <p:sldLayoutId id="2147483671" r:id="rId16"/>
    <p:sldLayoutId id="2147483672" r:id="rId17"/>
    <p:sldLayoutId id="2147483654" r:id="rId18"/>
    <p:sldLayoutId id="2147483673" r:id="rId19"/>
    <p:sldLayoutId id="2147483655" r:id="rId20"/>
  </p:sldLayoutIdLst>
  <p:hf hdr="0" ftr="0" dt="0"/>
  <p:txStyles>
    <p:titleStyle>
      <a:lvl1pPr algn="l" defTabSz="914400" rtl="0" eaLnBrk="1" latinLnBrk="0" hangingPunct="1">
        <a:lnSpc>
          <a:spcPct val="90000"/>
        </a:lnSpc>
        <a:spcBef>
          <a:spcPct val="0"/>
        </a:spcBef>
        <a:buNone/>
        <a:defRPr sz="3200" kern="1200">
          <a:solidFill>
            <a:schemeClr val="tx1"/>
          </a:solidFill>
          <a:latin typeface="Rockwell" panose="02060603020205020403" pitchFamily="18" charset="0"/>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simple.wikipedia.org/w/index.php?title=List_of_U.S._states&amp;oldid=7168473"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nowy forrest from top" title="Snowy forrest from top">
            <a:extLst>
              <a:ext uri="{FF2B5EF4-FFF2-40B4-BE49-F238E27FC236}">
                <a16:creationId xmlns:a16="http://schemas.microsoft.com/office/drawing/2014/main" id="{F7C18470-34F4-493A-B338-DAAE751FB656}"/>
              </a:ext>
            </a:extLst>
          </p:cNvPr>
          <p:cNvPicPr>
            <a:picLocks noGrp="1" noChangeAspect="1"/>
          </p:cNvPicPr>
          <p:nvPr>
            <p:ph type="pic" sz="quarter" idx="13"/>
          </p:nvPr>
        </p:nvPicPr>
        <p:blipFill>
          <a:blip r:embed="rId2"/>
          <a:stretch>
            <a:fillRect/>
          </a:stretch>
        </p:blipFill>
        <p:spPr>
          <a:xfrm>
            <a:off x="144000" y="146383"/>
            <a:ext cx="11905200" cy="6565233"/>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a:t>Big Mountain Resort</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ln>
            <a:gradFill>
              <a:gsLst>
                <a:gs pos="0">
                  <a:schemeClr val="bg1">
                    <a:lumMod val="95000"/>
                  </a:schemeClr>
                </a:gs>
                <a:gs pos="100000">
                  <a:schemeClr val="accent1"/>
                </a:gs>
              </a:gsLst>
            </a:gradFill>
          </a:ln>
        </p:spPr>
        <p:txBody>
          <a:bodyPr/>
          <a:lstStyle/>
          <a:p>
            <a:r>
              <a:rPr lang="en-US" dirty="0"/>
              <a:t>Ticket Price Analysis</a:t>
            </a:r>
          </a:p>
        </p:txBody>
      </p:sp>
    </p:spTree>
    <p:extLst>
      <p:ext uri="{BB962C8B-B14F-4D97-AF65-F5344CB8AC3E}">
        <p14:creationId xmlns:p14="http://schemas.microsoft.com/office/powerpoint/2010/main" val="389996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94246C-DEC2-4630-B946-44078E0EC7AE}"/>
              </a:ext>
            </a:extLst>
          </p:cNvPr>
          <p:cNvSpPr>
            <a:spLocks noGrp="1"/>
          </p:cNvSpPr>
          <p:nvPr>
            <p:ph type="sldNum" sz="quarter" idx="33"/>
          </p:nvPr>
        </p:nvSpPr>
        <p:spPr/>
        <p:txBody>
          <a:bodyPr/>
          <a:lstStyle/>
          <a:p>
            <a:fld id="{19B51A1E-902D-48AF-9020-955120F399B6}" type="slidenum">
              <a:rPr lang="en-US" noProof="0" smtClean="0"/>
              <a:pPr/>
              <a:t>2</a:t>
            </a:fld>
            <a:endParaRPr lang="en-US" noProof="0" dirty="0"/>
          </a:p>
        </p:txBody>
      </p:sp>
      <p:sp>
        <p:nvSpPr>
          <p:cNvPr id="3" name="Title 2">
            <a:extLst>
              <a:ext uri="{FF2B5EF4-FFF2-40B4-BE49-F238E27FC236}">
                <a16:creationId xmlns:a16="http://schemas.microsoft.com/office/drawing/2014/main" id="{9C4C35EF-D4E5-482D-A5EF-5A96A72537CF}"/>
              </a:ext>
            </a:extLst>
          </p:cNvPr>
          <p:cNvSpPr>
            <a:spLocks noGrp="1"/>
          </p:cNvSpPr>
          <p:nvPr>
            <p:ph type="title"/>
          </p:nvPr>
        </p:nvSpPr>
        <p:spPr/>
        <p:txBody>
          <a:bodyPr/>
          <a:lstStyle/>
          <a:p>
            <a:r>
              <a:rPr lang="en-US" dirty="0"/>
              <a:t>Problem Statement:</a:t>
            </a:r>
            <a:br>
              <a:rPr lang="en-US" dirty="0"/>
            </a:br>
            <a:r>
              <a:rPr lang="en-US" sz="1600" dirty="0"/>
              <a:t>How can Big Mountain Resort maintain or increase their current ticket price to remain competitive in their market segment by reducing costs or capitalizing on its facilities for the next ski season</a:t>
            </a:r>
            <a:endParaRPr lang="en-US" dirty="0"/>
          </a:p>
        </p:txBody>
      </p:sp>
      <p:sp>
        <p:nvSpPr>
          <p:cNvPr id="4" name="Content Placeholder 3">
            <a:extLst>
              <a:ext uri="{FF2B5EF4-FFF2-40B4-BE49-F238E27FC236}">
                <a16:creationId xmlns:a16="http://schemas.microsoft.com/office/drawing/2014/main" id="{4B582A59-DA4F-4550-BCD9-07CC9BAA3F4F}"/>
              </a:ext>
            </a:extLst>
          </p:cNvPr>
          <p:cNvSpPr>
            <a:spLocks noGrp="1"/>
          </p:cNvSpPr>
          <p:nvPr>
            <p:ph sz="half" idx="2"/>
          </p:nvPr>
        </p:nvSpPr>
        <p:spPr/>
        <p:txBody>
          <a:bodyPr/>
          <a:lstStyle/>
          <a:p>
            <a:pPr marL="0" indent="0">
              <a:buNone/>
            </a:pPr>
            <a:r>
              <a:rPr lang="en-US" b="1" dirty="0"/>
              <a:t>Constraints within solution space</a:t>
            </a:r>
          </a:p>
          <a:p>
            <a:pPr marL="0" indent="0">
              <a:buNone/>
            </a:pPr>
            <a:endParaRPr lang="en-US" b="1" dirty="0"/>
          </a:p>
          <a:p>
            <a:pPr>
              <a:lnSpc>
                <a:spcPct val="100000"/>
              </a:lnSpc>
              <a:spcBef>
                <a:spcPts val="0"/>
              </a:spcBef>
            </a:pPr>
            <a:r>
              <a:rPr lang="en-US" sz="1400" dirty="0"/>
              <a:t>Total skiable area covered in lights for nighttime skiing is missing from data source.</a:t>
            </a:r>
          </a:p>
          <a:p>
            <a:pPr>
              <a:lnSpc>
                <a:spcPct val="100000"/>
              </a:lnSpc>
              <a:spcBef>
                <a:spcPts val="0"/>
              </a:spcBef>
            </a:pPr>
            <a:r>
              <a:rPr lang="en-US" sz="1400" i="0" u="none" strike="noStrike" cap="none" dirty="0">
                <a:solidFill>
                  <a:srgbClr val="000000"/>
                </a:solidFill>
                <a:ea typeface="Arial"/>
                <a:cs typeface="Arial"/>
                <a:sym typeface="Arial"/>
              </a:rPr>
              <a:t>Operating costs of on</a:t>
            </a:r>
            <a:r>
              <a:rPr lang="en-US" sz="1400" dirty="0"/>
              <a:t>-</a:t>
            </a:r>
            <a:r>
              <a:rPr lang="en-US" sz="1400" i="0" u="none" strike="noStrike" cap="none" dirty="0">
                <a:solidFill>
                  <a:srgbClr val="000000"/>
                </a:solidFill>
                <a:ea typeface="Arial"/>
                <a:cs typeface="Arial"/>
                <a:sym typeface="Arial"/>
              </a:rPr>
              <a:t>premise facilities not available.</a:t>
            </a:r>
          </a:p>
          <a:p>
            <a:pPr>
              <a:lnSpc>
                <a:spcPct val="100000"/>
              </a:lnSpc>
              <a:spcBef>
                <a:spcPts val="0"/>
              </a:spcBef>
            </a:pPr>
            <a:endParaRPr lang="en-US" sz="1400" dirty="0">
              <a:solidFill>
                <a:srgbClr val="000000"/>
              </a:solidFill>
              <a:ea typeface="Arial"/>
              <a:cs typeface="Arial"/>
              <a:sym typeface="Arial"/>
            </a:endParaRPr>
          </a:p>
          <a:p>
            <a:pPr marL="0" indent="0">
              <a:lnSpc>
                <a:spcPct val="100000"/>
              </a:lnSpc>
              <a:spcBef>
                <a:spcPts val="0"/>
              </a:spcBef>
              <a:buNone/>
            </a:pPr>
            <a:r>
              <a:rPr lang="en-US" b="1" i="0" u="none" strike="noStrike" cap="none" dirty="0">
                <a:solidFill>
                  <a:srgbClr val="000000"/>
                </a:solidFill>
                <a:ea typeface="Arial"/>
                <a:cs typeface="Arial"/>
                <a:sym typeface="Arial"/>
              </a:rPr>
              <a:t>Stakeholders to provide key insight</a:t>
            </a:r>
          </a:p>
          <a:p>
            <a:pPr marL="0" indent="0">
              <a:lnSpc>
                <a:spcPct val="100000"/>
              </a:lnSpc>
              <a:spcBef>
                <a:spcPts val="0"/>
              </a:spcBef>
              <a:buNone/>
            </a:pPr>
            <a:endParaRPr lang="en-US" sz="1400" dirty="0">
              <a:solidFill>
                <a:srgbClr val="000000"/>
              </a:solidFill>
              <a:ea typeface="Arial"/>
              <a:cs typeface="Arial"/>
              <a:sym typeface="Arial"/>
            </a:endParaRPr>
          </a:p>
          <a:p>
            <a:pPr marL="0" marR="0" lvl="0" indent="0" algn="l" rtl="0">
              <a:lnSpc>
                <a:spcPct val="100000"/>
              </a:lnSpc>
              <a:spcBef>
                <a:spcPts val="0"/>
              </a:spcBef>
              <a:spcAft>
                <a:spcPts val="0"/>
              </a:spcAft>
              <a:buNone/>
            </a:pPr>
            <a:r>
              <a:rPr lang="en-US" sz="1400" i="0" u="none" strike="noStrike" cap="none" dirty="0">
                <a:solidFill>
                  <a:srgbClr val="000000"/>
                </a:solidFill>
                <a:ea typeface="Arial"/>
                <a:cs typeface="Arial"/>
                <a:sym typeface="Arial"/>
              </a:rPr>
              <a:t>Big Mountain ownership/management</a:t>
            </a:r>
          </a:p>
          <a:p>
            <a:pPr marL="0" marR="0" lvl="0" indent="0" algn="l" rtl="0">
              <a:lnSpc>
                <a:spcPct val="100000"/>
              </a:lnSpc>
              <a:spcBef>
                <a:spcPts val="0"/>
              </a:spcBef>
              <a:spcAft>
                <a:spcPts val="0"/>
              </a:spcAft>
              <a:buNone/>
            </a:pPr>
            <a:r>
              <a:rPr lang="en-US" sz="1400" dirty="0"/>
              <a:t>Database Manager</a:t>
            </a:r>
            <a:endParaRPr lang="en-US" sz="1400" i="0" u="none" strike="noStrike" cap="none" dirty="0">
              <a:solidFill>
                <a:srgbClr val="000000"/>
              </a:solidFill>
              <a:ea typeface="Arial"/>
              <a:cs typeface="Arial"/>
              <a:sym typeface="Arial"/>
            </a:endParaRPr>
          </a:p>
          <a:p>
            <a:pPr marL="0" indent="0">
              <a:lnSpc>
                <a:spcPct val="100000"/>
              </a:lnSpc>
              <a:spcBef>
                <a:spcPts val="0"/>
              </a:spcBef>
              <a:buNone/>
            </a:pPr>
            <a:endParaRPr lang="en-US" sz="1400" i="0" u="none" strike="noStrike" cap="none" dirty="0">
              <a:solidFill>
                <a:srgbClr val="000000"/>
              </a:solidFill>
              <a:ea typeface="Arial"/>
              <a:cs typeface="Arial"/>
              <a:sym typeface="Arial"/>
            </a:endParaRPr>
          </a:p>
          <a:p>
            <a:pPr marL="0" indent="0">
              <a:buNone/>
            </a:pPr>
            <a:r>
              <a:rPr lang="en-US" b="1" dirty="0"/>
              <a:t>Key Data Sources</a:t>
            </a:r>
          </a:p>
          <a:p>
            <a:pPr marL="0" indent="0">
              <a:buNone/>
            </a:pPr>
            <a:r>
              <a:rPr lang="en-US" sz="1400" dirty="0"/>
              <a:t>CSV </a:t>
            </a:r>
            <a:r>
              <a:rPr lang="en-US" sz="1400" dirty="0" err="1"/>
              <a:t>fike</a:t>
            </a:r>
            <a:r>
              <a:rPr lang="en-US" sz="1400" dirty="0"/>
              <a:t> provided by Big Mountain Database Manager</a:t>
            </a:r>
          </a:p>
        </p:txBody>
      </p:sp>
      <p:sp>
        <p:nvSpPr>
          <p:cNvPr id="5" name="Content Placeholder 4">
            <a:extLst>
              <a:ext uri="{FF2B5EF4-FFF2-40B4-BE49-F238E27FC236}">
                <a16:creationId xmlns:a16="http://schemas.microsoft.com/office/drawing/2014/main" id="{D780C263-0D8B-475E-A7A4-2C596D7BC23F}"/>
              </a:ext>
            </a:extLst>
          </p:cNvPr>
          <p:cNvSpPr>
            <a:spLocks noGrp="1"/>
          </p:cNvSpPr>
          <p:nvPr>
            <p:ph sz="half" idx="1"/>
          </p:nvPr>
        </p:nvSpPr>
        <p:spPr/>
        <p:txBody>
          <a:bodyPr/>
          <a:lstStyle/>
          <a:p>
            <a:pPr marL="0" indent="0">
              <a:buNone/>
            </a:pPr>
            <a:r>
              <a:rPr lang="en-US" b="1" dirty="0"/>
              <a:t>Context</a:t>
            </a:r>
          </a:p>
          <a:p>
            <a:pPr marL="0" indent="0">
              <a:buNone/>
            </a:pPr>
            <a:r>
              <a:rPr lang="en-US" sz="1400" dirty="0"/>
              <a:t>Big Mountain resorts boasts 105 trails with spectacular views of Glacier National Park and Flathead National Forest.  About 350,000 visit the park every year of different skill levels.  Recently Big Mountain installed an additional ski lift to increase distribution of visitors across the mountain, which carries an additional operating cost of $1,540,000 this season.  To offset this cost, Big Mountain has increased their daily ticket rates but realize that may not be the best solution.  Ownership is looking for ways to cut costs without the need to adjust their price or improve on existing facilities to be able to increase prices.</a:t>
            </a:r>
          </a:p>
          <a:p>
            <a:pPr marL="0" indent="0">
              <a:buNone/>
            </a:pPr>
            <a:endParaRPr lang="en-US" sz="1400" dirty="0"/>
          </a:p>
          <a:p>
            <a:pPr marL="0" indent="0">
              <a:buNone/>
            </a:pPr>
            <a:r>
              <a:rPr lang="en-US" b="1" dirty="0"/>
              <a:t>Criteria for Success</a:t>
            </a:r>
          </a:p>
          <a:p>
            <a:pPr marL="0" indent="0">
              <a:buNone/>
            </a:pPr>
            <a:r>
              <a:rPr lang="en-US" sz="1400" i="0" u="none" strike="noStrike" cap="none" dirty="0">
                <a:solidFill>
                  <a:srgbClr val="000000"/>
                </a:solidFill>
                <a:ea typeface="Arial"/>
                <a:cs typeface="Arial"/>
                <a:sym typeface="Arial"/>
              </a:rPr>
              <a:t>Provide a data-driven business strategy.</a:t>
            </a:r>
          </a:p>
          <a:p>
            <a:pPr marL="0" indent="0">
              <a:buNone/>
            </a:pPr>
            <a:endParaRPr lang="en-US" sz="1400" dirty="0">
              <a:solidFill>
                <a:srgbClr val="000000"/>
              </a:solidFill>
              <a:cs typeface="Arial"/>
              <a:sym typeface="Arial"/>
            </a:endParaRPr>
          </a:p>
          <a:p>
            <a:pPr marL="0" indent="0">
              <a:buNone/>
            </a:pPr>
            <a:r>
              <a:rPr lang="en-US" b="1" dirty="0"/>
              <a:t>Scope of solution space</a:t>
            </a:r>
            <a:endParaRPr lang="en-US" dirty="0"/>
          </a:p>
          <a:p>
            <a:pPr marL="0" indent="0">
              <a:buNone/>
            </a:pPr>
            <a:r>
              <a:rPr lang="en-US" sz="1400" dirty="0"/>
              <a:t>The focus will be on optimizing ski related aspects of the resort. </a:t>
            </a:r>
          </a:p>
        </p:txBody>
      </p:sp>
    </p:spTree>
    <p:extLst>
      <p:ext uri="{BB962C8B-B14F-4D97-AF65-F5344CB8AC3E}">
        <p14:creationId xmlns:p14="http://schemas.microsoft.com/office/powerpoint/2010/main" val="662364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6FA7E8-2786-4607-A0C3-2B3A78C73951}"/>
              </a:ext>
            </a:extLst>
          </p:cNvPr>
          <p:cNvSpPr>
            <a:spLocks noGrp="1"/>
          </p:cNvSpPr>
          <p:nvPr>
            <p:ph type="sldNum" sz="quarter" idx="33"/>
          </p:nvPr>
        </p:nvSpPr>
        <p:spPr/>
        <p:txBody>
          <a:bodyPr/>
          <a:lstStyle/>
          <a:p>
            <a:fld id="{19B51A1E-902D-48AF-9020-955120F399B6}" type="slidenum">
              <a:rPr lang="en-US" noProof="0" smtClean="0"/>
              <a:pPr/>
              <a:t>3</a:t>
            </a:fld>
            <a:endParaRPr lang="en-US" noProof="0" dirty="0"/>
          </a:p>
        </p:txBody>
      </p:sp>
      <p:sp>
        <p:nvSpPr>
          <p:cNvPr id="3" name="Title 2">
            <a:extLst>
              <a:ext uri="{FF2B5EF4-FFF2-40B4-BE49-F238E27FC236}">
                <a16:creationId xmlns:a16="http://schemas.microsoft.com/office/drawing/2014/main" id="{DA7799E1-2ABD-4F56-A293-8AD38F720E9A}"/>
              </a:ext>
            </a:extLst>
          </p:cNvPr>
          <p:cNvSpPr>
            <a:spLocks noGrp="1"/>
          </p:cNvSpPr>
          <p:nvPr>
            <p:ph type="title"/>
          </p:nvPr>
        </p:nvSpPr>
        <p:spPr/>
        <p:txBody>
          <a:bodyPr/>
          <a:lstStyle/>
          <a:p>
            <a:r>
              <a:rPr lang="en-US" dirty="0"/>
              <a:t>Recommendation and Key Findings</a:t>
            </a:r>
          </a:p>
        </p:txBody>
      </p:sp>
      <p:sp>
        <p:nvSpPr>
          <p:cNvPr id="5" name="Content Placeholder 4">
            <a:extLst>
              <a:ext uri="{FF2B5EF4-FFF2-40B4-BE49-F238E27FC236}">
                <a16:creationId xmlns:a16="http://schemas.microsoft.com/office/drawing/2014/main" id="{9A10B25E-4E1C-464E-BCE3-0CB86156F146}"/>
              </a:ext>
            </a:extLst>
          </p:cNvPr>
          <p:cNvSpPr>
            <a:spLocks noGrp="1"/>
          </p:cNvSpPr>
          <p:nvPr>
            <p:ph sz="half" idx="1"/>
          </p:nvPr>
        </p:nvSpPr>
        <p:spPr>
          <a:xfrm>
            <a:off x="431885" y="1512000"/>
            <a:ext cx="11339999" cy="4664963"/>
          </a:xfrm>
        </p:spPr>
        <p:txBody>
          <a:bodyPr/>
          <a:lstStyle/>
          <a:p>
            <a:pPr marL="0" indent="0">
              <a:buNone/>
            </a:pPr>
            <a:r>
              <a:rPr lang="en-US" b="1" dirty="0"/>
              <a:t>Recommendation:</a:t>
            </a:r>
          </a:p>
          <a:p>
            <a:pPr marL="0" indent="0">
              <a:buNone/>
            </a:pPr>
            <a:r>
              <a:rPr lang="en-US" sz="1400" dirty="0"/>
              <a:t>Per the 4 scenarios proposed by the Big Mountain, the best option would be to add an additional run, increase the Vertical Drop by 150 ft and install an additional chair lift.  The model indicates this will allow for a Ticket Price increase of $8.61.</a:t>
            </a:r>
          </a:p>
          <a:p>
            <a:pPr marL="0" indent="0">
              <a:buNone/>
            </a:pPr>
            <a:endParaRPr lang="en-US" sz="1400" dirty="0"/>
          </a:p>
          <a:p>
            <a:pPr marL="0" indent="0">
              <a:buNone/>
            </a:pPr>
            <a:r>
              <a:rPr lang="en-US" b="1" dirty="0"/>
              <a:t>Key Findings:</a:t>
            </a:r>
          </a:p>
          <a:p>
            <a:pPr marL="342900" indent="-342900">
              <a:buFont typeface="+mj-lt"/>
              <a:buAutoNum type="arabicPeriod"/>
            </a:pPr>
            <a:r>
              <a:rPr lang="en-US" sz="1400" dirty="0"/>
              <a:t>Based on current features, the model suggests current ticket prices should be set at $95.87</a:t>
            </a:r>
          </a:p>
          <a:p>
            <a:pPr marL="342900" indent="-342900">
              <a:buFont typeface="+mj-lt"/>
              <a:buAutoNum type="arabicPeriod"/>
            </a:pPr>
            <a:r>
              <a:rPr lang="en-US" sz="1400" dirty="0"/>
              <a:t>Closing down more than 1 run will would require a ticket price decrease and would directly impact revenue</a:t>
            </a:r>
          </a:p>
          <a:p>
            <a:pPr marL="342900" indent="-342900">
              <a:buFont typeface="+mj-lt"/>
              <a:buAutoNum type="arabicPeriod"/>
            </a:pPr>
            <a:r>
              <a:rPr lang="en-US" sz="1400" dirty="0"/>
              <a:t>Adding 2 acres of Snowmaking on top of the Recommendation will allow for a negligible additional price increase</a:t>
            </a:r>
          </a:p>
          <a:p>
            <a:pPr marL="342900" indent="-342900">
              <a:buFont typeface="+mj-lt"/>
              <a:buAutoNum type="arabicPeriod"/>
            </a:pPr>
            <a:r>
              <a:rPr lang="en-US" sz="1400" dirty="0"/>
              <a:t>Increasing the longest run by 0.2 miles and increasing Snowmaking capacity does not support any change in price</a:t>
            </a:r>
          </a:p>
        </p:txBody>
      </p:sp>
    </p:spTree>
    <p:extLst>
      <p:ext uri="{BB962C8B-B14F-4D97-AF65-F5344CB8AC3E}">
        <p14:creationId xmlns:p14="http://schemas.microsoft.com/office/powerpoint/2010/main" val="3958128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6FA7E8-2786-4607-A0C3-2B3A78C73951}"/>
              </a:ext>
            </a:extLst>
          </p:cNvPr>
          <p:cNvSpPr>
            <a:spLocks noGrp="1"/>
          </p:cNvSpPr>
          <p:nvPr>
            <p:ph type="sldNum" sz="quarter" idx="33"/>
          </p:nvPr>
        </p:nvSpPr>
        <p:spPr/>
        <p:txBody>
          <a:bodyPr/>
          <a:lstStyle/>
          <a:p>
            <a:fld id="{19B51A1E-902D-48AF-9020-955120F399B6}" type="slidenum">
              <a:rPr lang="en-US" noProof="0" smtClean="0"/>
              <a:pPr/>
              <a:t>4</a:t>
            </a:fld>
            <a:endParaRPr lang="en-US" noProof="0" dirty="0"/>
          </a:p>
        </p:txBody>
      </p:sp>
      <p:sp>
        <p:nvSpPr>
          <p:cNvPr id="3" name="Title 2">
            <a:extLst>
              <a:ext uri="{FF2B5EF4-FFF2-40B4-BE49-F238E27FC236}">
                <a16:creationId xmlns:a16="http://schemas.microsoft.com/office/drawing/2014/main" id="{DA7799E1-2ABD-4F56-A293-8AD38F720E9A}"/>
              </a:ext>
            </a:extLst>
          </p:cNvPr>
          <p:cNvSpPr>
            <a:spLocks noGrp="1"/>
          </p:cNvSpPr>
          <p:nvPr>
            <p:ph type="title"/>
          </p:nvPr>
        </p:nvSpPr>
        <p:spPr/>
        <p:txBody>
          <a:bodyPr/>
          <a:lstStyle/>
          <a:p>
            <a:r>
              <a:rPr lang="en-US" dirty="0"/>
              <a:t>Process: Data Collection/Cleaning</a:t>
            </a:r>
          </a:p>
        </p:txBody>
      </p:sp>
      <p:sp>
        <p:nvSpPr>
          <p:cNvPr id="5" name="Content Placeholder 4">
            <a:extLst>
              <a:ext uri="{FF2B5EF4-FFF2-40B4-BE49-F238E27FC236}">
                <a16:creationId xmlns:a16="http://schemas.microsoft.com/office/drawing/2014/main" id="{9A10B25E-4E1C-464E-BCE3-0CB86156F146}"/>
              </a:ext>
            </a:extLst>
          </p:cNvPr>
          <p:cNvSpPr>
            <a:spLocks noGrp="1"/>
          </p:cNvSpPr>
          <p:nvPr>
            <p:ph sz="half" idx="1"/>
          </p:nvPr>
        </p:nvSpPr>
        <p:spPr>
          <a:xfrm>
            <a:off x="431885" y="1512000"/>
            <a:ext cx="11339999" cy="4664963"/>
          </a:xfrm>
        </p:spPr>
        <p:txBody>
          <a:bodyPr/>
          <a:lstStyle/>
          <a:p>
            <a:pPr marL="0" indent="0">
              <a:buNone/>
            </a:pPr>
            <a:r>
              <a:rPr lang="en-US" dirty="0"/>
              <a:t>Obtained Resort Data for 330 resorts across the US from Big Mountain Database Manager.  This included 27 data points (features).  The following steps were taken to ensure a clean data set.</a:t>
            </a:r>
          </a:p>
          <a:p>
            <a:pPr marL="342900" indent="-342900">
              <a:buFont typeface="+mj-lt"/>
              <a:buAutoNum type="arabicPeriod"/>
            </a:pPr>
            <a:r>
              <a:rPr lang="en-US" dirty="0"/>
              <a:t>Corrected inaccurate data</a:t>
            </a:r>
          </a:p>
          <a:p>
            <a:pPr marL="342900" indent="-342900">
              <a:buFont typeface="+mj-lt"/>
              <a:buAutoNum type="arabicPeriod"/>
            </a:pPr>
            <a:r>
              <a:rPr lang="en-US" dirty="0"/>
              <a:t>Dropped features with large percentage data missing</a:t>
            </a:r>
          </a:p>
          <a:p>
            <a:pPr marL="342900" indent="-342900">
              <a:buFont typeface="+mj-lt"/>
              <a:buAutoNum type="arabicPeriod"/>
            </a:pPr>
            <a:r>
              <a:rPr lang="en-US" dirty="0"/>
              <a:t>Dropped Resorts missing ticket pricing</a:t>
            </a:r>
          </a:p>
          <a:p>
            <a:pPr marL="0" indent="0">
              <a:buNone/>
            </a:pPr>
            <a:endParaRPr lang="en-US" dirty="0"/>
          </a:p>
          <a:p>
            <a:pPr marL="0" indent="0">
              <a:buNone/>
            </a:pPr>
            <a:r>
              <a:rPr lang="en-US" dirty="0"/>
              <a:t>Obtained State Population and Area data from Wikipedia to calculate per capita information to include in resort analysis.</a:t>
            </a:r>
          </a:p>
          <a:p>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https://simple.wikipedia.org/w/index.php?title=List_of_U.S._states&amp;oldid=7168473</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u="sng" dirty="0">
              <a:solidFill>
                <a:srgbClr val="0563C1"/>
              </a:solidFill>
              <a:latin typeface="Calibri" panose="020F0502020204030204" pitchFamily="34" charset="0"/>
              <a:cs typeface="Times New Roman" panose="02020603050405020304" pitchFamily="18" charset="0"/>
            </a:endParaRPr>
          </a:p>
          <a:p>
            <a:pPr marL="0" indent="0">
              <a:buNone/>
            </a:pPr>
            <a:r>
              <a:rPr lang="en-US" dirty="0"/>
              <a:t>Cleaned data contains 277 Resorts with 25 data points.</a:t>
            </a:r>
          </a:p>
          <a:p>
            <a:pPr marL="0" indent="0">
              <a:buNone/>
            </a:pPr>
            <a:endParaRPr lang="en-US" u="sng" dirty="0">
              <a:solidFill>
                <a:srgbClr val="0563C1"/>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9120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6FA7E8-2786-4607-A0C3-2B3A78C73951}"/>
              </a:ext>
            </a:extLst>
          </p:cNvPr>
          <p:cNvSpPr>
            <a:spLocks noGrp="1"/>
          </p:cNvSpPr>
          <p:nvPr>
            <p:ph type="sldNum" sz="quarter" idx="33"/>
          </p:nvPr>
        </p:nvSpPr>
        <p:spPr/>
        <p:txBody>
          <a:bodyPr/>
          <a:lstStyle/>
          <a:p>
            <a:fld id="{19B51A1E-902D-48AF-9020-955120F399B6}" type="slidenum">
              <a:rPr lang="en-US" noProof="0" smtClean="0"/>
              <a:pPr/>
              <a:t>5</a:t>
            </a:fld>
            <a:endParaRPr lang="en-US" noProof="0" dirty="0"/>
          </a:p>
        </p:txBody>
      </p:sp>
      <p:sp>
        <p:nvSpPr>
          <p:cNvPr id="3" name="Title 2">
            <a:extLst>
              <a:ext uri="{FF2B5EF4-FFF2-40B4-BE49-F238E27FC236}">
                <a16:creationId xmlns:a16="http://schemas.microsoft.com/office/drawing/2014/main" id="{DA7799E1-2ABD-4F56-A293-8AD38F720E9A}"/>
              </a:ext>
            </a:extLst>
          </p:cNvPr>
          <p:cNvSpPr>
            <a:spLocks noGrp="1"/>
          </p:cNvSpPr>
          <p:nvPr>
            <p:ph type="title"/>
          </p:nvPr>
        </p:nvSpPr>
        <p:spPr/>
        <p:txBody>
          <a:bodyPr/>
          <a:lstStyle/>
          <a:p>
            <a:r>
              <a:rPr lang="en-US" dirty="0"/>
              <a:t>Process: Exploratory Data Analysis / Pre-Processing and Training</a:t>
            </a:r>
          </a:p>
        </p:txBody>
      </p:sp>
      <p:sp>
        <p:nvSpPr>
          <p:cNvPr id="5" name="Content Placeholder 4">
            <a:extLst>
              <a:ext uri="{FF2B5EF4-FFF2-40B4-BE49-F238E27FC236}">
                <a16:creationId xmlns:a16="http://schemas.microsoft.com/office/drawing/2014/main" id="{9A10B25E-4E1C-464E-BCE3-0CB86156F146}"/>
              </a:ext>
            </a:extLst>
          </p:cNvPr>
          <p:cNvSpPr>
            <a:spLocks noGrp="1"/>
          </p:cNvSpPr>
          <p:nvPr>
            <p:ph sz="half" idx="1"/>
          </p:nvPr>
        </p:nvSpPr>
        <p:spPr>
          <a:xfrm>
            <a:off x="431885" y="1512000"/>
            <a:ext cx="11339999" cy="4664963"/>
          </a:xfrm>
        </p:spPr>
        <p:txBody>
          <a:bodyPr/>
          <a:lstStyle/>
          <a:p>
            <a:pPr marL="0" indent="0">
              <a:buNone/>
            </a:pPr>
            <a:r>
              <a:rPr lang="en-US" dirty="0"/>
              <a:t>Exploratory Data Analysis – Key Findings</a:t>
            </a:r>
          </a:p>
          <a:p>
            <a:pPr marR="0" lvl="0">
              <a:lnSpc>
                <a:spcPct val="107000"/>
              </a:lnSpc>
              <a:spcBef>
                <a:spcPts val="0"/>
              </a:spcBef>
              <a:spcAft>
                <a:spcPts val="0"/>
              </a:spcAft>
            </a:pPr>
            <a:r>
              <a:rPr lang="en-US" sz="1800" dirty="0">
                <a:solidFill>
                  <a:srgbClr val="000000"/>
                </a:solidFill>
                <a:effectLst/>
                <a:ea typeface="Calibri" panose="020F0502020204030204" pitchFamily="34" charset="0"/>
                <a:cs typeface="Calibri" panose="020F0502020204030204" pitchFamily="34" charset="0"/>
              </a:rPr>
              <a:t>Approximately 75% of the resort differences come from 2 features </a:t>
            </a:r>
            <a:endParaRPr lang="en-US" sz="1800" dirty="0">
              <a:effectLst/>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1800" dirty="0">
                <a:solidFill>
                  <a:srgbClr val="000000"/>
                </a:solidFill>
                <a:effectLst/>
                <a:ea typeface="Calibri" panose="020F0502020204030204" pitchFamily="34" charset="0"/>
                <a:cs typeface="Calibri" panose="020F0502020204030204" pitchFamily="34" charset="0"/>
              </a:rPr>
              <a:t>Approximately 95% of the resort differences come from 4 features</a:t>
            </a:r>
            <a:endParaRPr lang="en-US" sz="1800" dirty="0">
              <a:effectLst/>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1800" dirty="0">
                <a:effectLst/>
                <a:ea typeface="Calibri" panose="020F0502020204030204" pitchFamily="34" charset="0"/>
                <a:cs typeface="Times New Roman" panose="02020603050405020304" pitchFamily="18" charset="0"/>
              </a:rPr>
              <a:t>Big Mountain resort can safely be compared to all other resorts, not just resorts within Montana.</a:t>
            </a:r>
          </a:p>
          <a:p>
            <a:pPr marR="0" lvl="0">
              <a:lnSpc>
                <a:spcPct val="107000"/>
              </a:lnSpc>
              <a:spcBef>
                <a:spcPts val="0"/>
              </a:spcBef>
              <a:spcAft>
                <a:spcPts val="800"/>
              </a:spcAft>
            </a:pPr>
            <a:r>
              <a:rPr lang="en-US" sz="1800" dirty="0">
                <a:effectLst/>
                <a:ea typeface="Calibri" panose="020F0502020204030204" pitchFamily="34" charset="0"/>
                <a:cs typeface="Times New Roman" panose="02020603050405020304" pitchFamily="18" charset="0"/>
              </a:rPr>
              <a:t>Features: Vertical Drop, Fast Quads, Runs and Total Chairs show a positive correlation with Ticket Price.</a:t>
            </a:r>
          </a:p>
          <a:p>
            <a:pPr marL="0" indent="0">
              <a:buNone/>
            </a:pPr>
            <a:r>
              <a:rPr lang="en-US" dirty="0"/>
              <a:t>Pre-Processing and Training</a:t>
            </a:r>
          </a:p>
          <a:p>
            <a:r>
              <a:rPr lang="en-US" dirty="0"/>
              <a:t>Removed Big Mountain from the data to Train / Test Splits.  30% of Resorts were used for Testing Comparison</a:t>
            </a:r>
          </a:p>
          <a:p>
            <a:r>
              <a:rPr lang="en-US" dirty="0"/>
              <a:t>Applied 3 Linear Regression Models (R</a:t>
            </a:r>
            <a:r>
              <a:rPr lang="en-US" baseline="30000" dirty="0"/>
              <a:t>2</a:t>
            </a:r>
            <a:r>
              <a:rPr lang="en-US" dirty="0"/>
              <a:t>, Mean Absolute Error, Mean Square Error)</a:t>
            </a:r>
          </a:p>
          <a:p>
            <a:r>
              <a:rPr lang="en-US" dirty="0"/>
              <a:t>Applied Random Forest Model</a:t>
            </a:r>
          </a:p>
          <a:p>
            <a:r>
              <a:rPr lang="en-US" dirty="0"/>
              <a:t>Applied Cross Validation on all Models</a:t>
            </a:r>
          </a:p>
          <a:p>
            <a:pPr marL="0" indent="0">
              <a:buNone/>
            </a:pPr>
            <a:endParaRPr lang="en-US" dirty="0"/>
          </a:p>
          <a:p>
            <a:pPr marL="0" indent="0">
              <a:buNone/>
            </a:pPr>
            <a:r>
              <a:rPr lang="en-US" i="1" dirty="0"/>
              <a:t>Random Forest Model had the least Cross Validation Mean Absolute Error and exhibited the less variability</a:t>
            </a:r>
          </a:p>
        </p:txBody>
      </p:sp>
    </p:spTree>
    <p:extLst>
      <p:ext uri="{BB962C8B-B14F-4D97-AF65-F5344CB8AC3E}">
        <p14:creationId xmlns:p14="http://schemas.microsoft.com/office/powerpoint/2010/main" val="311530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6FA7E8-2786-4607-A0C3-2B3A78C73951}"/>
              </a:ext>
            </a:extLst>
          </p:cNvPr>
          <p:cNvSpPr>
            <a:spLocks noGrp="1"/>
          </p:cNvSpPr>
          <p:nvPr>
            <p:ph type="sldNum" sz="quarter" idx="33"/>
          </p:nvPr>
        </p:nvSpPr>
        <p:spPr/>
        <p:txBody>
          <a:bodyPr/>
          <a:lstStyle/>
          <a:p>
            <a:fld id="{19B51A1E-902D-48AF-9020-955120F399B6}" type="slidenum">
              <a:rPr lang="en-US" noProof="0" smtClean="0"/>
              <a:pPr/>
              <a:t>6</a:t>
            </a:fld>
            <a:endParaRPr lang="en-US" noProof="0" dirty="0"/>
          </a:p>
        </p:txBody>
      </p:sp>
      <p:sp>
        <p:nvSpPr>
          <p:cNvPr id="3" name="Title 2">
            <a:extLst>
              <a:ext uri="{FF2B5EF4-FFF2-40B4-BE49-F238E27FC236}">
                <a16:creationId xmlns:a16="http://schemas.microsoft.com/office/drawing/2014/main" id="{DA7799E1-2ABD-4F56-A293-8AD38F720E9A}"/>
              </a:ext>
            </a:extLst>
          </p:cNvPr>
          <p:cNvSpPr>
            <a:spLocks noGrp="1"/>
          </p:cNvSpPr>
          <p:nvPr>
            <p:ph type="title"/>
          </p:nvPr>
        </p:nvSpPr>
        <p:spPr/>
        <p:txBody>
          <a:bodyPr/>
          <a:lstStyle/>
          <a:p>
            <a:r>
              <a:rPr lang="en-US" dirty="0"/>
              <a:t>Summary and Conclusion</a:t>
            </a:r>
          </a:p>
        </p:txBody>
      </p:sp>
      <p:sp>
        <p:nvSpPr>
          <p:cNvPr id="5" name="Content Placeholder 4">
            <a:extLst>
              <a:ext uri="{FF2B5EF4-FFF2-40B4-BE49-F238E27FC236}">
                <a16:creationId xmlns:a16="http://schemas.microsoft.com/office/drawing/2014/main" id="{9A10B25E-4E1C-464E-BCE3-0CB86156F146}"/>
              </a:ext>
            </a:extLst>
          </p:cNvPr>
          <p:cNvSpPr>
            <a:spLocks noGrp="1"/>
          </p:cNvSpPr>
          <p:nvPr>
            <p:ph sz="half" idx="1"/>
          </p:nvPr>
        </p:nvSpPr>
        <p:spPr>
          <a:xfrm>
            <a:off x="431885" y="1512000"/>
            <a:ext cx="11339999" cy="4664963"/>
          </a:xfrm>
        </p:spPr>
        <p:txBody>
          <a:bodyPr/>
          <a:lstStyle/>
          <a:p>
            <a:pPr marL="0" indent="0">
              <a:buNone/>
            </a:pPr>
            <a:r>
              <a:rPr lang="en-US" sz="1800" dirty="0">
                <a:effectLst/>
                <a:ea typeface="Calibri" panose="020F0502020204030204" pitchFamily="34" charset="0"/>
                <a:cs typeface="Times New Roman" panose="02020603050405020304" pitchFamily="18" charset="0"/>
              </a:rPr>
              <a:t>Big Mountain’s objective was to either eliminate overhead costs or to increase prices, or a combination of both.  Based on the data available, the only monetary figures were ticket prices and so this analysis focused solely on that aspect.  Additional information regarding operating costs for chairs in all forms would be useful in providing a better model / solution.</a:t>
            </a:r>
          </a:p>
          <a:p>
            <a:pPr marL="0" indent="0">
              <a:buNone/>
            </a:pPr>
            <a:endParaRPr lang="en-US" sz="1800" dirty="0">
              <a:effectLst/>
              <a:ea typeface="Calibri" panose="020F0502020204030204" pitchFamily="34" charset="0"/>
              <a:cs typeface="Times New Roman" panose="02020603050405020304" pitchFamily="18" charset="0"/>
            </a:endParaRPr>
          </a:p>
          <a:p>
            <a:pPr marL="0" indent="0">
              <a:buNone/>
            </a:pPr>
            <a:r>
              <a:rPr lang="en-US" sz="1800" dirty="0">
                <a:effectLst/>
                <a:ea typeface="Calibri" panose="020F0502020204030204" pitchFamily="34" charset="0"/>
                <a:cs typeface="Times New Roman" panose="02020603050405020304" pitchFamily="18" charset="0"/>
              </a:rPr>
              <a:t>Based on the analysis, the features offered to directly correspond to Ticket Pricing.  Any future planned changes to the features should be properly analyzed to determine the impact they could have on pricing.  The model used in this analysis should be posted to Big Mountain’s servers for future use.</a:t>
            </a:r>
          </a:p>
          <a:p>
            <a:pPr marL="0" indent="0">
              <a:buNone/>
            </a:pPr>
            <a:endParaRPr lang="en-US" dirty="0">
              <a:ea typeface="Calibri" panose="020F0502020204030204" pitchFamily="34" charset="0"/>
              <a:cs typeface="Times New Roman" panose="02020603050405020304" pitchFamily="18" charset="0"/>
            </a:endParaRPr>
          </a:p>
          <a:p>
            <a:pPr marL="0" indent="0">
              <a:buNone/>
            </a:pPr>
            <a:r>
              <a:rPr lang="en-US" sz="1800" dirty="0">
                <a:effectLst/>
                <a:ea typeface="Calibri" panose="020F0502020204030204" pitchFamily="34" charset="0"/>
                <a:cs typeface="Times New Roman" panose="02020603050405020304" pitchFamily="18" charset="0"/>
              </a:rPr>
              <a:t>Key takeaways:</a:t>
            </a:r>
            <a:endParaRPr lang="en-US" dirty="0">
              <a:cs typeface="Times New Roman" panose="02020603050405020304" pitchFamily="18" charset="0"/>
            </a:endParaRPr>
          </a:p>
          <a:p>
            <a:pPr marL="342900" indent="-342900">
              <a:buFont typeface="+mj-lt"/>
              <a:buAutoNum type="arabicPeriod"/>
            </a:pPr>
            <a:r>
              <a:rPr lang="en-US" dirty="0"/>
              <a:t>Current Ticket Prices can be increased based on existing features when compared to all other resorts</a:t>
            </a:r>
          </a:p>
          <a:p>
            <a:pPr marL="342900" indent="-342900">
              <a:buFont typeface="+mj-lt"/>
              <a:buAutoNum type="arabicPeriod"/>
            </a:pPr>
            <a:r>
              <a:rPr lang="en-US" sz="1800" dirty="0"/>
              <a:t>Adding an additional run, increasing the Vertical Drop by 150 ft and installing an additional chair lift also supports increasing Ticket Prices</a:t>
            </a:r>
          </a:p>
          <a:p>
            <a:pPr marL="0" indent="0">
              <a:buNone/>
            </a:pPr>
            <a:endParaRPr lang="en-US" dirty="0"/>
          </a:p>
          <a:p>
            <a:pPr marL="0" indent="0">
              <a:buNone/>
            </a:pPr>
            <a:endParaRPr lang="en-US" i="1" dirty="0"/>
          </a:p>
        </p:txBody>
      </p:sp>
    </p:spTree>
    <p:extLst>
      <p:ext uri="{BB962C8B-B14F-4D97-AF65-F5344CB8AC3E}">
        <p14:creationId xmlns:p14="http://schemas.microsoft.com/office/powerpoint/2010/main" val="2397581612"/>
      </p:ext>
    </p:extLst>
  </p:cSld>
  <p:clrMapOvr>
    <a:masterClrMapping/>
  </p:clrMapOvr>
</p:sld>
</file>

<file path=ppt/theme/theme1.xml><?xml version="1.0" encoding="utf-8"?>
<a:theme xmlns:a="http://schemas.openxmlformats.org/drawingml/2006/main" name="Office Theme">
  <a:themeElements>
    <a:clrScheme name="Custom 131">
      <a:dk1>
        <a:sysClr val="windowText" lastClr="000000"/>
      </a:dk1>
      <a:lt1>
        <a:srgbClr val="FFFFFF"/>
      </a:lt1>
      <a:dk2>
        <a:srgbClr val="3F3F3F"/>
      </a:dk2>
      <a:lt2>
        <a:srgbClr val="F2F2F2"/>
      </a:lt2>
      <a:accent1>
        <a:srgbClr val="056AFF"/>
      </a:accent1>
      <a:accent2>
        <a:srgbClr val="FF391E"/>
      </a:accent2>
      <a:accent3>
        <a:srgbClr val="A1CC18"/>
      </a:accent3>
      <a:accent4>
        <a:srgbClr val="FFC000"/>
      </a:accent4>
      <a:accent5>
        <a:srgbClr val="1554B2"/>
      </a:accent5>
      <a:accent6>
        <a:srgbClr val="8BB20C"/>
      </a:accent6>
      <a:hlink>
        <a:srgbClr val="056AFF"/>
      </a:hlink>
      <a:folHlink>
        <a:srgbClr val="056AFF"/>
      </a:folHlink>
    </a:clrScheme>
    <a:fontScheme name="Custom 150">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46000">
              <a:schemeClr val="bg1">
                <a:alpha val="90000"/>
              </a:schemeClr>
            </a:gs>
            <a:gs pos="0">
              <a:schemeClr val="accent1">
                <a:lumMod val="20000"/>
                <a:lumOff val="80000"/>
                <a:alpha val="50000"/>
              </a:schemeClr>
            </a:gs>
            <a:gs pos="80000">
              <a:schemeClr val="bg1">
                <a:lumMod val="95000"/>
              </a:schemeClr>
            </a:gs>
          </a:gsLst>
          <a:lin ang="3600000" scaled="0"/>
        </a:gradFill>
      </a:spPr>
      <a:bodyPr rot="0" spcFirstLastPara="0" vertOverflow="overflow" horzOverflow="overflow" vert="horz" wrap="square" lIns="72000" tIns="0" rIns="180000" bIns="180000" numCol="1" spcCol="0" rtlCol="0" fromWordArt="0" anchor="b" anchorCtr="0" forceAA="0" compatLnSpc="1">
        <a:prstTxWarp prst="textNoShape">
          <a:avLst/>
        </a:prstTxWarp>
        <a:noAutofit/>
      </a:bodyPr>
      <a:lstStyle>
        <a:defPPr algn="r">
          <a:lnSpc>
            <a:spcPts val="4700"/>
          </a:lnSpc>
          <a:spcBef>
            <a:spcPct val="0"/>
          </a:spcBef>
          <a:defRPr sz="4500">
            <a:solidFill>
              <a:schemeClr val="tx1"/>
            </a:solidFill>
            <a:latin typeface="Rockwell" panose="02060603020205020403" pitchFamily="18" charset="0"/>
            <a:ea typeface="+mj-ea"/>
            <a:cs typeface="+mj-cs"/>
          </a:defRPr>
        </a:defPPr>
      </a:lstStyle>
    </a:spDef>
  </a:objectDefaults>
  <a:extraClrSchemeLst/>
  <a:extLst>
    <a:ext uri="{05A4C25C-085E-4340-85A3-A5531E510DB2}">
      <thm15:themeFamily xmlns:thm15="http://schemas.microsoft.com/office/thememl/2012/main" name="TF44613219_Snowscape presentation_AAS_v3" id="{3F58B2BF-7FCB-4030-95D0-6E1293A51CD9}" vid="{53A5683B-83CA-458E-B89B-61DA222BA6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597FF3-20AC-4CC1-81BE-167C9DD71F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A1A72F-8D9B-43C2-9EF9-F1EF7B91BE5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D349276-D03C-4504-A5DA-3C2BED60D3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Snowscape presentation</Template>
  <TotalTime>85</TotalTime>
  <Words>780</Words>
  <Application>Microsoft Office PowerPoint</Application>
  <PresentationFormat>Widescreen</PresentationFormat>
  <Paragraphs>68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Rockwell</vt:lpstr>
      <vt:lpstr>Times New Roman</vt:lpstr>
      <vt:lpstr>Office Theme</vt:lpstr>
      <vt:lpstr>Big Mountain Resort</vt:lpstr>
      <vt:lpstr>Problem Statement: How can Big Mountain Resort maintain or increase their current ticket price to remain competitive in their market segment by reducing costs or capitalizing on its facilities for the next ski season</vt:lpstr>
      <vt:lpstr>Recommendation and Key Findings</vt:lpstr>
      <vt:lpstr>Process: Data Collection/Cleaning</vt:lpstr>
      <vt:lpstr>Process: Exploratory Data Analysis / Pre-Processing and Training</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Al Lalani</dc:creator>
  <cp:lastModifiedBy>Al Lalani</cp:lastModifiedBy>
  <cp:revision>8</cp:revision>
  <dcterms:created xsi:type="dcterms:W3CDTF">2021-02-06T21:00:45Z</dcterms:created>
  <dcterms:modified xsi:type="dcterms:W3CDTF">2021-02-06T22:26:23Z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