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B153-5054-4D55-ADB1-801FBBB138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EE76-51D3-41A3-81AA-CCF32D58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3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Login</vt:lpstr>
      <vt:lpstr>Home</vt:lpstr>
      <vt:lpstr>Tampilan input</vt:lpstr>
      <vt:lpstr>Tabel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AlfikarKazz</dc:creator>
  <cp:lastModifiedBy>AlfikarKazz</cp:lastModifiedBy>
  <cp:revision>1</cp:revision>
  <dcterms:created xsi:type="dcterms:W3CDTF">2019-04-25T23:52:07Z</dcterms:created>
  <dcterms:modified xsi:type="dcterms:W3CDTF">2019-04-25T23:52:40Z</dcterms:modified>
</cp:coreProperties>
</file>