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51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9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0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7C4D-B94E-4134-8633-D3BAEB66F30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C243-EDCE-4965-BB12-96BF78DE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Statement: How can Big Mountain Resort capitalize on their facilities through pricing their tickets based on important factors in their market segment and cut costs without impacting ticket prices?</a:t>
            </a:r>
          </a:p>
          <a:p>
            <a:r>
              <a:rPr lang="en-US" dirty="0" smtClean="0"/>
              <a:t>Context: Current pricing and the market</a:t>
            </a:r>
          </a:p>
          <a:p>
            <a:r>
              <a:rPr lang="en-US" dirty="0" smtClean="0"/>
              <a:t>Success Criteria: Identifying important factors affecting ticket prices</a:t>
            </a:r>
          </a:p>
          <a:p>
            <a:r>
              <a:rPr lang="en-US" dirty="0" smtClean="0"/>
              <a:t>Scope of Solution Space: Extent of analysis</a:t>
            </a:r>
          </a:p>
          <a:p>
            <a:r>
              <a:rPr lang="en-US" dirty="0" smtClean="0"/>
              <a:t>Constraints: Data limitations</a:t>
            </a:r>
          </a:p>
          <a:p>
            <a:r>
              <a:rPr lang="en-US" dirty="0" smtClean="0"/>
              <a:t>Key Data Sources: Data from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and 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is one of the best equipped ski resorts in the market</a:t>
            </a:r>
          </a:p>
          <a:p>
            <a:r>
              <a:rPr lang="en-US" dirty="0" smtClean="0"/>
              <a:t>Current ticket pricing strategy does not capitalize on the resort’s facilities</a:t>
            </a:r>
          </a:p>
          <a:p>
            <a:r>
              <a:rPr lang="en-US" dirty="0" smtClean="0"/>
              <a:t>Ticket price can be increase to $94.22 (expected </a:t>
            </a:r>
            <a:r>
              <a:rPr lang="en-US" dirty="0"/>
              <a:t>mean absolute error of $</a:t>
            </a:r>
            <a:r>
              <a:rPr lang="en-US" dirty="0" smtClean="0"/>
              <a:t>10.39)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7714"/>
            <a:ext cx="10353761" cy="696686"/>
          </a:xfrm>
        </p:spPr>
        <p:txBody>
          <a:bodyPr/>
          <a:lstStyle/>
          <a:p>
            <a:r>
              <a:rPr lang="en-US" dirty="0" smtClean="0"/>
              <a:t>Available Data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4876801"/>
          </a:xfrm>
        </p:spPr>
        <p:txBody>
          <a:bodyPr/>
          <a:lstStyle/>
          <a:p>
            <a:r>
              <a:rPr lang="en-US" dirty="0" smtClean="0"/>
              <a:t>Available data covered 330 resorts located in 35 different states / 38 different regions</a:t>
            </a:r>
          </a:p>
          <a:p>
            <a:r>
              <a:rPr lang="en-US" dirty="0" smtClean="0"/>
              <a:t>Assumption of a free market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71" y="1970612"/>
            <a:ext cx="6812629" cy="451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46" y="1970612"/>
            <a:ext cx="3766457" cy="4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7714"/>
            <a:ext cx="10353761" cy="696686"/>
          </a:xfrm>
        </p:spPr>
        <p:txBody>
          <a:bodyPr/>
          <a:lstStyle/>
          <a:p>
            <a:r>
              <a:rPr lang="en-US" dirty="0" smtClean="0"/>
              <a:t>Patterns and correlation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4876801"/>
          </a:xfrm>
        </p:spPr>
        <p:txBody>
          <a:bodyPr/>
          <a:lstStyle/>
          <a:p>
            <a:r>
              <a:rPr lang="en-US" dirty="0" smtClean="0"/>
              <a:t>There was not a clear pattern indicating state dependent ticket pricing</a:t>
            </a:r>
          </a:p>
          <a:p>
            <a:r>
              <a:rPr lang="en-US" dirty="0" smtClean="0"/>
              <a:t>Some features were highly correlated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4" y="1905000"/>
            <a:ext cx="5163812" cy="4691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39" y="1904999"/>
            <a:ext cx="6147219" cy="46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7714"/>
            <a:ext cx="10353761" cy="696686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4876801"/>
          </a:xfrm>
        </p:spPr>
        <p:txBody>
          <a:bodyPr/>
          <a:lstStyle/>
          <a:p>
            <a:r>
              <a:rPr lang="en-US" dirty="0" smtClean="0"/>
              <a:t>Best Linear </a:t>
            </a:r>
            <a:r>
              <a:rPr lang="en-US" dirty="0"/>
              <a:t>R</a:t>
            </a:r>
            <a:r>
              <a:rPr lang="en-US" dirty="0" smtClean="0"/>
              <a:t>egression and Random Forest models</a:t>
            </a:r>
          </a:p>
          <a:p>
            <a:r>
              <a:rPr lang="en-US" dirty="0" smtClean="0"/>
              <a:t>Selected model performance and important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68" y="1963954"/>
            <a:ext cx="7449014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7714"/>
            <a:ext cx="10353761" cy="6966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prediction and other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4876801"/>
          </a:xfrm>
        </p:spPr>
        <p:txBody>
          <a:bodyPr/>
          <a:lstStyle/>
          <a:p>
            <a:r>
              <a:rPr lang="en-US" dirty="0" smtClean="0"/>
              <a:t>Big Mountain Resort’s position in the market</a:t>
            </a:r>
          </a:p>
          <a:p>
            <a:r>
              <a:rPr lang="en-US" dirty="0" smtClean="0"/>
              <a:t>Predicted price ($94.22, MAE of </a:t>
            </a:r>
            <a:r>
              <a:rPr lang="en-US" dirty="0"/>
              <a:t>$</a:t>
            </a:r>
            <a:r>
              <a:rPr lang="en-US" dirty="0" smtClean="0"/>
              <a:t>10.39) and pricing under proposed scenarios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26770"/>
            <a:ext cx="10961914" cy="48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</a:t>
            </a:r>
            <a:r>
              <a:rPr lang="en-US" dirty="0" smtClean="0"/>
              <a:t>Resort’s position in the market requires a strategy based on market conditions for pricing tickets to capitalize on existing facilities</a:t>
            </a:r>
          </a:p>
          <a:p>
            <a:r>
              <a:rPr lang="en-US" dirty="0" smtClean="0"/>
              <a:t>There is substantial room for increasing ticket prices given the resort’s facilities</a:t>
            </a:r>
          </a:p>
          <a:p>
            <a:r>
              <a:rPr lang="en-US" dirty="0"/>
              <a:t>Some important features impacting the ticket prices in the market include number </a:t>
            </a:r>
            <a:r>
              <a:rPr lang="en-US" dirty="0" smtClean="0"/>
              <a:t>of fast </a:t>
            </a:r>
            <a:r>
              <a:rPr lang="en-US" dirty="0"/>
              <a:t>quads and number of runs followed by the ski area supported by snow making equipment and vertical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The model developed can be utilized to analyze how ticket prices would be affected under different scenarios for cutting costs and/or investing in new facilities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54</TotalTime>
  <Words>296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Problem Identification</vt:lpstr>
      <vt:lpstr>Recommendation and key findings</vt:lpstr>
      <vt:lpstr>Available Data and assumptions</vt:lpstr>
      <vt:lpstr>Patterns and correlation in data</vt:lpstr>
      <vt:lpstr>Model selection</vt:lpstr>
      <vt:lpstr>Price prediction and other scenarios</vt:lpstr>
      <vt:lpstr>Summary and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Samaneh</dc:creator>
  <cp:lastModifiedBy>Samaneh</cp:lastModifiedBy>
  <cp:revision>8</cp:revision>
  <dcterms:created xsi:type="dcterms:W3CDTF">2021-06-18T20:15:19Z</dcterms:created>
  <dcterms:modified xsi:type="dcterms:W3CDTF">2021-06-18T21:09:58Z</dcterms:modified>
</cp:coreProperties>
</file>