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ed76b3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ed76b3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ed76b3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ed76b3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ed76b3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ed76b3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ed76b3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ed76b3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ed76b3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ed76b3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ef8dfa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ef8dfa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ef8dfa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ef8dfa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ef8dfaa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ef8dfaa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ef8dfaa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ef8dfa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ed76b3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ed76b3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data.minneapolismn.gov/datasets/police-stop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Relationship Id="rId10" Type="http://schemas.openxmlformats.org/officeDocument/2006/relationships/image" Target="../media/image15.jpg"/><Relationship Id="rId9" Type="http://schemas.openxmlformats.org/officeDocument/2006/relationships/image" Target="../media/image17.jpg"/><Relationship Id="rId5" Type="http://schemas.openxmlformats.org/officeDocument/2006/relationships/image" Target="../media/image8.jpg"/><Relationship Id="rId6" Type="http://schemas.openxmlformats.org/officeDocument/2006/relationships/image" Target="../media/image14.jpg"/><Relationship Id="rId7" Type="http://schemas.openxmlformats.org/officeDocument/2006/relationships/image" Target="../media/image13.jpg"/><Relationship Id="rId8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Minneapolis Police Traffic Stops and Census Demography</a:t>
            </a:r>
            <a:endParaRPr sz="4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047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GIS 5577 Final Project Presentation Alysha Alloway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Unknown and Null values seem important to look at further to understand the bias behind police stops and the bias behind the officers who input this data.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As we all knew, police stops are racist because our policing system is racist!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83225"/>
            <a:ext cx="84849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 </a:t>
            </a:r>
            <a:endParaRPr i="1" sz="1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661" y="0"/>
            <a:ext cx="37691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0"/>
            <a:ext cx="4166400" cy="4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Minneapolis Police Traffic Stop Data, 2016-Current</a:t>
            </a:r>
            <a:endParaRPr sz="1400"/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http://opendata.minneapolismn.gov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Census Tract Geographies for Hennepin County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Household Demographics on HoH Race and Median Income by HoH Race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Minneapolis Neighborhood Geographies (aka ‘Communities’)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72575" y="233475"/>
            <a:ext cx="37065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Loading CSV data and shapefiles (with the help of shp2pgsql) </a:t>
            </a:r>
            <a:r>
              <a:rPr lang="en" sz="1200"/>
              <a:t>via command line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Querying the data in my database to explore 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Coming up with relevant questions based on data exploration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Visualizing via QGIS/ArcPro</a:t>
            </a:r>
            <a:endParaRPr sz="12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3475" y="2459375"/>
            <a:ext cx="41664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CREATE VIEW neighborhoods_stops_count </a:t>
            </a:r>
            <a:endParaRPr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AS SELECT count(stops.gid) as stop_count, n.commname as neighborhood, n.geom</a:t>
            </a:r>
            <a:endParaRPr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FROM minneapolispolicestops as stops</a:t>
            </a:r>
            <a:endParaRPr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INNER JOIN neighborhoods as n ON ST_Intersects(stops.geom, n.geom)</a:t>
            </a:r>
            <a:endParaRPr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GROUP BY n.commname, n.geom</a:t>
            </a:r>
            <a:endParaRPr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0"/>
            <a:ext cx="41955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725" y="3875075"/>
            <a:ext cx="1153750" cy="30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>
            <a:endCxn id="86" idx="1"/>
          </p:cNvCxnSpPr>
          <p:nvPr/>
        </p:nvCxnSpPr>
        <p:spPr>
          <a:xfrm>
            <a:off x="1584925" y="3707237"/>
            <a:ext cx="1081800" cy="319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6"/>
          <p:cNvCxnSpPr>
            <a:stCxn id="86" idx="3"/>
          </p:cNvCxnSpPr>
          <p:nvPr/>
        </p:nvCxnSpPr>
        <p:spPr>
          <a:xfrm>
            <a:off x="3820475" y="4027037"/>
            <a:ext cx="445800" cy="5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42450"/>
            <a:ext cx="3706500" cy="4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being stopped by police?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SELECT prerace, race, gender, count(gid) as stop_count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FROM minneapolispolicestops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GROUP BY prerace, race, gender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ORDER BY stop_count DESC LIMIT 15;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role of Unknown and Null values?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650" y="0"/>
            <a:ext cx="3366100" cy="41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206"/>
            <a:ext cx="2325326" cy="260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375" y="0"/>
            <a:ext cx="2295375" cy="259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750" y="12"/>
            <a:ext cx="2325333" cy="25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3828" y="-7200"/>
            <a:ext cx="2240173" cy="26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75" y="2601075"/>
            <a:ext cx="2477584" cy="2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780671" y="2571750"/>
            <a:ext cx="1931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Stops by Race: White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0363" y="2598093"/>
            <a:ext cx="2175899" cy="249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4069" y="2583424"/>
            <a:ext cx="2036093" cy="252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37966" y="2586412"/>
            <a:ext cx="2124536" cy="25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33838" y="0"/>
            <a:ext cx="193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Stops by Race: Black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801125" y="-31200"/>
            <a:ext cx="2175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Stops by Race: East African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921625" y="-31200"/>
            <a:ext cx="2370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Race = </a:t>
            </a: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Unknown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46425" y="-31200"/>
            <a:ext cx="2370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Race = NULL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61671" y="2571750"/>
            <a:ext cx="1931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Stops by Race: Latinx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316321" y="2571750"/>
            <a:ext cx="1931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Stops by Race: Native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414371" y="2571750"/>
            <a:ext cx="1931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Stops by Race: Asian</a:t>
            </a:r>
            <a:endParaRPr sz="12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0" y="463975"/>
            <a:ext cx="37569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VIEW mostcommonracestopped_neighborhoods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DISTINCT ON (commname) commname, most_frequent_value,geom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n.commname, s.race AS most_frequent_value, count(*) AS _count, n.geom AS geom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minneapolispolicestops AS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neighborhoods AS n ON ST_Intersects(s.geom, n.geom)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n.commname, s.race,n.geom)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commname, _count DESC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900" y="0"/>
            <a:ext cx="44651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077" y="2"/>
            <a:ext cx="1861925" cy="8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Demographics &amp; Police Stops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474" y="1600125"/>
            <a:ext cx="3020849" cy="336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67016" t="10080"/>
          <a:stretch/>
        </p:blipFill>
        <p:spPr>
          <a:xfrm>
            <a:off x="8400925" y="1600125"/>
            <a:ext cx="650725" cy="12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736000" y="1216600"/>
            <a:ext cx="3636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Nonwhite Households/ Total Households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2126025"/>
            <a:ext cx="49244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425" y="2871350"/>
            <a:ext cx="30480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127350" y="2416650"/>
            <a:ext cx="374975" cy="594300"/>
          </a:xfrm>
          <a:custGeom>
            <a:rect b="b" l="l" r="r" t="t"/>
            <a:pathLst>
              <a:path extrusionOk="0" h="23772" w="14999">
                <a:moveTo>
                  <a:pt x="14999" y="0"/>
                </a:moveTo>
                <a:lnTo>
                  <a:pt x="0" y="0"/>
                </a:lnTo>
                <a:lnTo>
                  <a:pt x="0" y="23772"/>
                </a:lnTo>
                <a:lnTo>
                  <a:pt x="9339" y="23772"/>
                </a:ln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3" name="Google Shape;133;p20"/>
          <p:cNvSpPr txBox="1"/>
          <p:nvPr/>
        </p:nvSpPr>
        <p:spPr>
          <a:xfrm>
            <a:off x="127350" y="1514800"/>
            <a:ext cx="5638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76% of police stops are POC in tract 1044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(excludes null &amp; unknown race)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21% of households in tract 1044 are non-white Heads of Households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240975"/>
            <a:ext cx="3706500" cy="4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Loading Police Stops data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Using SHP2PGSQL (without checking the create statement) vs. using my own create statements meant foreign keys would be different data types between tables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644675" y="240975"/>
            <a:ext cx="4269000" cy="4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Solutions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Left computer plugged in at night, turned off auto-sleep/shut down option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Became comfortable casing data types 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