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4/27/2024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A4A5-5BFE-9A24-C5DD-08BB2A52CA49}"/>
              </a:ext>
            </a:extLst>
          </p:cNvPr>
          <p:cNvSpPr>
            <a:spLocks noGrp="1"/>
          </p:cNvSpPr>
          <p:nvPr>
            <p:ph type="ctrTitle"/>
          </p:nvPr>
        </p:nvSpPr>
        <p:spPr>
          <a:xfrm>
            <a:off x="1751012" y="61452"/>
            <a:ext cx="8689976" cy="2509213"/>
          </a:xfrm>
        </p:spPr>
        <p:txBody>
          <a:bodyPr/>
          <a:lstStyle/>
          <a:p>
            <a:r>
              <a:rPr lang="en-US" dirty="0"/>
              <a:t>Online learning website</a:t>
            </a:r>
          </a:p>
        </p:txBody>
      </p:sp>
      <p:sp>
        <p:nvSpPr>
          <p:cNvPr id="3" name="Subtitle 2">
            <a:extLst>
              <a:ext uri="{FF2B5EF4-FFF2-40B4-BE49-F238E27FC236}">
                <a16:creationId xmlns:a16="http://schemas.microsoft.com/office/drawing/2014/main" id="{097CB3F4-C3E0-6973-8BB7-0472802CBB0E}"/>
              </a:ext>
            </a:extLst>
          </p:cNvPr>
          <p:cNvSpPr>
            <a:spLocks noGrp="1"/>
          </p:cNvSpPr>
          <p:nvPr>
            <p:ph type="subTitle" idx="1"/>
          </p:nvPr>
        </p:nvSpPr>
        <p:spPr>
          <a:xfrm>
            <a:off x="1751012" y="3191037"/>
            <a:ext cx="8689976" cy="2509213"/>
          </a:xfrm>
        </p:spPr>
        <p:txBody>
          <a:bodyPr>
            <a:normAutofit lnSpcReduction="10000"/>
          </a:bodyPr>
          <a:lstStyle/>
          <a:p>
            <a:r>
              <a:rPr lang="en-US" dirty="0" err="1">
                <a:solidFill>
                  <a:schemeClr val="tx1"/>
                </a:solidFill>
                <a:latin typeface="Times New Roman" panose="02020603050405020304" pitchFamily="18" charset="0"/>
                <a:cs typeface="Times New Roman" panose="02020603050405020304" pitchFamily="18" charset="0"/>
              </a:rPr>
              <a:t>Arfiya</a:t>
            </a:r>
            <a:r>
              <a:rPr lang="en-US" dirty="0">
                <a:solidFill>
                  <a:schemeClr val="tx1"/>
                </a:solidFill>
                <a:latin typeface="Times New Roman" panose="02020603050405020304" pitchFamily="18" charset="0"/>
                <a:cs typeface="Times New Roman" panose="02020603050405020304" pitchFamily="18" charset="0"/>
              </a:rPr>
              <a:t> Shaikh </a:t>
            </a:r>
          </a:p>
          <a:p>
            <a:r>
              <a:rPr lang="en-US" dirty="0">
                <a:solidFill>
                  <a:schemeClr val="tx1"/>
                </a:solidFill>
                <a:latin typeface="Times New Roman" panose="02020603050405020304" pitchFamily="18" charset="0"/>
                <a:cs typeface="Times New Roman" panose="02020603050405020304" pitchFamily="18" charset="0"/>
              </a:rPr>
              <a:t>Shaheen </a:t>
            </a:r>
            <a:r>
              <a:rPr lang="en-US" dirty="0" err="1">
                <a:solidFill>
                  <a:schemeClr val="tx1"/>
                </a:solidFill>
                <a:latin typeface="Times New Roman" panose="02020603050405020304" pitchFamily="18" charset="0"/>
                <a:cs typeface="Times New Roman" panose="02020603050405020304" pitchFamily="18" charset="0"/>
              </a:rPr>
              <a:t>Angadgiri</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Alamgir Mulla </a:t>
            </a:r>
          </a:p>
          <a:p>
            <a:r>
              <a:rPr lang="en-US" dirty="0">
                <a:solidFill>
                  <a:schemeClr val="tx1"/>
                </a:solidFill>
                <a:latin typeface="Times New Roman" panose="02020603050405020304" pitchFamily="18" charset="0"/>
                <a:cs typeface="Times New Roman" panose="02020603050405020304" pitchFamily="18" charset="0"/>
              </a:rPr>
              <a:t>Yaseen Lone </a:t>
            </a:r>
          </a:p>
          <a:p>
            <a:r>
              <a:rPr lang="en-US" dirty="0" err="1">
                <a:solidFill>
                  <a:schemeClr val="tx1"/>
                </a:solidFill>
                <a:latin typeface="Times New Roman" panose="02020603050405020304" pitchFamily="18" charset="0"/>
                <a:cs typeface="Times New Roman" panose="02020603050405020304" pitchFamily="18" charset="0"/>
              </a:rPr>
              <a:t>Rushikesh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Polekar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BC238362-2A1A-6E5E-5E5B-73CEF7D9E8CC}"/>
              </a:ext>
            </a:extLst>
          </p:cNvPr>
          <p:cNvSpPr txBox="1">
            <a:spLocks/>
          </p:cNvSpPr>
          <p:nvPr/>
        </p:nvSpPr>
        <p:spPr>
          <a:xfrm>
            <a:off x="4063615" y="2626153"/>
            <a:ext cx="4064769" cy="564884"/>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b="1" cap="none" dirty="0">
                <a:solidFill>
                  <a:schemeClr val="tx1"/>
                </a:solidFill>
              </a:rPr>
              <a:t>By</a:t>
            </a:r>
            <a:endParaRPr lang="en-US" b="1" dirty="0">
              <a:solidFill>
                <a:schemeClr val="tx1"/>
              </a:solidFill>
            </a:endParaRPr>
          </a:p>
        </p:txBody>
      </p:sp>
    </p:spTree>
    <p:extLst>
      <p:ext uri="{BB962C8B-B14F-4D97-AF65-F5344CB8AC3E}">
        <p14:creationId xmlns:p14="http://schemas.microsoft.com/office/powerpoint/2010/main" val="303168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252B-E85B-86FC-ED0B-C9A30916B7B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B150602-E437-6B83-845C-8BF4635ABCBB}"/>
              </a:ext>
            </a:extLst>
          </p:cNvPr>
          <p:cNvSpPr>
            <a:spLocks noGrp="1"/>
          </p:cNvSpPr>
          <p:nvPr>
            <p:ph sz="quarter" idx="13"/>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Online learning allows us to bring educational opportunities to you. This type of learning is especially beneficial to students who live far away from campus, have busy work schedules, family demands, and other commitments. Online courses are also an excellent option for students who prefer to work independently at any time of day. </a:t>
            </a:r>
          </a:p>
          <a:p>
            <a:pPr algn="just"/>
            <a:r>
              <a:rPr lang="en-US" dirty="0">
                <a:latin typeface="Times New Roman" panose="02020603050405020304" pitchFamily="18" charset="0"/>
                <a:cs typeface="Times New Roman" panose="02020603050405020304" pitchFamily="18" charset="0"/>
              </a:rPr>
              <a:t>Our website is a free study portal where you can study programming languages. This website, is an independent online platform created for educational and informational purposes. We want to make it clear that Our website is not affiliated with any corporation.</a:t>
            </a:r>
          </a:p>
        </p:txBody>
      </p:sp>
    </p:spTree>
    <p:extLst>
      <p:ext uri="{BB962C8B-B14F-4D97-AF65-F5344CB8AC3E}">
        <p14:creationId xmlns:p14="http://schemas.microsoft.com/office/powerpoint/2010/main" val="14891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B494-6904-3BA9-5843-4588E4128240}"/>
              </a:ext>
            </a:extLst>
          </p:cNvPr>
          <p:cNvSpPr>
            <a:spLocks noGrp="1"/>
          </p:cNvSpPr>
          <p:nvPr>
            <p:ph type="title"/>
          </p:nvPr>
        </p:nvSpPr>
        <p:spPr/>
        <p:txBody>
          <a:bodyPr/>
          <a:lstStyle/>
          <a:p>
            <a:r>
              <a:rPr lang="en-US" dirty="0"/>
              <a:t>Home page</a:t>
            </a:r>
          </a:p>
        </p:txBody>
      </p:sp>
      <p:pic>
        <p:nvPicPr>
          <p:cNvPr id="9" name="Content Placeholder 8">
            <a:extLst>
              <a:ext uri="{FF2B5EF4-FFF2-40B4-BE49-F238E27FC236}">
                <a16:creationId xmlns:a16="http://schemas.microsoft.com/office/drawing/2014/main" id="{5DCF4CB2-729C-18BF-1AF5-4FCDA19762EE}"/>
              </a:ext>
            </a:extLst>
          </p:cNvPr>
          <p:cNvPicPr>
            <a:picLocks noGrp="1" noChangeAspect="1"/>
          </p:cNvPicPr>
          <p:nvPr>
            <p:ph sz="quarter" idx="13"/>
          </p:nvPr>
        </p:nvPicPr>
        <p:blipFill rotWithShape="1">
          <a:blip r:embed="rId2"/>
          <a:srcRect t="13571" b="5743"/>
          <a:stretch/>
        </p:blipFill>
        <p:spPr>
          <a:xfrm>
            <a:off x="1660334" y="2213173"/>
            <a:ext cx="8871331" cy="4026310"/>
          </a:xfrm>
        </p:spPr>
      </p:pic>
    </p:spTree>
    <p:extLst>
      <p:ext uri="{BB962C8B-B14F-4D97-AF65-F5344CB8AC3E}">
        <p14:creationId xmlns:p14="http://schemas.microsoft.com/office/powerpoint/2010/main" val="279568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8BE5-F85E-3733-99BF-2254E74B046F}"/>
              </a:ext>
            </a:extLst>
          </p:cNvPr>
          <p:cNvSpPr>
            <a:spLocks noGrp="1"/>
          </p:cNvSpPr>
          <p:nvPr>
            <p:ph type="title"/>
          </p:nvPr>
        </p:nvSpPr>
        <p:spPr/>
        <p:txBody>
          <a:bodyPr/>
          <a:lstStyle/>
          <a:p>
            <a:r>
              <a:rPr lang="en-US" dirty="0"/>
              <a:t>Registration page</a:t>
            </a:r>
          </a:p>
        </p:txBody>
      </p:sp>
      <p:pic>
        <p:nvPicPr>
          <p:cNvPr id="9" name="Content Placeholder 8">
            <a:extLst>
              <a:ext uri="{FF2B5EF4-FFF2-40B4-BE49-F238E27FC236}">
                <a16:creationId xmlns:a16="http://schemas.microsoft.com/office/drawing/2014/main" id="{FC42CA59-B571-1DD5-B5FE-EB5D128E4DC4}"/>
              </a:ext>
            </a:extLst>
          </p:cNvPr>
          <p:cNvPicPr>
            <a:picLocks noGrp="1" noChangeAspect="1"/>
          </p:cNvPicPr>
          <p:nvPr>
            <p:ph sz="quarter" idx="13"/>
          </p:nvPr>
        </p:nvPicPr>
        <p:blipFill rotWithShape="1">
          <a:blip r:embed="rId2"/>
          <a:srcRect t="13571" r="1061" b="5169"/>
          <a:stretch/>
        </p:blipFill>
        <p:spPr>
          <a:xfrm>
            <a:off x="1738413" y="2213173"/>
            <a:ext cx="8715174" cy="4026310"/>
          </a:xfrm>
        </p:spPr>
      </p:pic>
    </p:spTree>
    <p:extLst>
      <p:ext uri="{BB962C8B-B14F-4D97-AF65-F5344CB8AC3E}">
        <p14:creationId xmlns:p14="http://schemas.microsoft.com/office/powerpoint/2010/main" val="50349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13D3-5262-4DCF-563F-CF7AAB79D15E}"/>
              </a:ext>
            </a:extLst>
          </p:cNvPr>
          <p:cNvSpPr>
            <a:spLocks noGrp="1"/>
          </p:cNvSpPr>
          <p:nvPr>
            <p:ph type="title"/>
          </p:nvPr>
        </p:nvSpPr>
        <p:spPr/>
        <p:txBody>
          <a:bodyPr/>
          <a:lstStyle/>
          <a:p>
            <a:r>
              <a:rPr lang="en-US" dirty="0"/>
              <a:t>Registration successful page </a:t>
            </a:r>
          </a:p>
        </p:txBody>
      </p:sp>
      <p:pic>
        <p:nvPicPr>
          <p:cNvPr id="5" name="Content Placeholder 4">
            <a:extLst>
              <a:ext uri="{FF2B5EF4-FFF2-40B4-BE49-F238E27FC236}">
                <a16:creationId xmlns:a16="http://schemas.microsoft.com/office/drawing/2014/main" id="{DC6101ED-7BC5-5E84-F40B-CA16DED05258}"/>
              </a:ext>
            </a:extLst>
          </p:cNvPr>
          <p:cNvPicPr>
            <a:picLocks noGrp="1" noChangeAspect="1"/>
          </p:cNvPicPr>
          <p:nvPr>
            <p:ph sz="quarter" idx="13"/>
          </p:nvPr>
        </p:nvPicPr>
        <p:blipFill rotWithShape="1">
          <a:blip r:embed="rId2"/>
          <a:srcRect t="13571" b="6030"/>
          <a:stretch/>
        </p:blipFill>
        <p:spPr>
          <a:xfrm>
            <a:off x="1644493" y="2213173"/>
            <a:ext cx="8903014" cy="4026310"/>
          </a:xfrm>
        </p:spPr>
      </p:pic>
    </p:spTree>
    <p:extLst>
      <p:ext uri="{BB962C8B-B14F-4D97-AF65-F5344CB8AC3E}">
        <p14:creationId xmlns:p14="http://schemas.microsoft.com/office/powerpoint/2010/main" val="293771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3BEB-B69A-55E6-2867-E060C99F6B2B}"/>
              </a:ext>
            </a:extLst>
          </p:cNvPr>
          <p:cNvSpPr>
            <a:spLocks noGrp="1"/>
          </p:cNvSpPr>
          <p:nvPr>
            <p:ph type="title"/>
          </p:nvPr>
        </p:nvSpPr>
        <p:spPr/>
        <p:txBody>
          <a:bodyPr/>
          <a:lstStyle/>
          <a:p>
            <a:r>
              <a:rPr lang="en-US" dirty="0"/>
              <a:t>Course page</a:t>
            </a:r>
          </a:p>
        </p:txBody>
      </p:sp>
      <p:pic>
        <p:nvPicPr>
          <p:cNvPr id="5" name="Content Placeholder 4">
            <a:extLst>
              <a:ext uri="{FF2B5EF4-FFF2-40B4-BE49-F238E27FC236}">
                <a16:creationId xmlns:a16="http://schemas.microsoft.com/office/drawing/2014/main" id="{2EEF18D0-293D-E54B-F2D0-8DA0425C7473}"/>
              </a:ext>
            </a:extLst>
          </p:cNvPr>
          <p:cNvPicPr>
            <a:picLocks noGrp="1" noChangeAspect="1"/>
          </p:cNvPicPr>
          <p:nvPr>
            <p:ph sz="quarter" idx="13"/>
          </p:nvPr>
        </p:nvPicPr>
        <p:blipFill rotWithShape="1">
          <a:blip r:embed="rId2"/>
          <a:srcRect t="14146" r="92" b="5169"/>
          <a:stretch/>
        </p:blipFill>
        <p:spPr>
          <a:xfrm>
            <a:off x="1686057" y="2232839"/>
            <a:ext cx="8819886" cy="4006644"/>
          </a:xfrm>
        </p:spPr>
      </p:pic>
    </p:spTree>
    <p:extLst>
      <p:ext uri="{BB962C8B-B14F-4D97-AF65-F5344CB8AC3E}">
        <p14:creationId xmlns:p14="http://schemas.microsoft.com/office/powerpoint/2010/main" val="9897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4D88-DD08-909F-3675-59E583A661FF}"/>
              </a:ext>
            </a:extLst>
          </p:cNvPr>
          <p:cNvSpPr>
            <a:spLocks noGrp="1"/>
          </p:cNvSpPr>
          <p:nvPr>
            <p:ph type="title"/>
          </p:nvPr>
        </p:nvSpPr>
        <p:spPr/>
        <p:txBody>
          <a:bodyPr/>
          <a:lstStyle/>
          <a:p>
            <a:r>
              <a:rPr lang="en-US" dirty="0"/>
              <a:t>Example of tutorial pages</a:t>
            </a:r>
          </a:p>
        </p:txBody>
      </p:sp>
      <p:pic>
        <p:nvPicPr>
          <p:cNvPr id="5" name="Content Placeholder 4">
            <a:extLst>
              <a:ext uri="{FF2B5EF4-FFF2-40B4-BE49-F238E27FC236}">
                <a16:creationId xmlns:a16="http://schemas.microsoft.com/office/drawing/2014/main" id="{056AE22C-149A-482F-E3FE-3E47D00079AB}"/>
              </a:ext>
            </a:extLst>
          </p:cNvPr>
          <p:cNvPicPr>
            <a:picLocks noGrp="1" noChangeAspect="1"/>
          </p:cNvPicPr>
          <p:nvPr>
            <p:ph sz="quarter" idx="13"/>
          </p:nvPr>
        </p:nvPicPr>
        <p:blipFill rotWithShape="1">
          <a:blip r:embed="rId2"/>
          <a:srcRect t="13571" r="1223" b="5169"/>
          <a:stretch/>
        </p:blipFill>
        <p:spPr>
          <a:xfrm>
            <a:off x="1745526" y="2214694"/>
            <a:ext cx="8700947" cy="4026310"/>
          </a:xfrm>
        </p:spPr>
      </p:pic>
    </p:spTree>
    <p:extLst>
      <p:ext uri="{BB962C8B-B14F-4D97-AF65-F5344CB8AC3E}">
        <p14:creationId xmlns:p14="http://schemas.microsoft.com/office/powerpoint/2010/main" val="42412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E087-E239-5357-BBAD-DE0B62DE4655}"/>
              </a:ext>
            </a:extLst>
          </p:cNvPr>
          <p:cNvSpPr>
            <a:spLocks noGrp="1"/>
          </p:cNvSpPr>
          <p:nvPr>
            <p:ph type="title"/>
          </p:nvPr>
        </p:nvSpPr>
        <p:spPr/>
        <p:txBody>
          <a:bodyPr/>
          <a:lstStyle/>
          <a:p>
            <a:r>
              <a:rPr lang="en-US" b="1" i="0" dirty="0">
                <a:solidFill>
                  <a:srgbClr val="000000"/>
                </a:solidFill>
                <a:effectLst/>
                <a:highlight>
                  <a:srgbClr val="FFFFFF"/>
                </a:highlight>
                <a:latin typeface="Arial" panose="020B0604020202020204" pitchFamily="34" charset="0"/>
              </a:rPr>
              <a:t>About Us page</a:t>
            </a:r>
            <a:endParaRPr lang="en-US" dirty="0"/>
          </a:p>
        </p:txBody>
      </p:sp>
      <p:pic>
        <p:nvPicPr>
          <p:cNvPr id="5" name="Content Placeholder 4">
            <a:extLst>
              <a:ext uri="{FF2B5EF4-FFF2-40B4-BE49-F238E27FC236}">
                <a16:creationId xmlns:a16="http://schemas.microsoft.com/office/drawing/2014/main" id="{100883CF-93D2-CA80-6489-368A04CCE762}"/>
              </a:ext>
            </a:extLst>
          </p:cNvPr>
          <p:cNvPicPr>
            <a:picLocks noGrp="1" noChangeAspect="1"/>
          </p:cNvPicPr>
          <p:nvPr>
            <p:ph sz="quarter" idx="13"/>
          </p:nvPr>
        </p:nvPicPr>
        <p:blipFill rotWithShape="1">
          <a:blip r:embed="rId2"/>
          <a:srcRect t="13572" r="1061" b="5168"/>
          <a:stretch/>
        </p:blipFill>
        <p:spPr>
          <a:xfrm>
            <a:off x="1738413" y="2214694"/>
            <a:ext cx="8715174" cy="4026310"/>
          </a:xfrm>
        </p:spPr>
      </p:pic>
    </p:spTree>
    <p:extLst>
      <p:ext uri="{BB962C8B-B14F-4D97-AF65-F5344CB8AC3E}">
        <p14:creationId xmlns:p14="http://schemas.microsoft.com/office/powerpoint/2010/main" val="398942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FE2E-D9C8-46AF-32C6-602049795C9A}"/>
              </a:ext>
            </a:extLst>
          </p:cNvPr>
          <p:cNvSpPr>
            <a:spLocks noGrp="1"/>
          </p:cNvSpPr>
          <p:nvPr>
            <p:ph type="title"/>
          </p:nvPr>
        </p:nvSpPr>
        <p:spPr>
          <a:xfrm>
            <a:off x="913774" y="1832823"/>
            <a:ext cx="10364451" cy="1596177"/>
          </a:xfrm>
        </p:spPr>
        <p:txBody>
          <a:bodyPr>
            <a:normAutofit/>
          </a:bodyPr>
          <a:lstStyle/>
          <a:p>
            <a:r>
              <a:rPr lang="en-US" sz="8000" dirty="0"/>
              <a:t>THANK you </a:t>
            </a:r>
          </a:p>
        </p:txBody>
      </p:sp>
    </p:spTree>
    <p:extLst>
      <p:ext uri="{BB962C8B-B14F-4D97-AF65-F5344CB8AC3E}">
        <p14:creationId xmlns:p14="http://schemas.microsoft.com/office/powerpoint/2010/main" val="19201425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33</TotalTime>
  <Words>137</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Tw Cen MT</vt:lpstr>
      <vt:lpstr>Droplet</vt:lpstr>
      <vt:lpstr>Online learning website</vt:lpstr>
      <vt:lpstr>introduction</vt:lpstr>
      <vt:lpstr>Home page</vt:lpstr>
      <vt:lpstr>Registration page</vt:lpstr>
      <vt:lpstr>Registration successful page </vt:lpstr>
      <vt:lpstr>Course page</vt:lpstr>
      <vt:lpstr>Example of tutorial pages</vt:lpstr>
      <vt:lpstr>About Us page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learning website</dc:title>
  <dc:creator>D͜͡4乛 ＤEＭ๏Ｎ</dc:creator>
  <cp:lastModifiedBy>D͜͡4乛 ＤEＭ๏Ｎ</cp:lastModifiedBy>
  <cp:revision>1</cp:revision>
  <dcterms:created xsi:type="dcterms:W3CDTF">2024-04-27T14:51:27Z</dcterms:created>
  <dcterms:modified xsi:type="dcterms:W3CDTF">2024-04-27T15:24:44Z</dcterms:modified>
</cp:coreProperties>
</file>