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50" r:id="rId1"/>
    <p:sldMasterId id="2147485499" r:id="rId2"/>
  </p:sldMasterIdLst>
  <p:notesMasterIdLst>
    <p:notesMasterId r:id="rId13"/>
  </p:notesMasterIdLst>
  <p:handoutMasterIdLst>
    <p:handoutMasterId r:id="rId14"/>
  </p:handoutMasterIdLst>
  <p:sldIdLst>
    <p:sldId id="2471" r:id="rId3"/>
    <p:sldId id="2472" r:id="rId4"/>
    <p:sldId id="2473" r:id="rId5"/>
    <p:sldId id="2478" r:id="rId6"/>
    <p:sldId id="2474" r:id="rId7"/>
    <p:sldId id="2475" r:id="rId8"/>
    <p:sldId id="2476" r:id="rId9"/>
    <p:sldId id="2477" r:id="rId10"/>
    <p:sldId id="2479" r:id="rId11"/>
    <p:sldId id="2480"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3" userDrawn="1">
          <p15:clr>
            <a:srgbClr val="A4A3A4"/>
          </p15:clr>
        </p15:guide>
        <p15:guide id="2" pos="3839">
          <p15:clr>
            <a:srgbClr val="A4A3A4"/>
          </p15:clr>
        </p15:guide>
        <p15:guide id="3" pos="33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n Kim" initials="EK"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3C5A"/>
    <a:srgbClr val="7230A7"/>
    <a:srgbClr val="00A3DB"/>
    <a:srgbClr val="036987"/>
    <a:srgbClr val="982454"/>
    <a:srgbClr val="3998D6"/>
    <a:srgbClr val="EE9632"/>
    <a:srgbClr val="9EB33E"/>
    <a:srgbClr val="84A743"/>
    <a:srgbClr val="F8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5" autoAdjust="0"/>
    <p:restoredTop sz="87816" autoAdjust="0"/>
  </p:normalViewPr>
  <p:slideViewPr>
    <p:cSldViewPr snapToGrid="0" snapToObjects="1">
      <p:cViewPr varScale="1">
        <p:scale>
          <a:sx n="82" d="100"/>
          <a:sy n="82" d="100"/>
        </p:scale>
        <p:origin x="1592" y="176"/>
      </p:cViewPr>
      <p:guideLst>
        <p:guide orient="horz" pos="1593"/>
        <p:guide pos="3839"/>
        <p:guide pos="335"/>
      </p:guideLst>
    </p:cSldViewPr>
  </p:slideViewPr>
  <p:outlineViewPr>
    <p:cViewPr>
      <p:scale>
        <a:sx n="33" d="100"/>
        <a:sy n="33" d="100"/>
      </p:scale>
      <p:origin x="0" y="-7232"/>
    </p:cViewPr>
  </p:outlineViewPr>
  <p:notesTextViewPr>
    <p:cViewPr>
      <p:scale>
        <a:sx n="95" d="100"/>
        <a:sy n="95" d="100"/>
      </p:scale>
      <p:origin x="0" y="0"/>
    </p:cViewPr>
  </p:notesTextViewPr>
  <p:sorterViewPr>
    <p:cViewPr>
      <p:scale>
        <a:sx n="88" d="100"/>
        <a:sy n="88" d="100"/>
      </p:scale>
      <p:origin x="0" y="-3776"/>
    </p:cViewPr>
  </p:sorterViewPr>
  <p:notesViewPr>
    <p:cSldViewPr snapToGrid="0" snapToObjects="1">
      <p:cViewPr varScale="1">
        <p:scale>
          <a:sx n="88" d="100"/>
          <a:sy n="88" d="100"/>
        </p:scale>
        <p:origin x="3240"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76B249-FD7D-0B45-914B-EECF51505FA8}" type="datetimeFigureOut">
              <a:rPr lang="en-US" smtClean="0"/>
              <a:t>5/21/19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24E56A-BA95-2546-B3B2-E990E44E49FC}" type="slidenum">
              <a:rPr lang="en-US" smtClean="0"/>
              <a:t>‹#›</a:t>
            </a:fld>
            <a:endParaRPr lang="en-US"/>
          </a:p>
        </p:txBody>
      </p:sp>
    </p:spTree>
    <p:extLst>
      <p:ext uri="{BB962C8B-B14F-4D97-AF65-F5344CB8AC3E}">
        <p14:creationId xmlns:p14="http://schemas.microsoft.com/office/powerpoint/2010/main" val="7333539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29B004-40BC-0C4A-B2A7-5E5EC5E14F3A}" type="datetimeFigureOut">
              <a:rPr lang="en-US" smtClean="0"/>
              <a:t>5/21/19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6CC4F5-8BAE-8444-BCCC-0C2A7C2928B4}" type="slidenum">
              <a:rPr lang="en-US" smtClean="0"/>
              <a:t>‹#›</a:t>
            </a:fld>
            <a:endParaRPr lang="en-US"/>
          </a:p>
        </p:txBody>
      </p:sp>
    </p:spTree>
    <p:extLst>
      <p:ext uri="{BB962C8B-B14F-4D97-AF65-F5344CB8AC3E}">
        <p14:creationId xmlns:p14="http://schemas.microsoft.com/office/powerpoint/2010/main" val="17533423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Containers and Cloud </a:t>
            </a:r>
            <a:r>
              <a:rPr lang="en-US" sz="1200" b="0" i="0" kern="1200" baseline="0" dirty="0">
                <a:solidFill>
                  <a:schemeClr val="tx1"/>
                </a:solidFill>
                <a:effectLst/>
                <a:latin typeface="+mn-lt"/>
                <a:ea typeface="+mn-ea"/>
                <a:cs typeface="+mn-cs"/>
              </a:rPr>
              <a:t>N</a:t>
            </a:r>
            <a:r>
              <a:rPr lang="en-US" sz="1200" b="0" i="0" kern="1200" dirty="0">
                <a:solidFill>
                  <a:schemeClr val="tx1"/>
                </a:solidFill>
                <a:effectLst/>
                <a:latin typeface="+mn-lt"/>
                <a:ea typeface="+mn-ea"/>
                <a:cs typeface="+mn-cs"/>
              </a:rPr>
              <a:t>ative technologies require developers, DevOps professionals, and software architects to adopt a new set of frameworks, which can present challenges.</a:t>
            </a:r>
          </a:p>
          <a:p>
            <a:pPr marL="0" marR="0" lvl="0" indent="0" algn="l" defTabSz="457200" rtl="0" eaLnBrk="1" fontAlgn="base" latinLnBrk="0" hangingPunct="1">
              <a:lnSpc>
                <a:spcPct val="100000"/>
              </a:lnSpc>
              <a:spcBef>
                <a:spcPts val="0"/>
              </a:spcBef>
              <a:spcAft>
                <a:spcPts val="0"/>
              </a:spcAft>
              <a:buClrTx/>
              <a:buSzTx/>
              <a:buFontTx/>
              <a:buNone/>
              <a:tabLst/>
              <a:defRPr/>
            </a:pPr>
            <a:endParaRPr lang="en-US" sz="1200" b="0" dirty="0">
              <a:solidFill>
                <a:srgbClr val="58595B"/>
              </a:solidFill>
            </a:endParaRPr>
          </a:p>
          <a:p>
            <a:pPr marL="0" marR="0" lvl="0" indent="0" algn="l" defTabSz="457200" rtl="0" eaLnBrk="1" fontAlgn="base" latinLnBrk="0" hangingPunct="1">
              <a:lnSpc>
                <a:spcPct val="100000"/>
              </a:lnSpc>
              <a:spcBef>
                <a:spcPts val="0"/>
              </a:spcBef>
              <a:spcAft>
                <a:spcPts val="0"/>
              </a:spcAft>
              <a:buClrTx/>
              <a:buSzTx/>
              <a:buFontTx/>
              <a:buNone/>
              <a:tabLst/>
              <a:defRPr/>
            </a:pPr>
            <a:r>
              <a:rPr lang="en-US" sz="1200" b="0" dirty="0">
                <a:solidFill>
                  <a:srgbClr val="58595B"/>
                </a:solidFill>
              </a:rPr>
              <a:t>Culture and Complexity: </a:t>
            </a:r>
          </a:p>
          <a:p>
            <a:pPr marL="0" marR="0" lvl="0" indent="0" algn="l" defTabSz="457200" rtl="0" eaLnBrk="1" fontAlgn="base" latinLnBrk="0" hangingPunct="1">
              <a:lnSpc>
                <a:spcPct val="100000"/>
              </a:lnSpc>
              <a:spcBef>
                <a:spcPts val="0"/>
              </a:spcBef>
              <a:spcAft>
                <a:spcPts val="0"/>
              </a:spcAft>
              <a:buClrTx/>
              <a:buSzTx/>
              <a:buFontTx/>
              <a:buNone/>
              <a:tabLst/>
              <a:defRPr/>
            </a:pPr>
            <a:r>
              <a:rPr lang="en-US" sz="1200" b="0" dirty="0">
                <a:solidFill>
                  <a:srgbClr val="58595B"/>
                </a:solidFill>
              </a:rPr>
              <a:t>Many organizations are faced with delivering modern apps while evolving from traditional development. They have application lifecycles that have to be integrated with new tools for DevOps workflows, including containers and serverless technologies. </a:t>
            </a:r>
            <a:r>
              <a:rPr lang="en-US" sz="1200" b="0" dirty="0" err="1">
                <a:solidFill>
                  <a:srgbClr val="58595B"/>
                </a:solidFill>
              </a:rPr>
              <a:t>Thre</a:t>
            </a:r>
            <a:r>
              <a:rPr lang="en-US" sz="1200" b="0" dirty="0">
                <a:solidFill>
                  <a:srgbClr val="58595B"/>
                </a:solidFill>
              </a:rPr>
              <a:t> is a need for better training and tools. Even if you do acquire the training, the setup and maintenance of cloud native technologies can require substantial operational expertise and can be an expensive endeavor. </a:t>
            </a:r>
          </a:p>
          <a:p>
            <a:pPr fontAlgn="base"/>
            <a:r>
              <a:rPr lang="en-US" sz="1200" b="0" i="0" kern="1200" dirty="0">
                <a:solidFill>
                  <a:schemeClr val="tx1"/>
                </a:solidFill>
                <a:effectLst/>
                <a:latin typeface="+mn-lt"/>
                <a:ea typeface="+mn-ea"/>
                <a:cs typeface="+mn-cs"/>
              </a:rPr>
              <a:t>Source: https://</a:t>
            </a:r>
            <a:r>
              <a:rPr lang="en-US" sz="1200" b="0" i="0" kern="1200" dirty="0" err="1">
                <a:solidFill>
                  <a:schemeClr val="tx1"/>
                </a:solidFill>
                <a:effectLst/>
                <a:latin typeface="+mn-lt"/>
                <a:ea typeface="+mn-ea"/>
                <a:cs typeface="+mn-cs"/>
              </a:rPr>
              <a:t>thenewstack.io</a:t>
            </a:r>
            <a:r>
              <a:rPr lang="en-US" sz="1200" b="0" i="0" kern="1200" dirty="0">
                <a:solidFill>
                  <a:schemeClr val="tx1"/>
                </a:solidFill>
                <a:effectLst/>
                <a:latin typeface="+mn-lt"/>
                <a:ea typeface="+mn-ea"/>
                <a:cs typeface="+mn-cs"/>
              </a:rPr>
              <a:t>/3-cloud-native-challenges-to-address-now-culture-code-and-cloud/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Unreliable DIY Approaches: </a:t>
            </a:r>
          </a:p>
          <a:p>
            <a:pPr marL="0" marR="0" lvl="0" indent="0" algn="l" defTabSz="4572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Do-it-yourself (DIY) approaches may lack enterprise-grade reliability, security, scaling, and manageability. Even if you put together various tools, including those for container orchestration, serverless, build pipelines, streaming and infrastructure as code, your Ops team will likely be overwhelmed by issues to troubleshoot and just keeping the lights on. </a:t>
            </a:r>
          </a:p>
          <a:p>
            <a:pPr fontAlgn="base"/>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Fragemented</a:t>
            </a:r>
            <a:r>
              <a:rPr lang="en-US" sz="1200" b="0" i="0" kern="1200" dirty="0">
                <a:solidFill>
                  <a:schemeClr val="tx1"/>
                </a:solidFill>
                <a:effectLst/>
                <a:latin typeface="+mn-lt"/>
                <a:ea typeface="+mn-ea"/>
                <a:cs typeface="+mn-cs"/>
              </a:rPr>
              <a:t> Tools</a:t>
            </a:r>
          </a:p>
          <a:p>
            <a:pPr fontAlgn="base"/>
            <a:r>
              <a:rPr lang="en-US" sz="1200" b="0" i="0" kern="1200" dirty="0">
                <a:solidFill>
                  <a:schemeClr val="tx1"/>
                </a:solidFill>
                <a:effectLst/>
                <a:latin typeface="+mn-lt"/>
                <a:ea typeface="+mn-ea"/>
                <a:cs typeface="+mn-cs"/>
              </a:rPr>
              <a:t>There are various tools you need to piece together to get a holistic solution. The CNCF landscape lists 100s of tools for cloud native, including 8 graduated projects, 15 incubating projects, and 436 member projects. Piecing together these various tools can be inefficient and expensive. Among the graduated projects, developing the in-house operational expertise may not be worth the ROI. Among the incubating and member projects, organizations have to invest in software that may have bugs, including security flaws that can expose them to vulnerabilities.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Proprietary Software: </a:t>
            </a:r>
          </a:p>
          <a:p>
            <a:pPr fontAlgn="base"/>
            <a:r>
              <a:rPr lang="en-US" sz="1200" b="0" i="0" kern="1200" dirty="0">
                <a:solidFill>
                  <a:schemeClr val="tx1"/>
                </a:solidFill>
                <a:effectLst/>
                <a:latin typeface="+mn-lt"/>
                <a:ea typeface="+mn-ea"/>
                <a:cs typeface="+mn-cs"/>
              </a:rPr>
              <a:t>Software from other cloud vendors (AWS in particular) and application development vendors such as Pivotal and Red Hat can lock you into proprietary stacks. As a result, you will operate in a closed ecosystem with non-standard ways of provisioning, monitoring, and managing your cloud native </a:t>
            </a:r>
            <a:r>
              <a:rPr lang="en-US" sz="1200" b="0" i="0" kern="1200" dirty="0" err="1">
                <a:solidFill>
                  <a:schemeClr val="tx1"/>
                </a:solidFill>
                <a:effectLst/>
                <a:latin typeface="+mn-lt"/>
                <a:ea typeface="+mn-ea"/>
                <a:cs typeface="+mn-cs"/>
              </a:rPr>
              <a:t>aaplications</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46CC4F5-8BAE-8444-BCCC-0C2A7C2928B4}" type="slidenum">
              <a:rPr lang="en-US" smtClean="0"/>
              <a:t>1</a:t>
            </a:fld>
            <a:endParaRPr lang="en-US" dirty="0"/>
          </a:p>
        </p:txBody>
      </p:sp>
    </p:spTree>
    <p:extLst>
      <p:ext uri="{BB962C8B-B14F-4D97-AF65-F5344CB8AC3E}">
        <p14:creationId xmlns:p14="http://schemas.microsoft.com/office/powerpoint/2010/main" val="1118541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kern="1200" dirty="0">
                <a:solidFill>
                  <a:schemeClr val="tx1"/>
                </a:solidFill>
                <a:effectLst/>
                <a:latin typeface="+mn-lt"/>
                <a:ea typeface="+mn-ea"/>
                <a:cs typeface="+mn-cs"/>
              </a:rPr>
              <a:t>1) Demos</a:t>
            </a:r>
          </a:p>
          <a:p>
            <a:r>
              <a:rPr lang="es-ES" sz="1200" b="0" i="0" kern="1200" dirty="0" err="1">
                <a:solidFill>
                  <a:schemeClr val="tx1"/>
                </a:solidFill>
                <a:effectLst/>
                <a:latin typeface="+mn-lt"/>
                <a:ea typeface="+mn-ea"/>
                <a:cs typeface="+mn-cs"/>
              </a:rPr>
              <a:t>People</a:t>
            </a:r>
            <a:r>
              <a:rPr lang="es-ES" sz="1200" b="0" i="0" kern="1200" dirty="0">
                <a:solidFill>
                  <a:schemeClr val="tx1"/>
                </a:solidFill>
                <a:effectLst/>
                <a:latin typeface="+mn-lt"/>
                <a:ea typeface="+mn-ea"/>
                <a:cs typeface="+mn-cs"/>
              </a:rPr>
              <a:t>: </a:t>
            </a:r>
            <a:br>
              <a:rPr lang="es-ES" sz="1200" b="0" i="0" kern="1200" dirty="0">
                <a:solidFill>
                  <a:schemeClr val="tx1"/>
                </a:solidFill>
                <a:effectLst/>
                <a:latin typeface="+mn-lt"/>
                <a:ea typeface="+mn-ea"/>
                <a:cs typeface="+mn-cs"/>
              </a:rPr>
            </a:br>
            <a:r>
              <a:rPr lang="es-ES" sz="1200" b="0" i="0" kern="1200" dirty="0">
                <a:solidFill>
                  <a:schemeClr val="tx1"/>
                </a:solidFill>
                <a:effectLst/>
                <a:latin typeface="+mn-lt"/>
                <a:ea typeface="+mn-ea"/>
                <a:cs typeface="+mn-cs"/>
              </a:rPr>
              <a:t>- Iván, </a:t>
            </a:r>
            <a:r>
              <a:rPr lang="es-ES" sz="1200" b="0" i="0" kern="1200" dirty="0" err="1">
                <a:solidFill>
                  <a:schemeClr val="tx1"/>
                </a:solidFill>
                <a:effectLst/>
                <a:latin typeface="+mn-lt"/>
                <a:ea typeface="+mn-ea"/>
                <a:cs typeface="+mn-cs"/>
              </a:rPr>
              <a:t>JesúsB</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Luisinho</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Mauri</a:t>
            </a:r>
            <a:r>
              <a:rPr lang="es-ES" sz="1200" b="0" i="0" kern="1200" dirty="0">
                <a:solidFill>
                  <a:schemeClr val="tx1"/>
                </a:solidFill>
                <a:effectLst/>
                <a:latin typeface="+mn-lt"/>
                <a:ea typeface="+mn-ea"/>
                <a:cs typeface="+mn-cs"/>
              </a:rPr>
              <a:t>, Lillo, </a:t>
            </a:r>
            <a:r>
              <a:rPr lang="es-ES" sz="1200" b="0" i="0" kern="1200" dirty="0" err="1">
                <a:solidFill>
                  <a:schemeClr val="tx1"/>
                </a:solidFill>
                <a:effectLst/>
                <a:latin typeface="+mn-lt"/>
                <a:ea typeface="+mn-ea"/>
                <a:cs typeface="+mn-cs"/>
              </a:rPr>
              <a:t>Samu</a:t>
            </a:r>
            <a:r>
              <a:rPr lang="es-ES" sz="1200" b="0" i="0" kern="1200" dirty="0">
                <a:solidFill>
                  <a:schemeClr val="tx1"/>
                </a:solidFill>
                <a:effectLst/>
                <a:latin typeface="+mn-lt"/>
                <a:ea typeface="+mn-ea"/>
                <a:cs typeface="+mn-cs"/>
              </a:rPr>
              <a:t>, Casares, Zárate</a:t>
            </a:r>
            <a:br>
              <a:rPr lang="es-ES" sz="1200" b="0" i="0" kern="1200" dirty="0">
                <a:solidFill>
                  <a:schemeClr val="tx1"/>
                </a:solidFill>
                <a:effectLst/>
                <a:latin typeface="+mn-lt"/>
                <a:ea typeface="+mn-ea"/>
                <a:cs typeface="+mn-cs"/>
              </a:rPr>
            </a:b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GBest's</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team</a:t>
            </a:r>
            <a:r>
              <a:rPr lang="es-ES" sz="1200" b="0" i="0" kern="1200" dirty="0">
                <a:solidFill>
                  <a:schemeClr val="tx1"/>
                </a:solidFill>
                <a:effectLst/>
                <a:latin typeface="+mn-lt"/>
                <a:ea typeface="+mn-ea"/>
                <a:cs typeface="+mn-cs"/>
              </a:rPr>
              <a:t>: Olivier, Paco, </a:t>
            </a:r>
            <a:r>
              <a:rPr lang="es-ES" sz="1200" b="0" i="0" kern="1200" dirty="0" err="1">
                <a:solidFill>
                  <a:schemeClr val="tx1"/>
                </a:solidFill>
                <a:effectLst/>
                <a:latin typeface="+mn-lt"/>
                <a:ea typeface="+mn-ea"/>
                <a:cs typeface="+mn-cs"/>
              </a:rPr>
              <a:t>Stephane</a:t>
            </a:r>
            <a:r>
              <a:rPr lang="es-ES" sz="1200" b="0" i="0" kern="1200" dirty="0">
                <a:solidFill>
                  <a:schemeClr val="tx1"/>
                </a:solidFill>
                <a:effectLst/>
                <a:latin typeface="+mn-lt"/>
                <a:ea typeface="+mn-ea"/>
                <a:cs typeface="+mn-cs"/>
              </a:rPr>
              <a:t>, Pepe, David </a:t>
            </a:r>
            <a:r>
              <a:rPr lang="es-ES" sz="1200" b="0" i="0" kern="1200" dirty="0" err="1">
                <a:solidFill>
                  <a:schemeClr val="tx1"/>
                </a:solidFill>
                <a:effectLst/>
                <a:latin typeface="+mn-lt"/>
                <a:ea typeface="+mn-ea"/>
                <a:cs typeface="+mn-cs"/>
              </a:rPr>
              <a:t>Mauri</a:t>
            </a:r>
            <a:r>
              <a:rPr lang="es-ES" sz="1200" b="0" i="0" kern="1200" dirty="0">
                <a:solidFill>
                  <a:schemeClr val="tx1"/>
                </a:solidFill>
                <a:effectLst/>
                <a:latin typeface="+mn-lt"/>
                <a:ea typeface="+mn-ea"/>
                <a:cs typeface="+mn-cs"/>
              </a:rPr>
              <a:t> y Oscar </a:t>
            </a:r>
            <a:r>
              <a:rPr lang="es-ES" sz="1200" b="0" i="0" kern="1200" dirty="0" err="1">
                <a:solidFill>
                  <a:schemeClr val="tx1"/>
                </a:solidFill>
                <a:effectLst/>
                <a:latin typeface="+mn-lt"/>
                <a:ea typeface="+mn-ea"/>
                <a:cs typeface="+mn-cs"/>
              </a:rPr>
              <a:t>Sanchez</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Gigi's</a:t>
            </a:r>
            <a:r>
              <a:rPr lang="es-ES" sz="1200" b="0" i="0" kern="1200" dirty="0">
                <a:solidFill>
                  <a:schemeClr val="tx1"/>
                </a:solidFill>
                <a:effectLst/>
                <a:latin typeface="+mn-lt"/>
                <a:ea typeface="+mn-ea"/>
                <a:cs typeface="+mn-cs"/>
              </a:rPr>
              <a:t> + robot</a:t>
            </a:r>
            <a:br>
              <a:rPr lang="es-ES" sz="1200" b="0" i="0" kern="1200" dirty="0">
                <a:solidFill>
                  <a:schemeClr val="tx1"/>
                </a:solidFill>
                <a:effectLst/>
                <a:latin typeface="+mn-lt"/>
                <a:ea typeface="+mn-ea"/>
                <a:cs typeface="+mn-cs"/>
              </a:rPr>
            </a:br>
            <a:r>
              <a:rPr lang="es-ES" sz="1200" b="0" i="0" kern="1200" dirty="0">
                <a:solidFill>
                  <a:schemeClr val="tx1"/>
                </a:solidFill>
                <a:effectLst/>
                <a:latin typeface="+mn-lt"/>
                <a:ea typeface="+mn-ea"/>
                <a:cs typeface="+mn-cs"/>
              </a:rPr>
              <a:t>Staff: Iván / Lillo / </a:t>
            </a:r>
            <a:r>
              <a:rPr lang="es-ES" sz="1200" b="0" i="0" kern="1200" dirty="0" err="1">
                <a:solidFill>
                  <a:schemeClr val="tx1"/>
                </a:solidFill>
                <a:effectLst/>
                <a:latin typeface="+mn-lt"/>
                <a:ea typeface="+mn-ea"/>
                <a:cs typeface="+mn-cs"/>
              </a:rPr>
              <a:t>Luisinho</a:t>
            </a:r>
            <a:endParaRPr lang="es-ES" sz="1200" b="0" i="0" kern="1200" dirty="0">
              <a:solidFill>
                <a:schemeClr val="tx1"/>
              </a:solidFill>
              <a:effectLst/>
              <a:latin typeface="+mn-lt"/>
              <a:ea typeface="+mn-ea"/>
              <a:cs typeface="+mn-cs"/>
            </a:endParaRPr>
          </a:p>
          <a:p>
            <a:r>
              <a:rPr lang="es-ES" sz="1200" b="0" i="0" kern="1200" dirty="0" err="1">
                <a:solidFill>
                  <a:schemeClr val="tx1"/>
                </a:solidFill>
                <a:effectLst/>
                <a:latin typeface="+mn-lt"/>
                <a:ea typeface="+mn-ea"/>
                <a:cs typeface="+mn-cs"/>
              </a:rPr>
              <a:t>Industry</a:t>
            </a:r>
            <a:br>
              <a:rPr lang="es-ES" sz="1200" b="0" i="0" kern="1200" dirty="0">
                <a:solidFill>
                  <a:schemeClr val="tx1"/>
                </a:solidFill>
                <a:effectLst/>
                <a:latin typeface="+mn-lt"/>
                <a:ea typeface="+mn-ea"/>
                <a:cs typeface="+mn-cs"/>
              </a:rPr>
            </a:br>
            <a:r>
              <a:rPr lang="es-ES" sz="1200" b="0" i="0" kern="1200" dirty="0">
                <a:solidFill>
                  <a:schemeClr val="tx1"/>
                </a:solidFill>
                <a:effectLst/>
                <a:latin typeface="+mn-lt"/>
                <a:ea typeface="+mn-ea"/>
                <a:cs typeface="+mn-cs"/>
              </a:rPr>
              <a:t>Staff: Zárate / Casares</a:t>
            </a:r>
          </a:p>
          <a:p>
            <a:r>
              <a:rPr lang="es-ES" sz="1200" b="0" i="0" kern="1200" dirty="0">
                <a:solidFill>
                  <a:schemeClr val="tx1"/>
                </a:solidFill>
                <a:effectLst/>
                <a:latin typeface="+mn-lt"/>
                <a:ea typeface="+mn-ea"/>
                <a:cs typeface="+mn-cs"/>
              </a:rPr>
              <a:t>2) Soporte técnico a asistentes que vayan a realizar el taller</a:t>
            </a:r>
            <a:br>
              <a:rPr lang="es-ES" sz="1200" b="0" i="0" kern="1200" dirty="0">
                <a:solidFill>
                  <a:schemeClr val="tx1"/>
                </a:solidFill>
                <a:effectLst/>
                <a:latin typeface="+mn-lt"/>
                <a:ea typeface="+mn-ea"/>
                <a:cs typeface="+mn-cs"/>
              </a:rPr>
            </a:br>
            <a:r>
              <a:rPr lang="es-ES" sz="1200" b="0" i="0" kern="1200" dirty="0">
                <a:solidFill>
                  <a:schemeClr val="tx1"/>
                </a:solidFill>
                <a:effectLst/>
                <a:latin typeface="+mn-lt"/>
                <a:ea typeface="+mn-ea"/>
                <a:cs typeface="+mn-cs"/>
              </a:rPr>
              <a:t>La idea es tener un stand donde podamos realizar asistencia. Mañana lo vemos sobre el terreno</a:t>
            </a:r>
          </a:p>
          <a:p>
            <a:r>
              <a:rPr lang="es-ES" sz="1200" b="0" i="0" kern="1200" dirty="0">
                <a:solidFill>
                  <a:schemeClr val="tx1"/>
                </a:solidFill>
                <a:effectLst/>
                <a:latin typeface="+mn-lt"/>
                <a:ea typeface="+mn-ea"/>
                <a:cs typeface="+mn-cs"/>
              </a:rPr>
              <a:t>3) Soporte a activación de </a:t>
            </a:r>
            <a:r>
              <a:rPr lang="es-ES" sz="1200" b="0" i="0" kern="1200" dirty="0" err="1">
                <a:solidFill>
                  <a:schemeClr val="tx1"/>
                </a:solidFill>
                <a:effectLst/>
                <a:latin typeface="+mn-lt"/>
                <a:ea typeface="+mn-ea"/>
                <a:cs typeface="+mn-cs"/>
              </a:rPr>
              <a:t>trials</a:t>
            </a:r>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//TO DO</a:t>
            </a:r>
          </a:p>
          <a:p>
            <a:r>
              <a:rPr lang="es-ES" sz="1200" b="0" i="0" kern="1200" dirty="0">
                <a:solidFill>
                  <a:schemeClr val="tx1"/>
                </a:solidFill>
                <a:effectLst/>
                <a:latin typeface="+mn-lt"/>
                <a:ea typeface="+mn-ea"/>
                <a:cs typeface="+mn-cs"/>
              </a:rPr>
              <a:t>4) Workshops</a:t>
            </a:r>
          </a:p>
          <a:p>
            <a:r>
              <a:rPr lang="es-ES" sz="1200" b="0" i="0" kern="1200" dirty="0">
                <a:solidFill>
                  <a:schemeClr val="tx1"/>
                </a:solidFill>
                <a:effectLst/>
                <a:latin typeface="+mn-lt"/>
                <a:ea typeface="+mn-ea"/>
                <a:cs typeface="+mn-cs"/>
              </a:rPr>
              <a:t>Sala 1</a:t>
            </a:r>
            <a:br>
              <a:rPr lang="es-ES" sz="1200" b="0" i="0" kern="1200" dirty="0">
                <a:solidFill>
                  <a:schemeClr val="tx1"/>
                </a:solidFill>
                <a:effectLst/>
                <a:latin typeface="+mn-lt"/>
                <a:ea typeface="+mn-ea"/>
                <a:cs typeface="+mn-cs"/>
              </a:rPr>
            </a:br>
            <a:r>
              <a:rPr lang="es-ES" sz="1200" b="0" i="0" kern="1200" dirty="0" err="1">
                <a:solidFill>
                  <a:schemeClr val="tx1"/>
                </a:solidFill>
                <a:effectLst/>
                <a:latin typeface="+mn-lt"/>
                <a:ea typeface="+mn-ea"/>
                <a:cs typeface="+mn-cs"/>
              </a:rPr>
              <a:t>Coordinator</a:t>
            </a:r>
            <a:r>
              <a:rPr lang="es-ES" sz="1200" b="0" i="0" kern="1200" dirty="0">
                <a:solidFill>
                  <a:schemeClr val="tx1"/>
                </a:solidFill>
                <a:effectLst/>
                <a:latin typeface="+mn-lt"/>
                <a:ea typeface="+mn-ea"/>
                <a:cs typeface="+mn-cs"/>
              </a:rPr>
              <a:t>: Jesús Guerra</a:t>
            </a:r>
            <a:br>
              <a:rPr lang="es-ES" sz="1200" b="0" i="0" kern="1200" dirty="0">
                <a:solidFill>
                  <a:schemeClr val="tx1"/>
                </a:solidFill>
                <a:effectLst/>
                <a:latin typeface="+mn-lt"/>
                <a:ea typeface="+mn-ea"/>
                <a:cs typeface="+mn-cs"/>
              </a:rPr>
            </a:br>
            <a:r>
              <a:rPr lang="es-ES" sz="1200" b="0" i="0" kern="1200" dirty="0" err="1">
                <a:solidFill>
                  <a:schemeClr val="tx1"/>
                </a:solidFill>
                <a:effectLst/>
                <a:latin typeface="+mn-lt"/>
                <a:ea typeface="+mn-ea"/>
                <a:cs typeface="+mn-cs"/>
              </a:rPr>
              <a:t>Owner</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Stephane</a:t>
            </a:r>
            <a:br>
              <a:rPr lang="es-ES" sz="1200" b="0" i="0" kern="1200" dirty="0">
                <a:solidFill>
                  <a:schemeClr val="tx1"/>
                </a:solidFill>
                <a:effectLst/>
                <a:latin typeface="+mn-lt"/>
                <a:ea typeface="+mn-ea"/>
                <a:cs typeface="+mn-cs"/>
              </a:rPr>
            </a:br>
            <a:r>
              <a:rPr lang="es-ES" sz="1200" b="0" i="0" kern="1200" dirty="0" err="1">
                <a:solidFill>
                  <a:schemeClr val="tx1"/>
                </a:solidFill>
                <a:effectLst/>
                <a:latin typeface="+mn-lt"/>
                <a:ea typeface="+mn-ea"/>
                <a:cs typeface="+mn-cs"/>
              </a:rPr>
              <a:t>Support</a:t>
            </a:r>
            <a:r>
              <a:rPr lang="es-ES" sz="1200" b="0" i="0" kern="1200" dirty="0">
                <a:solidFill>
                  <a:schemeClr val="tx1"/>
                </a:solidFill>
                <a:effectLst/>
                <a:latin typeface="+mn-lt"/>
                <a:ea typeface="+mn-ea"/>
                <a:cs typeface="+mn-cs"/>
              </a:rPr>
              <a:t> staff:</a:t>
            </a:r>
          </a:p>
          <a:p>
            <a:r>
              <a:rPr lang="es-ES" sz="1200" b="0" i="0" kern="1200" dirty="0">
                <a:solidFill>
                  <a:schemeClr val="tx1"/>
                </a:solidFill>
                <a:effectLst/>
                <a:latin typeface="+mn-lt"/>
                <a:ea typeface="+mn-ea"/>
                <a:cs typeface="+mn-cs"/>
              </a:rPr>
              <a:t>Sala 2</a:t>
            </a:r>
            <a:br>
              <a:rPr lang="es-ES" sz="1200" b="0" i="0" kern="1200" dirty="0">
                <a:solidFill>
                  <a:schemeClr val="tx1"/>
                </a:solidFill>
                <a:effectLst/>
                <a:latin typeface="+mn-lt"/>
                <a:ea typeface="+mn-ea"/>
                <a:cs typeface="+mn-cs"/>
              </a:rPr>
            </a:br>
            <a:r>
              <a:rPr lang="es-ES" sz="1200" b="0" i="0" kern="1200" dirty="0" err="1">
                <a:solidFill>
                  <a:schemeClr val="tx1"/>
                </a:solidFill>
                <a:effectLst/>
                <a:latin typeface="+mn-lt"/>
                <a:ea typeface="+mn-ea"/>
                <a:cs typeface="+mn-cs"/>
              </a:rPr>
              <a:t>Coordinator</a:t>
            </a:r>
            <a:r>
              <a:rPr lang="es-ES" sz="1200" b="0" i="0" kern="1200" dirty="0">
                <a:solidFill>
                  <a:schemeClr val="tx1"/>
                </a:solidFill>
                <a:effectLst/>
                <a:latin typeface="+mn-lt"/>
                <a:ea typeface="+mn-ea"/>
                <a:cs typeface="+mn-cs"/>
              </a:rPr>
              <a:t>: Guillermo </a:t>
            </a:r>
            <a:r>
              <a:rPr lang="es-ES" sz="1200" b="0" i="0" kern="1200" dirty="0" err="1">
                <a:solidFill>
                  <a:schemeClr val="tx1"/>
                </a:solidFill>
                <a:effectLst/>
                <a:latin typeface="+mn-lt"/>
                <a:ea typeface="+mn-ea"/>
                <a:cs typeface="+mn-cs"/>
              </a:rPr>
              <a:t>Best</a:t>
            </a:r>
            <a:br>
              <a:rPr lang="es-ES" sz="1200" b="0" i="0" kern="1200" dirty="0">
                <a:solidFill>
                  <a:schemeClr val="tx1"/>
                </a:solidFill>
                <a:effectLst/>
                <a:latin typeface="+mn-lt"/>
                <a:ea typeface="+mn-ea"/>
                <a:cs typeface="+mn-cs"/>
              </a:rPr>
            </a:br>
            <a:r>
              <a:rPr lang="es-ES" sz="1200" b="0" i="0" kern="1200" dirty="0" err="1">
                <a:solidFill>
                  <a:schemeClr val="tx1"/>
                </a:solidFill>
                <a:effectLst/>
                <a:latin typeface="+mn-lt"/>
                <a:ea typeface="+mn-ea"/>
                <a:cs typeface="+mn-cs"/>
              </a:rPr>
              <a:t>Owner</a:t>
            </a:r>
            <a:r>
              <a:rPr lang="es-ES" sz="1200" b="0" i="0" kern="1200" dirty="0">
                <a:solidFill>
                  <a:schemeClr val="tx1"/>
                </a:solidFill>
                <a:effectLst/>
                <a:latin typeface="+mn-lt"/>
                <a:ea typeface="+mn-ea"/>
                <a:cs typeface="+mn-cs"/>
              </a:rPr>
              <a:t>: Oscar Sánchez</a:t>
            </a:r>
            <a:br>
              <a:rPr lang="es-ES" sz="1200" b="0" i="0" kern="1200" dirty="0">
                <a:solidFill>
                  <a:schemeClr val="tx1"/>
                </a:solidFill>
                <a:effectLst/>
                <a:latin typeface="+mn-lt"/>
                <a:ea typeface="+mn-ea"/>
                <a:cs typeface="+mn-cs"/>
              </a:rPr>
            </a:br>
            <a:r>
              <a:rPr lang="es-ES" sz="1200" b="0" i="0" kern="1200" dirty="0" err="1">
                <a:solidFill>
                  <a:schemeClr val="tx1"/>
                </a:solidFill>
                <a:effectLst/>
                <a:latin typeface="+mn-lt"/>
                <a:ea typeface="+mn-ea"/>
                <a:cs typeface="+mn-cs"/>
              </a:rPr>
              <a:t>Support</a:t>
            </a:r>
            <a:r>
              <a:rPr lang="es-ES" sz="1200" b="0" i="0" kern="1200" dirty="0">
                <a:solidFill>
                  <a:schemeClr val="tx1"/>
                </a:solidFill>
                <a:effectLst/>
                <a:latin typeface="+mn-lt"/>
                <a:ea typeface="+mn-ea"/>
                <a:cs typeface="+mn-cs"/>
              </a:rPr>
              <a:t> staff:</a:t>
            </a:r>
          </a:p>
          <a:p>
            <a:endParaRPr lang="es-ES" dirty="0"/>
          </a:p>
        </p:txBody>
      </p:sp>
      <p:sp>
        <p:nvSpPr>
          <p:cNvPr id="4" name="Slide Number Placeholder 3"/>
          <p:cNvSpPr>
            <a:spLocks noGrp="1"/>
          </p:cNvSpPr>
          <p:nvPr>
            <p:ph type="sldNum" sz="quarter" idx="5"/>
          </p:nvPr>
        </p:nvSpPr>
        <p:spPr/>
        <p:txBody>
          <a:bodyPr/>
          <a:lstStyle/>
          <a:p>
            <a:fld id="{146CC4F5-8BAE-8444-BCCC-0C2A7C2928B4}" type="slidenum">
              <a:rPr lang="en-US" smtClean="0"/>
              <a:t>2</a:t>
            </a:fld>
            <a:endParaRPr lang="en-US"/>
          </a:p>
        </p:txBody>
      </p:sp>
    </p:spTree>
    <p:extLst>
      <p:ext uri="{BB962C8B-B14F-4D97-AF65-F5344CB8AC3E}">
        <p14:creationId xmlns:p14="http://schemas.microsoft.com/office/powerpoint/2010/main" val="1014355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146CC4F5-8BAE-8444-BCCC-0C2A7C2928B4}" type="slidenum">
              <a:rPr lang="en-US" smtClean="0"/>
              <a:t>10</a:t>
            </a:fld>
            <a:endParaRPr lang="en-US"/>
          </a:p>
        </p:txBody>
      </p:sp>
    </p:spTree>
    <p:extLst>
      <p:ext uri="{BB962C8B-B14F-4D97-AF65-F5344CB8AC3E}">
        <p14:creationId xmlns:p14="http://schemas.microsoft.com/office/powerpoint/2010/main" val="12387603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Page_Red/Blu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560139-64A2-684F-B157-1AAC7EDEE0F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0"/>
            <a:ext cx="8273530" cy="6858000"/>
          </a:xfrm>
          <a:prstGeom prst="rect">
            <a:avLst/>
          </a:prstGeom>
        </p:spPr>
      </p:pic>
      <p:sp>
        <p:nvSpPr>
          <p:cNvPr id="14" name="Slide Number Placeholder 5"/>
          <p:cNvSpPr>
            <a:spLocks noGrp="1"/>
          </p:cNvSpPr>
          <p:nvPr userDrawn="1">
            <p:ph type="sldNum" sz="quarter" idx="4"/>
          </p:nvPr>
        </p:nvSpPr>
        <p:spPr>
          <a:xfrm>
            <a:off x="11276011"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a:p>
        </p:txBody>
      </p:sp>
      <p:sp>
        <p:nvSpPr>
          <p:cNvPr id="5" name="Footer Placeholder 4">
            <a:extLst>
              <a:ext uri="{FF2B5EF4-FFF2-40B4-BE49-F238E27FC236}">
                <a16:creationId xmlns:a16="http://schemas.microsoft.com/office/drawing/2014/main" id="{A5044E0F-C32C-AC43-9E4C-6E285C1431FE}"/>
              </a:ext>
            </a:extLst>
          </p:cNvPr>
          <p:cNvSpPr>
            <a:spLocks noGrp="1"/>
          </p:cNvSpPr>
          <p:nvPr>
            <p:ph type="ftr" sz="quarter" idx="14"/>
          </p:nvPr>
        </p:nvSpPr>
        <p:spPr>
          <a:xfrm>
            <a:off x="3008244" y="6556248"/>
            <a:ext cx="8230252" cy="182880"/>
          </a:xfrm>
        </p:spPr>
        <p:txBody>
          <a:bodyPr/>
          <a:lstStyle>
            <a:lvl1pPr>
              <a:defRPr>
                <a:solidFill>
                  <a:schemeClr val="tx1"/>
                </a:solidFill>
              </a:defRPr>
            </a:lvl1pPr>
          </a:lstStyle>
          <a:p>
            <a:r>
              <a:rPr lang="en-US"/>
              <a:t>Copyright © 2019, Oracle and/or its affiliates. All rights reserved.</a:t>
            </a:r>
          </a:p>
        </p:txBody>
      </p:sp>
      <p:sp>
        <p:nvSpPr>
          <p:cNvPr id="18" name="Title 1"/>
          <p:cNvSpPr>
            <a:spLocks noGrp="1"/>
          </p:cNvSpPr>
          <p:nvPr>
            <p:ph type="ctrTitle" hasCustomPrompt="1"/>
          </p:nvPr>
        </p:nvSpPr>
        <p:spPr>
          <a:xfrm>
            <a:off x="531815" y="1279399"/>
            <a:ext cx="5350690" cy="1470025"/>
          </a:xfrm>
        </p:spPr>
        <p:txBody>
          <a:bodyPr vert="horz" lIns="0" tIns="0" rIns="0" bIns="0" rtlCol="0" anchor="b" anchorCtr="0">
            <a:noAutofit/>
          </a:bodyPr>
          <a:lstStyle>
            <a:lvl1pPr>
              <a:defRPr sz="4400" dirty="0">
                <a:solidFill>
                  <a:schemeClr val="tx1"/>
                </a:solidFill>
              </a:defRPr>
            </a:lvl1pPr>
          </a:lstStyle>
          <a:p>
            <a:r>
              <a:rPr lang="en-US" sz="4400" dirty="0"/>
              <a:t>Cover Title Calibri 44pt Headline Case</a:t>
            </a:r>
          </a:p>
        </p:txBody>
      </p:sp>
      <p:sp>
        <p:nvSpPr>
          <p:cNvPr id="19" name="Text Placeholder 12"/>
          <p:cNvSpPr>
            <a:spLocks noGrp="1"/>
          </p:cNvSpPr>
          <p:nvPr>
            <p:ph type="body" sz="quarter" idx="13" hasCustomPrompt="1"/>
          </p:nvPr>
        </p:nvSpPr>
        <p:spPr>
          <a:xfrm>
            <a:off x="531815" y="2897009"/>
            <a:ext cx="5350690" cy="961084"/>
          </a:xfrm>
        </p:spPr>
        <p:txBody>
          <a:bodyPr>
            <a:noAutofit/>
          </a:bodyPr>
          <a:lstStyle>
            <a:lvl1pPr marL="1588" indent="0">
              <a:spcBef>
                <a:spcPts val="0"/>
              </a:spcBef>
              <a:buFontTx/>
              <a:buNone/>
              <a:defRPr sz="2399" baseline="0">
                <a:solidFill>
                  <a:schemeClr val="tx1"/>
                </a:solidFill>
              </a:defRPr>
            </a:lvl1pPr>
            <a:lvl2pPr marL="1588" indent="0">
              <a:buFontTx/>
              <a:buNone/>
              <a:defRPr sz="2399"/>
            </a:lvl2pPr>
            <a:lvl3pPr marL="1588" indent="0">
              <a:buFontTx/>
              <a:buNone/>
              <a:defRPr sz="2399"/>
            </a:lvl3pPr>
            <a:lvl4pPr marL="1588" indent="0">
              <a:buFontTx/>
              <a:buNone/>
              <a:defRPr sz="2399"/>
            </a:lvl4pPr>
            <a:lvl5pPr marL="1588" indent="0">
              <a:buFontTx/>
              <a:buNone/>
              <a:defRPr sz="2399"/>
            </a:lvl5pPr>
            <a:lvl6pPr marL="1588" indent="0">
              <a:buFontTx/>
              <a:buNone/>
              <a:defRPr sz="2399"/>
            </a:lvl6pPr>
            <a:lvl7pPr marL="1588" indent="0">
              <a:buFontTx/>
              <a:buNone/>
              <a:defRPr sz="2399"/>
            </a:lvl7pPr>
            <a:lvl8pPr marL="1588" indent="0">
              <a:buFontTx/>
              <a:buNone/>
              <a:defRPr sz="2399"/>
            </a:lvl8pPr>
            <a:lvl9pPr marL="1588" indent="0">
              <a:buFontTx/>
              <a:buNone/>
              <a:defRPr sz="2399"/>
            </a:lvl9pPr>
          </a:lstStyle>
          <a:p>
            <a:r>
              <a:rPr lang="en-US" sz="2400" dirty="0"/>
              <a:t>Subtitle Calibri Bold 24pts</a:t>
            </a:r>
            <a:br>
              <a:rPr lang="en-US" sz="2400" dirty="0"/>
            </a:br>
            <a:endParaRPr lang="en-US" dirty="0"/>
          </a:p>
        </p:txBody>
      </p:sp>
      <p:sp>
        <p:nvSpPr>
          <p:cNvPr id="21" name="Text Placeholder 12"/>
          <p:cNvSpPr>
            <a:spLocks noGrp="1"/>
          </p:cNvSpPr>
          <p:nvPr>
            <p:ph type="body" sz="quarter" idx="15" hasCustomPrompt="1"/>
          </p:nvPr>
        </p:nvSpPr>
        <p:spPr>
          <a:xfrm>
            <a:off x="531815" y="4016809"/>
            <a:ext cx="5350690" cy="1362954"/>
          </a:xfrm>
        </p:spPr>
        <p:txBody>
          <a:bodyPr>
            <a:noAutofit/>
          </a:bodyPr>
          <a:lstStyle>
            <a:lvl1pPr marL="1588" indent="0">
              <a:spcBef>
                <a:spcPts val="0"/>
              </a:spcBef>
              <a:buFontTx/>
              <a:buNone/>
              <a:defRPr sz="2000" baseline="0">
                <a:solidFill>
                  <a:schemeClr val="tx1"/>
                </a:solidFill>
              </a:defRPr>
            </a:lvl1pPr>
            <a:lvl2pPr marL="1588" indent="0">
              <a:buFontTx/>
              <a:buNone/>
              <a:defRPr sz="2399"/>
            </a:lvl2pPr>
            <a:lvl3pPr marL="1588" indent="0">
              <a:buFontTx/>
              <a:buNone/>
              <a:defRPr sz="2399"/>
            </a:lvl3pPr>
            <a:lvl4pPr marL="1588" indent="0">
              <a:buFontTx/>
              <a:buNone/>
              <a:defRPr sz="2399"/>
            </a:lvl4pPr>
            <a:lvl5pPr marL="1588" indent="0">
              <a:buFontTx/>
              <a:buNone/>
              <a:defRPr sz="2399"/>
            </a:lvl5pPr>
            <a:lvl6pPr marL="1588" indent="0">
              <a:buFontTx/>
              <a:buNone/>
              <a:defRPr sz="2399"/>
            </a:lvl6pPr>
            <a:lvl7pPr marL="1588" indent="0">
              <a:buFontTx/>
              <a:buNone/>
              <a:defRPr sz="2399"/>
            </a:lvl7pPr>
            <a:lvl8pPr marL="1588" indent="0">
              <a:buFontTx/>
              <a:buNone/>
              <a:defRPr sz="2399"/>
            </a:lvl8pPr>
            <a:lvl9pPr marL="1588" indent="0">
              <a:buFontTx/>
              <a:buNone/>
              <a:defRPr sz="2399"/>
            </a:lvl9pPr>
          </a:lstStyle>
          <a:p>
            <a:pPr>
              <a:spcBef>
                <a:spcPts val="600"/>
              </a:spcBef>
            </a:pPr>
            <a:r>
              <a:rPr lang="en-US" sz="2000" dirty="0"/>
              <a:t>Name Calibri Bold 20pts</a:t>
            </a:r>
          </a:p>
          <a:p>
            <a:pPr>
              <a:spcBef>
                <a:spcPts val="600"/>
              </a:spcBef>
            </a:pPr>
            <a:r>
              <a:rPr lang="en-US" sz="2000" dirty="0"/>
              <a:t>Title Calibri Bold 20pts</a:t>
            </a:r>
          </a:p>
          <a:p>
            <a:pPr>
              <a:spcBef>
                <a:spcPts val="600"/>
              </a:spcBef>
            </a:pPr>
            <a:r>
              <a:rPr lang="en-US" sz="2000" dirty="0"/>
              <a:t>Organization Calibri Bold 20pts</a:t>
            </a:r>
          </a:p>
          <a:p>
            <a:pPr>
              <a:spcBef>
                <a:spcPts val="600"/>
              </a:spcBef>
            </a:pPr>
            <a:r>
              <a:rPr lang="en-US" sz="2000" dirty="0"/>
              <a:t>Date Calibri Bold 20pts</a:t>
            </a:r>
          </a:p>
        </p:txBody>
      </p:sp>
      <p:pic>
        <p:nvPicPr>
          <p:cNvPr id="11" name="Picture 10" descr="Oracle logo in white on red staging background" title="Oracle red badge logo">
            <a:extLst>
              <a:ext uri="{FF2B5EF4-FFF2-40B4-BE49-F238E27FC236}">
                <a16:creationId xmlns:a16="http://schemas.microsoft.com/office/drawing/2014/main" id="{ED1AC203-3309-9D4A-BA54-2666A1BB0D60}"/>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23175943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End Page 1">
    <p:spTree>
      <p:nvGrpSpPr>
        <p:cNvPr id="1" name=""/>
        <p:cNvGrpSpPr/>
        <p:nvPr/>
      </p:nvGrpSpPr>
      <p:grpSpPr>
        <a:xfrm>
          <a:off x="0" y="0"/>
          <a:ext cx="0" cy="0"/>
          <a:chOff x="0" y="0"/>
          <a:chExt cx="0" cy="0"/>
        </a:xfrm>
      </p:grpSpPr>
      <p:pic>
        <p:nvPicPr>
          <p:cNvPr id="18" name="Picture 17" descr="&quot;Integrated Cloud Applications &amp; Platform Services&quot; tagline in red and black" title="Oracle corporate Tagline in color">
            <a:extLst>
              <a:ext uri="{FF2B5EF4-FFF2-40B4-BE49-F238E27FC236}">
                <a16:creationId xmlns:a16="http://schemas.microsoft.com/office/drawing/2014/main" id="{448FE6E1-74FF-0E48-8DDE-9AE0E0CEB14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2219916" y="1722240"/>
            <a:ext cx="7748992" cy="2950267"/>
          </a:xfrm>
          <a:prstGeom prst="rect">
            <a:avLst/>
          </a:prstGeom>
        </p:spPr>
      </p:pic>
      <p:sp>
        <p:nvSpPr>
          <p:cNvPr id="8" name="Footer Placeholder 7">
            <a:extLst>
              <a:ext uri="{FF2B5EF4-FFF2-40B4-BE49-F238E27FC236}">
                <a16:creationId xmlns:a16="http://schemas.microsoft.com/office/drawing/2014/main" id="{CB1DF0F7-B59E-504C-B8D9-6884CE5419C6}"/>
              </a:ext>
            </a:extLst>
          </p:cNvPr>
          <p:cNvSpPr>
            <a:spLocks noGrp="1"/>
          </p:cNvSpPr>
          <p:nvPr>
            <p:ph type="ftr" sz="quarter" idx="10"/>
          </p:nvPr>
        </p:nvSpPr>
        <p:spPr bwMode="gray"/>
        <p:txBody>
          <a:bodyPr/>
          <a:lstStyle>
            <a:lvl1pPr>
              <a:defRPr>
                <a:solidFill>
                  <a:srgbClr val="4E5052"/>
                </a:solidFill>
              </a:defRPr>
            </a:lvl1pPr>
          </a:lstStyle>
          <a:p>
            <a:r>
              <a:rPr lang="en-US"/>
              <a:t>Copyright © 2019, Oracle and/or its affiliates. All rights reserved.</a:t>
            </a:r>
          </a:p>
        </p:txBody>
      </p:sp>
      <p:sp>
        <p:nvSpPr>
          <p:cNvPr id="9" name="Slide Number Placeholder 8">
            <a:extLst>
              <a:ext uri="{FF2B5EF4-FFF2-40B4-BE49-F238E27FC236}">
                <a16:creationId xmlns:a16="http://schemas.microsoft.com/office/drawing/2014/main" id="{9831CD28-2844-6C48-A0F4-AD0DC3545C03}"/>
              </a:ext>
            </a:extLst>
          </p:cNvPr>
          <p:cNvSpPr>
            <a:spLocks noGrp="1"/>
          </p:cNvSpPr>
          <p:nvPr>
            <p:ph type="sldNum" sz="quarter" idx="11"/>
          </p:nvPr>
        </p:nvSpPr>
        <p:spPr bwMode="gray"/>
        <p:txBody>
          <a:bodyPr/>
          <a:lstStyle>
            <a:lvl1pPr>
              <a:defRPr>
                <a:solidFill>
                  <a:srgbClr val="4E5052"/>
                </a:solidFill>
              </a:defRPr>
            </a:lvl1pPr>
          </a:lstStyle>
          <a:p>
            <a:fld id="{C51EAA63-D034-42AE-91FA-B13B9518C7BE}" type="slidenum">
              <a:rPr lang="en-US" smtClean="0"/>
              <a:pPr/>
              <a:t>‹#›</a:t>
            </a:fld>
            <a:endParaRPr lang="en-US"/>
          </a:p>
        </p:txBody>
      </p:sp>
      <p:pic>
        <p:nvPicPr>
          <p:cNvPr id="7" name="Picture 6" descr="Oracle logo in white on red staging background" title="Oracle red badge logo">
            <a:extLst>
              <a:ext uri="{FF2B5EF4-FFF2-40B4-BE49-F238E27FC236}">
                <a16:creationId xmlns:a16="http://schemas.microsoft.com/office/drawing/2014/main" id="{DA9D2150-5DD3-6249-9C21-B9E57CFCB38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27916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8_End Page 2">
    <p:bg bwMode="gray">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028CB9-A6C0-E247-ADDF-AAD975CB84F6}"/>
              </a:ext>
            </a:extLst>
          </p:cNvPr>
          <p:cNvSpPr/>
          <p:nvPr userDrawn="1"/>
        </p:nvSpPr>
        <p:spPr bwMode="gray">
          <a:xfrm>
            <a:off x="-1" y="0"/>
            <a:ext cx="12188825" cy="6858000"/>
          </a:xfrm>
          <a:prstGeom prst="rect">
            <a:avLst/>
          </a:pr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solidFill>
                <a:srgbClr val="FFFFFF"/>
              </a:solidFill>
            </a:endParaRPr>
          </a:p>
        </p:txBody>
      </p:sp>
      <p:pic>
        <p:nvPicPr>
          <p:cNvPr id="4" name="Picture 3">
            <a:extLst>
              <a:ext uri="{FF2B5EF4-FFF2-40B4-BE49-F238E27FC236}">
                <a16:creationId xmlns:a16="http://schemas.microsoft.com/office/drawing/2014/main" id="{CCC72AFA-11E0-5943-B2DF-9388A681259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7263649" cy="6858000"/>
          </a:xfrm>
          <a:prstGeom prst="rect">
            <a:avLst/>
          </a:prstGeom>
        </p:spPr>
      </p:pic>
      <p:pic>
        <p:nvPicPr>
          <p:cNvPr id="10" name="Picture 9">
            <a:extLst>
              <a:ext uri="{FF2B5EF4-FFF2-40B4-BE49-F238E27FC236}">
                <a16:creationId xmlns:a16="http://schemas.microsoft.com/office/drawing/2014/main" id="{C07BB530-0468-9949-827A-0E67002CADD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2810047" y="3003063"/>
            <a:ext cx="6797331" cy="851874"/>
          </a:xfrm>
          <a:prstGeom prst="rect">
            <a:avLst/>
          </a:prstGeom>
        </p:spPr>
      </p:pic>
    </p:spTree>
    <p:extLst>
      <p:ext uri="{BB962C8B-B14F-4D97-AF65-F5344CB8AC3E}">
        <p14:creationId xmlns:p14="http://schemas.microsoft.com/office/powerpoint/2010/main" val="594204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182130" y="6556248"/>
            <a:ext cx="1226398" cy="182880"/>
          </a:xfrm>
          <a:prstGeom prst="rect">
            <a:avLst/>
          </a:prstGeom>
        </p:spPr>
        <p:txBody>
          <a:bodyPr/>
          <a:lstStyle/>
          <a:p>
            <a:fld id="{701A4FAA-3021-43DF-ABA6-60269B0E01FE}" type="datetime1">
              <a:rPr lang="es-ES_tradnl" smtClean="0"/>
              <a:t>21/5/19</a:t>
            </a:fld>
            <a:endParaRPr/>
          </a:p>
        </p:txBody>
      </p:sp>
      <p:sp>
        <p:nvSpPr>
          <p:cNvPr id="4" name="Footer Placeholder 3"/>
          <p:cNvSpPr>
            <a:spLocks noGrp="1"/>
          </p:cNvSpPr>
          <p:nvPr>
            <p:ph type="ftr" sz="quarter" idx="11"/>
          </p:nvPr>
        </p:nvSpPr>
        <p:spPr>
          <a:xfrm>
            <a:off x="8621422" y="6556248"/>
            <a:ext cx="2702495" cy="182880"/>
          </a:xfrm>
          <a:prstGeom prst="rect">
            <a:avLst/>
          </a:prstGeom>
        </p:spPr>
        <p:txBody>
          <a:bodyPr/>
          <a:lstStyle/>
          <a:p>
            <a:r>
              <a:rPr lang="es-ES" dirty="0"/>
              <a:t>CLH &amp; Oracle </a:t>
            </a:r>
            <a:r>
              <a:rPr lang="es-ES" dirty="0" err="1"/>
              <a:t>Internal</a:t>
            </a:r>
            <a:r>
              <a:rPr lang="es-ES" dirty="0"/>
              <a:t> </a:t>
            </a:r>
            <a:r>
              <a:rPr lang="es-ES" dirty="0" err="1"/>
              <a:t>Only</a:t>
            </a:r>
            <a:endParaRPr dirty="0"/>
          </a:p>
        </p:txBody>
      </p:sp>
      <p:sp>
        <p:nvSpPr>
          <p:cNvPr id="5" name="Slide Number Placeholder 4"/>
          <p:cNvSpPr>
            <a:spLocks noGrp="1"/>
          </p:cNvSpPr>
          <p:nvPr>
            <p:ph type="sldNum" sz="quarter" idx="12"/>
          </p:nvPr>
        </p:nvSpPr>
        <p:spPr>
          <a:xfrm>
            <a:off x="11324205" y="6556248"/>
            <a:ext cx="333467" cy="182880"/>
          </a:xfrm>
          <a:prstGeom prst="rect">
            <a:avLst/>
          </a:prstGeom>
        </p:spPr>
        <p:txBody>
          <a:bodyPr/>
          <a:lstStyle/>
          <a:p>
            <a:fld id="{C51EAA63-D034-42AE-91FA-B13B9518C7BE}" type="slidenum">
              <a:rPr/>
              <a:t>‹#›</a:t>
            </a:fld>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06925193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09FEA-A4F8-C04F-9C64-B2A72AE4970F}"/>
              </a:ext>
            </a:extLst>
          </p:cNvPr>
          <p:cNvSpPr>
            <a:spLocks noGrp="1"/>
          </p:cNvSpPr>
          <p:nvPr>
            <p:ph type="ctrTitle"/>
          </p:nvPr>
        </p:nvSpPr>
        <p:spPr>
          <a:xfrm>
            <a:off x="1524000" y="1122363"/>
            <a:ext cx="9140825" cy="2387600"/>
          </a:xfrm>
        </p:spPr>
        <p:txBody>
          <a:bodyPr anchor="b"/>
          <a:lstStyle>
            <a:lvl1pPr algn="ctr">
              <a:defRPr sz="6000"/>
            </a:lvl1pPr>
          </a:lstStyle>
          <a:p>
            <a:r>
              <a:rPr lang="en-US"/>
              <a:t>Click to edit Master title style</a:t>
            </a:r>
            <a:endParaRPr lang="es-ES"/>
          </a:p>
        </p:txBody>
      </p:sp>
      <p:sp>
        <p:nvSpPr>
          <p:cNvPr id="3" name="Subtitle 2">
            <a:extLst>
              <a:ext uri="{FF2B5EF4-FFF2-40B4-BE49-F238E27FC236}">
                <a16:creationId xmlns:a16="http://schemas.microsoft.com/office/drawing/2014/main" id="{D9F889DF-E904-6840-8561-A3A8ADA3A57B}"/>
              </a:ext>
            </a:extLst>
          </p:cNvPr>
          <p:cNvSpPr>
            <a:spLocks noGrp="1"/>
          </p:cNvSpPr>
          <p:nvPr>
            <p:ph type="subTitle" idx="1"/>
          </p:nvPr>
        </p:nvSpPr>
        <p:spPr>
          <a:xfrm>
            <a:off x="1524000" y="3602038"/>
            <a:ext cx="9140825"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a:extLst>
              <a:ext uri="{FF2B5EF4-FFF2-40B4-BE49-F238E27FC236}">
                <a16:creationId xmlns:a16="http://schemas.microsoft.com/office/drawing/2014/main" id="{CCB1A098-044F-9443-8C2A-296C035936CF}"/>
              </a:ext>
            </a:extLst>
          </p:cNvPr>
          <p:cNvSpPr>
            <a:spLocks noGrp="1"/>
          </p:cNvSpPr>
          <p:nvPr>
            <p:ph type="dt" sz="half" idx="10"/>
          </p:nvPr>
        </p:nvSpPr>
        <p:spPr/>
        <p:txBody>
          <a:bodyPr/>
          <a:lstStyle/>
          <a:p>
            <a:fld id="{5EC0A708-6668-E245-981C-213A5792643A}" type="datetimeFigureOut">
              <a:rPr lang="es-ES" smtClean="0"/>
              <a:t>21/5/19</a:t>
            </a:fld>
            <a:endParaRPr lang="es-ES"/>
          </a:p>
        </p:txBody>
      </p:sp>
      <p:sp>
        <p:nvSpPr>
          <p:cNvPr id="5" name="Footer Placeholder 4">
            <a:extLst>
              <a:ext uri="{FF2B5EF4-FFF2-40B4-BE49-F238E27FC236}">
                <a16:creationId xmlns:a16="http://schemas.microsoft.com/office/drawing/2014/main" id="{C53687E2-9F38-684D-9939-A5A1FD836007}"/>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54DC3900-E5EF-F048-9C83-AB9517AC75E5}"/>
              </a:ext>
            </a:extLst>
          </p:cNvPr>
          <p:cNvSpPr>
            <a:spLocks noGrp="1"/>
          </p:cNvSpPr>
          <p:nvPr>
            <p:ph type="sldNum" sz="quarter" idx="12"/>
          </p:nvPr>
        </p:nvSpPr>
        <p:spPr/>
        <p:txBody>
          <a:bodyPr/>
          <a:lstStyle/>
          <a:p>
            <a:fld id="{F318008A-3CC1-B440-B26D-EE54174728B5}" type="slidenum">
              <a:rPr lang="es-ES" smtClean="0"/>
              <a:t>‹#›</a:t>
            </a:fld>
            <a:endParaRPr lang="es-ES"/>
          </a:p>
        </p:txBody>
      </p:sp>
    </p:spTree>
    <p:extLst>
      <p:ext uri="{BB962C8B-B14F-4D97-AF65-F5344CB8AC3E}">
        <p14:creationId xmlns:p14="http://schemas.microsoft.com/office/powerpoint/2010/main" val="1093164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A74D-2D06-D943-A95A-CB922C9801C2}"/>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5132090F-70D3-2B47-9DFD-15C56D9333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8F6D1FA0-DB74-6C42-8E8D-B0CDF1E1FB1B}"/>
              </a:ext>
            </a:extLst>
          </p:cNvPr>
          <p:cNvSpPr>
            <a:spLocks noGrp="1"/>
          </p:cNvSpPr>
          <p:nvPr>
            <p:ph type="dt" sz="half" idx="10"/>
          </p:nvPr>
        </p:nvSpPr>
        <p:spPr/>
        <p:txBody>
          <a:bodyPr/>
          <a:lstStyle/>
          <a:p>
            <a:fld id="{5EC0A708-6668-E245-981C-213A5792643A}" type="datetimeFigureOut">
              <a:rPr lang="es-ES" smtClean="0"/>
              <a:t>21/5/19</a:t>
            </a:fld>
            <a:endParaRPr lang="es-ES"/>
          </a:p>
        </p:txBody>
      </p:sp>
      <p:sp>
        <p:nvSpPr>
          <p:cNvPr id="5" name="Footer Placeholder 4">
            <a:extLst>
              <a:ext uri="{FF2B5EF4-FFF2-40B4-BE49-F238E27FC236}">
                <a16:creationId xmlns:a16="http://schemas.microsoft.com/office/drawing/2014/main" id="{8BEB3656-18FA-7449-9422-D32985AD8231}"/>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75F67AB7-93E1-4F4E-99B9-0139E7FE50DD}"/>
              </a:ext>
            </a:extLst>
          </p:cNvPr>
          <p:cNvSpPr>
            <a:spLocks noGrp="1"/>
          </p:cNvSpPr>
          <p:nvPr>
            <p:ph type="sldNum" sz="quarter" idx="12"/>
          </p:nvPr>
        </p:nvSpPr>
        <p:spPr/>
        <p:txBody>
          <a:bodyPr/>
          <a:lstStyle/>
          <a:p>
            <a:fld id="{F318008A-3CC1-B440-B26D-EE54174728B5}" type="slidenum">
              <a:rPr lang="es-ES" smtClean="0"/>
              <a:t>‹#›</a:t>
            </a:fld>
            <a:endParaRPr lang="es-ES"/>
          </a:p>
        </p:txBody>
      </p:sp>
    </p:spTree>
    <p:extLst>
      <p:ext uri="{BB962C8B-B14F-4D97-AF65-F5344CB8AC3E}">
        <p14:creationId xmlns:p14="http://schemas.microsoft.com/office/powerpoint/2010/main" val="2385306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36533-6822-0148-8175-44F1405EA463}"/>
              </a:ext>
            </a:extLst>
          </p:cNvPr>
          <p:cNvSpPr>
            <a:spLocks noGrp="1"/>
          </p:cNvSpPr>
          <p:nvPr>
            <p:ph type="title"/>
          </p:nvPr>
        </p:nvSpPr>
        <p:spPr>
          <a:xfrm>
            <a:off x="831850" y="1709738"/>
            <a:ext cx="10512425" cy="2852737"/>
          </a:xfrm>
        </p:spPr>
        <p:txBody>
          <a:bodyPr anchor="b"/>
          <a:lstStyle>
            <a:lvl1pPr>
              <a:defRPr sz="6000"/>
            </a:lvl1pPr>
          </a:lstStyle>
          <a:p>
            <a:r>
              <a:rPr lang="en-US"/>
              <a:t>Click to edit Master title style</a:t>
            </a:r>
            <a:endParaRPr lang="es-ES"/>
          </a:p>
        </p:txBody>
      </p:sp>
      <p:sp>
        <p:nvSpPr>
          <p:cNvPr id="3" name="Text Placeholder 2">
            <a:extLst>
              <a:ext uri="{FF2B5EF4-FFF2-40B4-BE49-F238E27FC236}">
                <a16:creationId xmlns:a16="http://schemas.microsoft.com/office/drawing/2014/main" id="{AB26B804-46FC-2345-A3FD-B5B320E91317}"/>
              </a:ext>
            </a:extLst>
          </p:cNvPr>
          <p:cNvSpPr>
            <a:spLocks noGrp="1"/>
          </p:cNvSpPr>
          <p:nvPr>
            <p:ph type="body" idx="1"/>
          </p:nvPr>
        </p:nvSpPr>
        <p:spPr>
          <a:xfrm>
            <a:off x="831850" y="4589463"/>
            <a:ext cx="105124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D949ECC-84F8-044B-9E6A-6B7369800048}"/>
              </a:ext>
            </a:extLst>
          </p:cNvPr>
          <p:cNvSpPr>
            <a:spLocks noGrp="1"/>
          </p:cNvSpPr>
          <p:nvPr>
            <p:ph type="dt" sz="half" idx="10"/>
          </p:nvPr>
        </p:nvSpPr>
        <p:spPr/>
        <p:txBody>
          <a:bodyPr/>
          <a:lstStyle/>
          <a:p>
            <a:fld id="{5EC0A708-6668-E245-981C-213A5792643A}" type="datetimeFigureOut">
              <a:rPr lang="es-ES" smtClean="0"/>
              <a:t>21/5/19</a:t>
            </a:fld>
            <a:endParaRPr lang="es-ES"/>
          </a:p>
        </p:txBody>
      </p:sp>
      <p:sp>
        <p:nvSpPr>
          <p:cNvPr id="5" name="Footer Placeholder 4">
            <a:extLst>
              <a:ext uri="{FF2B5EF4-FFF2-40B4-BE49-F238E27FC236}">
                <a16:creationId xmlns:a16="http://schemas.microsoft.com/office/drawing/2014/main" id="{B230FC88-B962-A840-9C58-642F76672078}"/>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801AC73E-06D5-5048-9C2E-BBA52BA69099}"/>
              </a:ext>
            </a:extLst>
          </p:cNvPr>
          <p:cNvSpPr>
            <a:spLocks noGrp="1"/>
          </p:cNvSpPr>
          <p:nvPr>
            <p:ph type="sldNum" sz="quarter" idx="12"/>
          </p:nvPr>
        </p:nvSpPr>
        <p:spPr/>
        <p:txBody>
          <a:bodyPr/>
          <a:lstStyle/>
          <a:p>
            <a:fld id="{F318008A-3CC1-B440-B26D-EE54174728B5}" type="slidenum">
              <a:rPr lang="es-ES" smtClean="0"/>
              <a:t>‹#›</a:t>
            </a:fld>
            <a:endParaRPr lang="es-ES"/>
          </a:p>
        </p:txBody>
      </p:sp>
    </p:spTree>
    <p:extLst>
      <p:ext uri="{BB962C8B-B14F-4D97-AF65-F5344CB8AC3E}">
        <p14:creationId xmlns:p14="http://schemas.microsoft.com/office/powerpoint/2010/main" val="745987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398A-ECAF-3C49-8CD9-9A5C36B535C2}"/>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18263C19-AA13-F541-9D4F-D184A1A1DEF4}"/>
              </a:ext>
            </a:extLst>
          </p:cNvPr>
          <p:cNvSpPr>
            <a:spLocks noGrp="1"/>
          </p:cNvSpPr>
          <p:nvPr>
            <p:ph sz="half" idx="1"/>
          </p:nvPr>
        </p:nvSpPr>
        <p:spPr>
          <a:xfrm>
            <a:off x="838200" y="1825625"/>
            <a:ext cx="5180013"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a:extLst>
              <a:ext uri="{FF2B5EF4-FFF2-40B4-BE49-F238E27FC236}">
                <a16:creationId xmlns:a16="http://schemas.microsoft.com/office/drawing/2014/main" id="{194D066A-5047-6D45-91FD-5210C48A3FE8}"/>
              </a:ext>
            </a:extLst>
          </p:cNvPr>
          <p:cNvSpPr>
            <a:spLocks noGrp="1"/>
          </p:cNvSpPr>
          <p:nvPr>
            <p:ph sz="half" idx="2"/>
          </p:nvPr>
        </p:nvSpPr>
        <p:spPr>
          <a:xfrm>
            <a:off x="6170613" y="1825625"/>
            <a:ext cx="5180012"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a:extLst>
              <a:ext uri="{FF2B5EF4-FFF2-40B4-BE49-F238E27FC236}">
                <a16:creationId xmlns:a16="http://schemas.microsoft.com/office/drawing/2014/main" id="{2AE33610-DE4E-4B41-AEAA-3D2CD066AE22}"/>
              </a:ext>
            </a:extLst>
          </p:cNvPr>
          <p:cNvSpPr>
            <a:spLocks noGrp="1"/>
          </p:cNvSpPr>
          <p:nvPr>
            <p:ph type="dt" sz="half" idx="10"/>
          </p:nvPr>
        </p:nvSpPr>
        <p:spPr/>
        <p:txBody>
          <a:bodyPr/>
          <a:lstStyle/>
          <a:p>
            <a:fld id="{5EC0A708-6668-E245-981C-213A5792643A}" type="datetimeFigureOut">
              <a:rPr lang="es-ES" smtClean="0"/>
              <a:t>21/5/19</a:t>
            </a:fld>
            <a:endParaRPr lang="es-ES"/>
          </a:p>
        </p:txBody>
      </p:sp>
      <p:sp>
        <p:nvSpPr>
          <p:cNvPr id="6" name="Footer Placeholder 5">
            <a:extLst>
              <a:ext uri="{FF2B5EF4-FFF2-40B4-BE49-F238E27FC236}">
                <a16:creationId xmlns:a16="http://schemas.microsoft.com/office/drawing/2014/main" id="{08F6BE9B-B77F-904D-AB58-E939A44B69E6}"/>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A09B251F-FA61-1C42-81F2-0D3676D4ABB5}"/>
              </a:ext>
            </a:extLst>
          </p:cNvPr>
          <p:cNvSpPr>
            <a:spLocks noGrp="1"/>
          </p:cNvSpPr>
          <p:nvPr>
            <p:ph type="sldNum" sz="quarter" idx="12"/>
          </p:nvPr>
        </p:nvSpPr>
        <p:spPr/>
        <p:txBody>
          <a:bodyPr/>
          <a:lstStyle/>
          <a:p>
            <a:fld id="{F318008A-3CC1-B440-B26D-EE54174728B5}" type="slidenum">
              <a:rPr lang="es-ES" smtClean="0"/>
              <a:t>‹#›</a:t>
            </a:fld>
            <a:endParaRPr lang="es-ES"/>
          </a:p>
        </p:txBody>
      </p:sp>
    </p:spTree>
    <p:extLst>
      <p:ext uri="{BB962C8B-B14F-4D97-AF65-F5344CB8AC3E}">
        <p14:creationId xmlns:p14="http://schemas.microsoft.com/office/powerpoint/2010/main" val="2888798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E38B9-73BB-B245-8CE3-A4D8A25C125B}"/>
              </a:ext>
            </a:extLst>
          </p:cNvPr>
          <p:cNvSpPr>
            <a:spLocks noGrp="1"/>
          </p:cNvSpPr>
          <p:nvPr>
            <p:ph type="title"/>
          </p:nvPr>
        </p:nvSpPr>
        <p:spPr>
          <a:xfrm>
            <a:off x="839788" y="365125"/>
            <a:ext cx="10512425" cy="1325563"/>
          </a:xfrm>
        </p:spPr>
        <p:txBody>
          <a:bodyPr/>
          <a:lstStyle/>
          <a:p>
            <a:r>
              <a:rPr lang="en-US"/>
              <a:t>Click to edit Master title style</a:t>
            </a:r>
            <a:endParaRPr lang="es-ES"/>
          </a:p>
        </p:txBody>
      </p:sp>
      <p:sp>
        <p:nvSpPr>
          <p:cNvPr id="3" name="Text Placeholder 2">
            <a:extLst>
              <a:ext uri="{FF2B5EF4-FFF2-40B4-BE49-F238E27FC236}">
                <a16:creationId xmlns:a16="http://schemas.microsoft.com/office/drawing/2014/main" id="{62AE7F31-592E-034A-AEE2-C8A0D5FAE671}"/>
              </a:ext>
            </a:extLst>
          </p:cNvPr>
          <p:cNvSpPr>
            <a:spLocks noGrp="1"/>
          </p:cNvSpPr>
          <p:nvPr>
            <p:ph type="body" idx="1"/>
          </p:nvPr>
        </p:nvSpPr>
        <p:spPr>
          <a:xfrm>
            <a:off x="839788" y="1681163"/>
            <a:ext cx="51562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C0FA39-69A7-2444-B46E-5C984B94A4BB}"/>
              </a:ext>
            </a:extLst>
          </p:cNvPr>
          <p:cNvSpPr>
            <a:spLocks noGrp="1"/>
          </p:cNvSpPr>
          <p:nvPr>
            <p:ph sz="half" idx="2"/>
          </p:nvPr>
        </p:nvSpPr>
        <p:spPr>
          <a:xfrm>
            <a:off x="839788" y="2505075"/>
            <a:ext cx="515620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a:extLst>
              <a:ext uri="{FF2B5EF4-FFF2-40B4-BE49-F238E27FC236}">
                <a16:creationId xmlns:a16="http://schemas.microsoft.com/office/drawing/2014/main" id="{BAE4F209-DD82-0A4E-BE92-631EDD699979}"/>
              </a:ext>
            </a:extLst>
          </p:cNvPr>
          <p:cNvSpPr>
            <a:spLocks noGrp="1"/>
          </p:cNvSpPr>
          <p:nvPr>
            <p:ph type="body" sz="quarter" idx="3"/>
          </p:nvPr>
        </p:nvSpPr>
        <p:spPr>
          <a:xfrm>
            <a:off x="6170613" y="1681163"/>
            <a:ext cx="51816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C252E43-63F9-AF4A-9883-E6089FB3B51D}"/>
              </a:ext>
            </a:extLst>
          </p:cNvPr>
          <p:cNvSpPr>
            <a:spLocks noGrp="1"/>
          </p:cNvSpPr>
          <p:nvPr>
            <p:ph sz="quarter" idx="4"/>
          </p:nvPr>
        </p:nvSpPr>
        <p:spPr>
          <a:xfrm>
            <a:off x="6170613" y="2505075"/>
            <a:ext cx="518160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a:extLst>
              <a:ext uri="{FF2B5EF4-FFF2-40B4-BE49-F238E27FC236}">
                <a16:creationId xmlns:a16="http://schemas.microsoft.com/office/drawing/2014/main" id="{29CD318A-9659-804C-8DF3-CC5FBD50FCA2}"/>
              </a:ext>
            </a:extLst>
          </p:cNvPr>
          <p:cNvSpPr>
            <a:spLocks noGrp="1"/>
          </p:cNvSpPr>
          <p:nvPr>
            <p:ph type="dt" sz="half" idx="10"/>
          </p:nvPr>
        </p:nvSpPr>
        <p:spPr/>
        <p:txBody>
          <a:bodyPr/>
          <a:lstStyle/>
          <a:p>
            <a:fld id="{5EC0A708-6668-E245-981C-213A5792643A}" type="datetimeFigureOut">
              <a:rPr lang="es-ES" smtClean="0"/>
              <a:t>21/5/19</a:t>
            </a:fld>
            <a:endParaRPr lang="es-ES"/>
          </a:p>
        </p:txBody>
      </p:sp>
      <p:sp>
        <p:nvSpPr>
          <p:cNvPr id="8" name="Footer Placeholder 7">
            <a:extLst>
              <a:ext uri="{FF2B5EF4-FFF2-40B4-BE49-F238E27FC236}">
                <a16:creationId xmlns:a16="http://schemas.microsoft.com/office/drawing/2014/main" id="{E7B6B881-A170-994C-9772-5C7720EEE7F5}"/>
              </a:ext>
            </a:extLst>
          </p:cNvPr>
          <p:cNvSpPr>
            <a:spLocks noGrp="1"/>
          </p:cNvSpPr>
          <p:nvPr>
            <p:ph type="ftr" sz="quarter" idx="11"/>
          </p:nvPr>
        </p:nvSpPr>
        <p:spPr/>
        <p:txBody>
          <a:bodyPr/>
          <a:lstStyle/>
          <a:p>
            <a:endParaRPr lang="es-ES"/>
          </a:p>
        </p:txBody>
      </p:sp>
      <p:sp>
        <p:nvSpPr>
          <p:cNvPr id="9" name="Slide Number Placeholder 8">
            <a:extLst>
              <a:ext uri="{FF2B5EF4-FFF2-40B4-BE49-F238E27FC236}">
                <a16:creationId xmlns:a16="http://schemas.microsoft.com/office/drawing/2014/main" id="{3A74C0A8-A359-884C-A27E-234AD8D4F1EB}"/>
              </a:ext>
            </a:extLst>
          </p:cNvPr>
          <p:cNvSpPr>
            <a:spLocks noGrp="1"/>
          </p:cNvSpPr>
          <p:nvPr>
            <p:ph type="sldNum" sz="quarter" idx="12"/>
          </p:nvPr>
        </p:nvSpPr>
        <p:spPr/>
        <p:txBody>
          <a:bodyPr/>
          <a:lstStyle/>
          <a:p>
            <a:fld id="{F318008A-3CC1-B440-B26D-EE54174728B5}" type="slidenum">
              <a:rPr lang="es-ES" smtClean="0"/>
              <a:t>‹#›</a:t>
            </a:fld>
            <a:endParaRPr lang="es-ES"/>
          </a:p>
        </p:txBody>
      </p:sp>
    </p:spTree>
    <p:extLst>
      <p:ext uri="{BB962C8B-B14F-4D97-AF65-F5344CB8AC3E}">
        <p14:creationId xmlns:p14="http://schemas.microsoft.com/office/powerpoint/2010/main" val="24396383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39160-F043-1E4A-8941-AD25BE812D3A}"/>
              </a:ext>
            </a:extLst>
          </p:cNvPr>
          <p:cNvSpPr>
            <a:spLocks noGrp="1"/>
          </p:cNvSpPr>
          <p:nvPr>
            <p:ph type="title"/>
          </p:nvPr>
        </p:nvSpPr>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A0D4F7B2-D79C-2C4B-A8D2-ECB2CE69E414}"/>
              </a:ext>
            </a:extLst>
          </p:cNvPr>
          <p:cNvSpPr>
            <a:spLocks noGrp="1"/>
          </p:cNvSpPr>
          <p:nvPr>
            <p:ph type="dt" sz="half" idx="10"/>
          </p:nvPr>
        </p:nvSpPr>
        <p:spPr/>
        <p:txBody>
          <a:bodyPr/>
          <a:lstStyle/>
          <a:p>
            <a:fld id="{5EC0A708-6668-E245-981C-213A5792643A}" type="datetimeFigureOut">
              <a:rPr lang="es-ES" smtClean="0"/>
              <a:t>21/5/19</a:t>
            </a:fld>
            <a:endParaRPr lang="es-ES"/>
          </a:p>
        </p:txBody>
      </p:sp>
      <p:sp>
        <p:nvSpPr>
          <p:cNvPr id="4" name="Footer Placeholder 3">
            <a:extLst>
              <a:ext uri="{FF2B5EF4-FFF2-40B4-BE49-F238E27FC236}">
                <a16:creationId xmlns:a16="http://schemas.microsoft.com/office/drawing/2014/main" id="{A0092972-6923-0B4F-A1E3-767425199FC2}"/>
              </a:ext>
            </a:extLst>
          </p:cNvPr>
          <p:cNvSpPr>
            <a:spLocks noGrp="1"/>
          </p:cNvSpPr>
          <p:nvPr>
            <p:ph type="ftr" sz="quarter" idx="11"/>
          </p:nvPr>
        </p:nvSpPr>
        <p:spPr/>
        <p:txBody>
          <a:bodyPr/>
          <a:lstStyle/>
          <a:p>
            <a:endParaRPr lang="es-ES"/>
          </a:p>
        </p:txBody>
      </p:sp>
      <p:sp>
        <p:nvSpPr>
          <p:cNvPr id="5" name="Slide Number Placeholder 4">
            <a:extLst>
              <a:ext uri="{FF2B5EF4-FFF2-40B4-BE49-F238E27FC236}">
                <a16:creationId xmlns:a16="http://schemas.microsoft.com/office/drawing/2014/main" id="{B7692E5B-87D5-3847-B546-344C800DBA56}"/>
              </a:ext>
            </a:extLst>
          </p:cNvPr>
          <p:cNvSpPr>
            <a:spLocks noGrp="1"/>
          </p:cNvSpPr>
          <p:nvPr>
            <p:ph type="sldNum" sz="quarter" idx="12"/>
          </p:nvPr>
        </p:nvSpPr>
        <p:spPr/>
        <p:txBody>
          <a:bodyPr/>
          <a:lstStyle/>
          <a:p>
            <a:fld id="{F318008A-3CC1-B440-B26D-EE54174728B5}" type="slidenum">
              <a:rPr lang="es-ES" smtClean="0"/>
              <a:t>‹#›</a:t>
            </a:fld>
            <a:endParaRPr lang="es-ES"/>
          </a:p>
        </p:txBody>
      </p:sp>
    </p:spTree>
    <p:extLst>
      <p:ext uri="{BB962C8B-B14F-4D97-AF65-F5344CB8AC3E}">
        <p14:creationId xmlns:p14="http://schemas.microsoft.com/office/powerpoint/2010/main" val="728647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909270-7FB1-B549-A007-D80B40244D01}"/>
              </a:ext>
            </a:extLst>
          </p:cNvPr>
          <p:cNvSpPr>
            <a:spLocks noGrp="1"/>
          </p:cNvSpPr>
          <p:nvPr>
            <p:ph type="dt" sz="half" idx="10"/>
          </p:nvPr>
        </p:nvSpPr>
        <p:spPr/>
        <p:txBody>
          <a:bodyPr/>
          <a:lstStyle/>
          <a:p>
            <a:fld id="{5EC0A708-6668-E245-981C-213A5792643A}" type="datetimeFigureOut">
              <a:rPr lang="es-ES" smtClean="0"/>
              <a:t>21/5/19</a:t>
            </a:fld>
            <a:endParaRPr lang="es-ES"/>
          </a:p>
        </p:txBody>
      </p:sp>
      <p:sp>
        <p:nvSpPr>
          <p:cNvPr id="3" name="Footer Placeholder 2">
            <a:extLst>
              <a:ext uri="{FF2B5EF4-FFF2-40B4-BE49-F238E27FC236}">
                <a16:creationId xmlns:a16="http://schemas.microsoft.com/office/drawing/2014/main" id="{4DD12385-75EE-6845-B1F0-9D0EA421D84B}"/>
              </a:ext>
            </a:extLst>
          </p:cNvPr>
          <p:cNvSpPr>
            <a:spLocks noGrp="1"/>
          </p:cNvSpPr>
          <p:nvPr>
            <p:ph type="ftr" sz="quarter" idx="11"/>
          </p:nvPr>
        </p:nvSpPr>
        <p:spPr/>
        <p:txBody>
          <a:bodyPr/>
          <a:lstStyle/>
          <a:p>
            <a:endParaRPr lang="es-ES"/>
          </a:p>
        </p:txBody>
      </p:sp>
      <p:sp>
        <p:nvSpPr>
          <p:cNvPr id="4" name="Slide Number Placeholder 3">
            <a:extLst>
              <a:ext uri="{FF2B5EF4-FFF2-40B4-BE49-F238E27FC236}">
                <a16:creationId xmlns:a16="http://schemas.microsoft.com/office/drawing/2014/main" id="{417B0EE3-4452-E74E-AADA-3A9E487006D3}"/>
              </a:ext>
            </a:extLst>
          </p:cNvPr>
          <p:cNvSpPr>
            <a:spLocks noGrp="1"/>
          </p:cNvSpPr>
          <p:nvPr>
            <p:ph type="sldNum" sz="quarter" idx="12"/>
          </p:nvPr>
        </p:nvSpPr>
        <p:spPr/>
        <p:txBody>
          <a:bodyPr/>
          <a:lstStyle/>
          <a:p>
            <a:fld id="{F318008A-3CC1-B440-B26D-EE54174728B5}" type="slidenum">
              <a:rPr lang="es-ES" smtClean="0"/>
              <a:t>‹#›</a:t>
            </a:fld>
            <a:endParaRPr lang="es-ES"/>
          </a:p>
        </p:txBody>
      </p:sp>
    </p:spTree>
    <p:extLst>
      <p:ext uri="{BB962C8B-B14F-4D97-AF65-F5344CB8AC3E}">
        <p14:creationId xmlns:p14="http://schemas.microsoft.com/office/powerpoint/2010/main" val="221577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4_Title Page_Red/Blue">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6C3D8C8-6391-4E2E-90B0-9FAFDCAF4A0F}"/>
              </a:ext>
            </a:extLst>
          </p:cNvPr>
          <p:cNvSpPr/>
          <p:nvPr userDrawn="1"/>
        </p:nvSpPr>
        <p:spPr>
          <a:xfrm>
            <a:off x="0" y="0"/>
            <a:ext cx="12188825" cy="6858000"/>
          </a:xfrm>
          <a:prstGeom prst="rect">
            <a:avLst/>
          </a:prstGeom>
          <a:gradFill flip="none" rotWithShape="1">
            <a:gsLst>
              <a:gs pos="10000">
                <a:schemeClr val="accent4">
                  <a:lumMod val="50000"/>
                  <a:alpha val="95000"/>
                </a:schemeClr>
              </a:gs>
              <a:gs pos="72000">
                <a:srgbClr val="017C95">
                  <a:alpha val="78000"/>
                </a:srgbClr>
              </a:gs>
            </a:gsLst>
            <a:lin ang="13440000" scaled="0"/>
            <a:tileRect/>
          </a:gra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pic>
        <p:nvPicPr>
          <p:cNvPr id="13" name="Picture 12">
            <a:extLst>
              <a:ext uri="{FF2B5EF4-FFF2-40B4-BE49-F238E27FC236}">
                <a16:creationId xmlns:a16="http://schemas.microsoft.com/office/drawing/2014/main" id="{41849427-F46E-854A-97B0-AFCEE29C147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8273530" cy="6858000"/>
          </a:xfrm>
          <a:prstGeom prst="rect">
            <a:avLst/>
          </a:prstGeom>
        </p:spPr>
      </p:pic>
      <p:sp>
        <p:nvSpPr>
          <p:cNvPr id="14" name="Slide Number Placeholder 5"/>
          <p:cNvSpPr>
            <a:spLocks noGrp="1"/>
          </p:cNvSpPr>
          <p:nvPr userDrawn="1">
            <p:ph type="sldNum" sz="quarter" idx="4"/>
          </p:nvPr>
        </p:nvSpPr>
        <p:spPr>
          <a:xfrm>
            <a:off x="11276011"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a:p>
        </p:txBody>
      </p:sp>
      <p:sp>
        <p:nvSpPr>
          <p:cNvPr id="5" name="Footer Placeholder 4">
            <a:extLst>
              <a:ext uri="{FF2B5EF4-FFF2-40B4-BE49-F238E27FC236}">
                <a16:creationId xmlns:a16="http://schemas.microsoft.com/office/drawing/2014/main" id="{A5044E0F-C32C-AC43-9E4C-6E285C1431FE}"/>
              </a:ext>
            </a:extLst>
          </p:cNvPr>
          <p:cNvSpPr>
            <a:spLocks noGrp="1"/>
          </p:cNvSpPr>
          <p:nvPr>
            <p:ph type="ftr" sz="quarter" idx="14"/>
          </p:nvPr>
        </p:nvSpPr>
        <p:spPr>
          <a:xfrm>
            <a:off x="3008244" y="6556248"/>
            <a:ext cx="8230252" cy="182880"/>
          </a:xfrm>
          <a:prstGeom prst="rect">
            <a:avLst/>
          </a:prstGeom>
        </p:spPr>
        <p:txBody>
          <a:bodyPr/>
          <a:lstStyle>
            <a:lvl1pPr>
              <a:defRPr>
                <a:solidFill>
                  <a:schemeClr val="tx1"/>
                </a:solidFill>
              </a:defRPr>
            </a:lvl1pPr>
          </a:lstStyle>
          <a:p>
            <a:r>
              <a:rPr lang="en-US"/>
              <a:t>Copyright © 2019, Oracle and/or its affiliates. All rights reserved.</a:t>
            </a:r>
          </a:p>
        </p:txBody>
      </p:sp>
      <p:sp>
        <p:nvSpPr>
          <p:cNvPr id="16" name="Text Placeholder 11">
            <a:extLst>
              <a:ext uri="{FF2B5EF4-FFF2-40B4-BE49-F238E27FC236}">
                <a16:creationId xmlns:a16="http://schemas.microsoft.com/office/drawing/2014/main" id="{406AF51B-3909-2240-A3B4-A3E714163FB5}"/>
              </a:ext>
            </a:extLst>
          </p:cNvPr>
          <p:cNvSpPr>
            <a:spLocks noGrp="1"/>
          </p:cNvSpPr>
          <p:nvPr>
            <p:ph type="body" sz="quarter" idx="15"/>
          </p:nvPr>
        </p:nvSpPr>
        <p:spPr>
          <a:xfrm>
            <a:off x="531814" y="1677432"/>
            <a:ext cx="11125198" cy="4381213"/>
          </a:xfrm>
        </p:spPr>
        <p:txBody>
          <a:bodyPr/>
          <a:lstStyle>
            <a:lvl1pPr>
              <a:defRPr sz="2400">
                <a:solidFill>
                  <a:srgbClr val="FFFFFF"/>
                </a:solidFill>
              </a:defRPr>
            </a:lvl1pPr>
            <a:lvl2pPr>
              <a:defRPr sz="2400">
                <a:solidFill>
                  <a:srgbClr val="FFFFFF"/>
                </a:solidFill>
              </a:defRPr>
            </a:lvl2pPr>
            <a:lvl3pPr>
              <a:buClr>
                <a:schemeClr val="tx1"/>
              </a:buClr>
              <a:defRPr sz="2400">
                <a:solidFill>
                  <a:srgbClr val="FFFFFF"/>
                </a:solidFill>
              </a:defRPr>
            </a:lvl3pPr>
            <a:lvl4pPr>
              <a:buClr>
                <a:schemeClr val="tx1"/>
              </a:buClr>
              <a:defRPr sz="2400">
                <a:solidFill>
                  <a:srgbClr val="FFFFFF"/>
                </a:solidFill>
              </a:defRPr>
            </a:lvl4pPr>
            <a:lvl5pPr>
              <a:buClr>
                <a:schemeClr val="tx1"/>
              </a:buClr>
              <a:defRPr sz="2400">
                <a:solidFill>
                  <a:srgbClr val="FFFFFF"/>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6">
            <a:extLst>
              <a:ext uri="{FF2B5EF4-FFF2-40B4-BE49-F238E27FC236}">
                <a16:creationId xmlns:a16="http://schemas.microsoft.com/office/drawing/2014/main" id="{2394AD5B-EDB1-1C41-9293-C1EF57CACA72}"/>
              </a:ext>
            </a:extLst>
          </p:cNvPr>
          <p:cNvSpPr>
            <a:spLocks noGrp="1"/>
          </p:cNvSpPr>
          <p:nvPr>
            <p:ph type="title"/>
          </p:nvPr>
        </p:nvSpPr>
        <p:spPr>
          <a:xfrm>
            <a:off x="531812" y="548640"/>
            <a:ext cx="11125200" cy="889000"/>
          </a:xfrm>
        </p:spPr>
        <p:txBody>
          <a:bodyPr anchor="b"/>
          <a:lstStyle>
            <a:lvl1pPr>
              <a:defRPr>
                <a:solidFill>
                  <a:srgbClr val="FFFFFF"/>
                </a:solidFill>
              </a:defRPr>
            </a:lvl1pPr>
          </a:lstStyle>
          <a:p>
            <a:endParaRPr dirty="0"/>
          </a:p>
        </p:txBody>
      </p:sp>
      <p:pic>
        <p:nvPicPr>
          <p:cNvPr id="11" name="Picture 10" descr="Oracle logo in white on red staging background" title="Oracle red badge logo">
            <a:extLst>
              <a:ext uri="{FF2B5EF4-FFF2-40B4-BE49-F238E27FC236}">
                <a16:creationId xmlns:a16="http://schemas.microsoft.com/office/drawing/2014/main" id="{ED1AC203-3309-9D4A-BA54-2666A1BB0D6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8152654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07379-4E9E-AF4E-A8B3-3B6BA1F4E756}"/>
              </a:ext>
            </a:extLst>
          </p:cNvPr>
          <p:cNvSpPr>
            <a:spLocks noGrp="1"/>
          </p:cNvSpPr>
          <p:nvPr>
            <p:ph type="title"/>
          </p:nvPr>
        </p:nvSpPr>
        <p:spPr>
          <a:xfrm>
            <a:off x="839788" y="457200"/>
            <a:ext cx="3930650" cy="1600200"/>
          </a:xfrm>
        </p:spPr>
        <p:txBody>
          <a:bodyPr anchor="b"/>
          <a:lstStyle>
            <a:lvl1pPr>
              <a:defRPr sz="3200"/>
            </a:lvl1pPr>
          </a:lstStyle>
          <a:p>
            <a:r>
              <a:rPr lang="en-US"/>
              <a:t>Click to edit Master title style</a:t>
            </a:r>
            <a:endParaRPr lang="es-ES"/>
          </a:p>
        </p:txBody>
      </p:sp>
      <p:sp>
        <p:nvSpPr>
          <p:cNvPr id="3" name="Content Placeholder 2">
            <a:extLst>
              <a:ext uri="{FF2B5EF4-FFF2-40B4-BE49-F238E27FC236}">
                <a16:creationId xmlns:a16="http://schemas.microsoft.com/office/drawing/2014/main" id="{8D5128EE-74B2-464A-9E8C-C4A28F6275F4}"/>
              </a:ext>
            </a:extLst>
          </p:cNvPr>
          <p:cNvSpPr>
            <a:spLocks noGrp="1"/>
          </p:cNvSpPr>
          <p:nvPr>
            <p:ph idx="1"/>
          </p:nvPr>
        </p:nvSpPr>
        <p:spPr>
          <a:xfrm>
            <a:off x="5181600" y="987425"/>
            <a:ext cx="61706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a:extLst>
              <a:ext uri="{FF2B5EF4-FFF2-40B4-BE49-F238E27FC236}">
                <a16:creationId xmlns:a16="http://schemas.microsoft.com/office/drawing/2014/main" id="{3B520C5F-F7F5-4849-8C64-8758B115AA4E}"/>
              </a:ext>
            </a:extLst>
          </p:cNvPr>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077C5F-9711-D04C-8F42-468F70C144CB}"/>
              </a:ext>
            </a:extLst>
          </p:cNvPr>
          <p:cNvSpPr>
            <a:spLocks noGrp="1"/>
          </p:cNvSpPr>
          <p:nvPr>
            <p:ph type="dt" sz="half" idx="10"/>
          </p:nvPr>
        </p:nvSpPr>
        <p:spPr/>
        <p:txBody>
          <a:bodyPr/>
          <a:lstStyle/>
          <a:p>
            <a:fld id="{5EC0A708-6668-E245-981C-213A5792643A}" type="datetimeFigureOut">
              <a:rPr lang="es-ES" smtClean="0"/>
              <a:t>21/5/19</a:t>
            </a:fld>
            <a:endParaRPr lang="es-ES"/>
          </a:p>
        </p:txBody>
      </p:sp>
      <p:sp>
        <p:nvSpPr>
          <p:cNvPr id="6" name="Footer Placeholder 5">
            <a:extLst>
              <a:ext uri="{FF2B5EF4-FFF2-40B4-BE49-F238E27FC236}">
                <a16:creationId xmlns:a16="http://schemas.microsoft.com/office/drawing/2014/main" id="{80B271A1-29D9-064A-B011-4E0920703D0E}"/>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59B6B468-222C-4B47-B5E4-24AD24FCB953}"/>
              </a:ext>
            </a:extLst>
          </p:cNvPr>
          <p:cNvSpPr>
            <a:spLocks noGrp="1"/>
          </p:cNvSpPr>
          <p:nvPr>
            <p:ph type="sldNum" sz="quarter" idx="12"/>
          </p:nvPr>
        </p:nvSpPr>
        <p:spPr/>
        <p:txBody>
          <a:bodyPr/>
          <a:lstStyle/>
          <a:p>
            <a:fld id="{F318008A-3CC1-B440-B26D-EE54174728B5}" type="slidenum">
              <a:rPr lang="es-ES" smtClean="0"/>
              <a:t>‹#›</a:t>
            </a:fld>
            <a:endParaRPr lang="es-ES"/>
          </a:p>
        </p:txBody>
      </p:sp>
    </p:spTree>
    <p:extLst>
      <p:ext uri="{BB962C8B-B14F-4D97-AF65-F5344CB8AC3E}">
        <p14:creationId xmlns:p14="http://schemas.microsoft.com/office/powerpoint/2010/main" val="39459912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2B47-78F1-2042-A3A4-667E415F0C7D}"/>
              </a:ext>
            </a:extLst>
          </p:cNvPr>
          <p:cNvSpPr>
            <a:spLocks noGrp="1"/>
          </p:cNvSpPr>
          <p:nvPr>
            <p:ph type="title"/>
          </p:nvPr>
        </p:nvSpPr>
        <p:spPr>
          <a:xfrm>
            <a:off x="839788" y="457200"/>
            <a:ext cx="3930650" cy="1600200"/>
          </a:xfrm>
        </p:spPr>
        <p:txBody>
          <a:bodyPr anchor="b"/>
          <a:lstStyle>
            <a:lvl1pPr>
              <a:defRPr sz="3200"/>
            </a:lvl1pPr>
          </a:lstStyle>
          <a:p>
            <a:r>
              <a:rPr lang="en-US"/>
              <a:t>Click to edit Master title style</a:t>
            </a:r>
            <a:endParaRPr lang="es-ES"/>
          </a:p>
        </p:txBody>
      </p:sp>
      <p:sp>
        <p:nvSpPr>
          <p:cNvPr id="3" name="Picture Placeholder 2">
            <a:extLst>
              <a:ext uri="{FF2B5EF4-FFF2-40B4-BE49-F238E27FC236}">
                <a16:creationId xmlns:a16="http://schemas.microsoft.com/office/drawing/2014/main" id="{B47C948D-1267-5B41-938D-12FD7BC9174C}"/>
              </a:ext>
            </a:extLst>
          </p:cNvPr>
          <p:cNvSpPr>
            <a:spLocks noGrp="1"/>
          </p:cNvSpPr>
          <p:nvPr>
            <p:ph type="pic" idx="1"/>
          </p:nvPr>
        </p:nvSpPr>
        <p:spPr>
          <a:xfrm>
            <a:off x="5181600" y="987425"/>
            <a:ext cx="61706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a:extLst>
              <a:ext uri="{FF2B5EF4-FFF2-40B4-BE49-F238E27FC236}">
                <a16:creationId xmlns:a16="http://schemas.microsoft.com/office/drawing/2014/main" id="{9C7D3B21-2660-EC4D-826D-B110C577A9DA}"/>
              </a:ext>
            </a:extLst>
          </p:cNvPr>
          <p:cNvSpPr>
            <a:spLocks noGrp="1"/>
          </p:cNvSpPr>
          <p:nvPr>
            <p:ph type="body" sz="half" idx="2"/>
          </p:nvPr>
        </p:nvSpPr>
        <p:spPr>
          <a:xfrm>
            <a:off x="839788" y="2057400"/>
            <a:ext cx="39306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36EAC8-1082-1043-B11C-4DF27EB5C88C}"/>
              </a:ext>
            </a:extLst>
          </p:cNvPr>
          <p:cNvSpPr>
            <a:spLocks noGrp="1"/>
          </p:cNvSpPr>
          <p:nvPr>
            <p:ph type="dt" sz="half" idx="10"/>
          </p:nvPr>
        </p:nvSpPr>
        <p:spPr/>
        <p:txBody>
          <a:bodyPr/>
          <a:lstStyle/>
          <a:p>
            <a:fld id="{5EC0A708-6668-E245-981C-213A5792643A}" type="datetimeFigureOut">
              <a:rPr lang="es-ES" smtClean="0"/>
              <a:t>21/5/19</a:t>
            </a:fld>
            <a:endParaRPr lang="es-ES"/>
          </a:p>
        </p:txBody>
      </p:sp>
      <p:sp>
        <p:nvSpPr>
          <p:cNvPr id="6" name="Footer Placeholder 5">
            <a:extLst>
              <a:ext uri="{FF2B5EF4-FFF2-40B4-BE49-F238E27FC236}">
                <a16:creationId xmlns:a16="http://schemas.microsoft.com/office/drawing/2014/main" id="{0B3F29C3-F08A-8B4A-A09A-5FD9B63EE740}"/>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F4ED18F4-69C4-8E49-9FEC-C90494BF18F3}"/>
              </a:ext>
            </a:extLst>
          </p:cNvPr>
          <p:cNvSpPr>
            <a:spLocks noGrp="1"/>
          </p:cNvSpPr>
          <p:nvPr>
            <p:ph type="sldNum" sz="quarter" idx="12"/>
          </p:nvPr>
        </p:nvSpPr>
        <p:spPr/>
        <p:txBody>
          <a:bodyPr/>
          <a:lstStyle/>
          <a:p>
            <a:fld id="{F318008A-3CC1-B440-B26D-EE54174728B5}" type="slidenum">
              <a:rPr lang="es-ES" smtClean="0"/>
              <a:t>‹#›</a:t>
            </a:fld>
            <a:endParaRPr lang="es-ES"/>
          </a:p>
        </p:txBody>
      </p:sp>
    </p:spTree>
    <p:extLst>
      <p:ext uri="{BB962C8B-B14F-4D97-AF65-F5344CB8AC3E}">
        <p14:creationId xmlns:p14="http://schemas.microsoft.com/office/powerpoint/2010/main" val="1861358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4CDF7-E44D-BC47-8485-60640D42CF9C}"/>
              </a:ext>
            </a:extLst>
          </p:cNvPr>
          <p:cNvSpPr>
            <a:spLocks noGrp="1"/>
          </p:cNvSpPr>
          <p:nvPr>
            <p:ph type="title"/>
          </p:nvPr>
        </p:nvSpPr>
        <p:spPr/>
        <p:txBody>
          <a:bodyPr/>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7977F3E5-571F-5941-A7E8-B1E0139FFC2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1DA4B40E-1068-EC44-88AE-5A64298BD76E}"/>
              </a:ext>
            </a:extLst>
          </p:cNvPr>
          <p:cNvSpPr>
            <a:spLocks noGrp="1"/>
          </p:cNvSpPr>
          <p:nvPr>
            <p:ph type="dt" sz="half" idx="10"/>
          </p:nvPr>
        </p:nvSpPr>
        <p:spPr/>
        <p:txBody>
          <a:bodyPr/>
          <a:lstStyle/>
          <a:p>
            <a:fld id="{5EC0A708-6668-E245-981C-213A5792643A}" type="datetimeFigureOut">
              <a:rPr lang="es-ES" smtClean="0"/>
              <a:t>21/5/19</a:t>
            </a:fld>
            <a:endParaRPr lang="es-ES"/>
          </a:p>
        </p:txBody>
      </p:sp>
      <p:sp>
        <p:nvSpPr>
          <p:cNvPr id="5" name="Footer Placeholder 4">
            <a:extLst>
              <a:ext uri="{FF2B5EF4-FFF2-40B4-BE49-F238E27FC236}">
                <a16:creationId xmlns:a16="http://schemas.microsoft.com/office/drawing/2014/main" id="{2A219F7D-E988-4242-8AD3-579F729B7E22}"/>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4BF45FC8-2CCA-A84A-B023-E01DAE59B031}"/>
              </a:ext>
            </a:extLst>
          </p:cNvPr>
          <p:cNvSpPr>
            <a:spLocks noGrp="1"/>
          </p:cNvSpPr>
          <p:nvPr>
            <p:ph type="sldNum" sz="quarter" idx="12"/>
          </p:nvPr>
        </p:nvSpPr>
        <p:spPr/>
        <p:txBody>
          <a:bodyPr/>
          <a:lstStyle/>
          <a:p>
            <a:fld id="{F318008A-3CC1-B440-B26D-EE54174728B5}" type="slidenum">
              <a:rPr lang="es-ES" smtClean="0"/>
              <a:t>‹#›</a:t>
            </a:fld>
            <a:endParaRPr lang="es-ES"/>
          </a:p>
        </p:txBody>
      </p:sp>
    </p:spTree>
    <p:extLst>
      <p:ext uri="{BB962C8B-B14F-4D97-AF65-F5344CB8AC3E}">
        <p14:creationId xmlns:p14="http://schemas.microsoft.com/office/powerpoint/2010/main" val="6461028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47A4E4-1951-9A4C-93AF-1D9F76037DEB}"/>
              </a:ext>
            </a:extLst>
          </p:cNvPr>
          <p:cNvSpPr>
            <a:spLocks noGrp="1"/>
          </p:cNvSpPr>
          <p:nvPr>
            <p:ph type="title" orient="vert"/>
          </p:nvPr>
        </p:nvSpPr>
        <p:spPr>
          <a:xfrm>
            <a:off x="8723313" y="365125"/>
            <a:ext cx="2627312" cy="5811838"/>
          </a:xfrm>
        </p:spPr>
        <p:txBody>
          <a:bodyPr vert="eaVert"/>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97A3B08E-CD27-1C4A-9591-130704987236}"/>
              </a:ext>
            </a:extLst>
          </p:cNvPr>
          <p:cNvSpPr>
            <a:spLocks noGrp="1"/>
          </p:cNvSpPr>
          <p:nvPr>
            <p:ph type="body" orient="vert" idx="1"/>
          </p:nvPr>
        </p:nvSpPr>
        <p:spPr>
          <a:xfrm>
            <a:off x="838200" y="365125"/>
            <a:ext cx="7732713"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88908774-CCA3-834A-B85B-50962F054F6C}"/>
              </a:ext>
            </a:extLst>
          </p:cNvPr>
          <p:cNvSpPr>
            <a:spLocks noGrp="1"/>
          </p:cNvSpPr>
          <p:nvPr>
            <p:ph type="dt" sz="half" idx="10"/>
          </p:nvPr>
        </p:nvSpPr>
        <p:spPr/>
        <p:txBody>
          <a:bodyPr/>
          <a:lstStyle/>
          <a:p>
            <a:fld id="{5EC0A708-6668-E245-981C-213A5792643A}" type="datetimeFigureOut">
              <a:rPr lang="es-ES" smtClean="0"/>
              <a:t>21/5/19</a:t>
            </a:fld>
            <a:endParaRPr lang="es-ES"/>
          </a:p>
        </p:txBody>
      </p:sp>
      <p:sp>
        <p:nvSpPr>
          <p:cNvPr id="5" name="Footer Placeholder 4">
            <a:extLst>
              <a:ext uri="{FF2B5EF4-FFF2-40B4-BE49-F238E27FC236}">
                <a16:creationId xmlns:a16="http://schemas.microsoft.com/office/drawing/2014/main" id="{2947DD02-B31A-2D4D-8293-2508C2C732AD}"/>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06970530-7FDA-1844-AD4C-A84BC86C32E9}"/>
              </a:ext>
            </a:extLst>
          </p:cNvPr>
          <p:cNvSpPr>
            <a:spLocks noGrp="1"/>
          </p:cNvSpPr>
          <p:nvPr>
            <p:ph type="sldNum" sz="quarter" idx="12"/>
          </p:nvPr>
        </p:nvSpPr>
        <p:spPr/>
        <p:txBody>
          <a:bodyPr/>
          <a:lstStyle/>
          <a:p>
            <a:fld id="{F318008A-3CC1-B440-B26D-EE54174728B5}" type="slidenum">
              <a:rPr lang="es-ES" smtClean="0"/>
              <a:t>‹#›</a:t>
            </a:fld>
            <a:endParaRPr lang="es-ES"/>
          </a:p>
        </p:txBody>
      </p:sp>
    </p:spTree>
    <p:extLst>
      <p:ext uri="{BB962C8B-B14F-4D97-AF65-F5344CB8AC3E}">
        <p14:creationId xmlns:p14="http://schemas.microsoft.com/office/powerpoint/2010/main" val="695991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ext Page_Blu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D5EFFFA-CE6F-0F45-9492-3556CE9387EA}"/>
              </a:ext>
            </a:extLst>
          </p:cNvPr>
          <p:cNvPicPr>
            <a:picLocks noChangeAspect="1"/>
          </p:cNvPicPr>
          <p:nvPr userDrawn="1"/>
        </p:nvPicPr>
        <p:blipFill>
          <a:blip r:embed="rId2" cstate="email">
            <a:alphaModFix amt="15000"/>
            <a:extLst>
              <a:ext uri="{28A0092B-C50C-407E-A947-70E740481C1C}">
                <a14:useLocalDpi xmlns:a14="http://schemas.microsoft.com/office/drawing/2010/main"/>
              </a:ext>
            </a:extLst>
          </a:blip>
          <a:stretch>
            <a:fillRect/>
          </a:stretch>
        </p:blipFill>
        <p:spPr>
          <a:xfrm>
            <a:off x="3181" y="0"/>
            <a:ext cx="8273530" cy="6857999"/>
          </a:xfrm>
          <a:prstGeom prst="rect">
            <a:avLst/>
          </a:prstGeom>
        </p:spPr>
      </p:pic>
      <p:sp>
        <p:nvSpPr>
          <p:cNvPr id="25" name="Parallelogram 15">
            <a:extLst>
              <a:ext uri="{FF2B5EF4-FFF2-40B4-BE49-F238E27FC236}">
                <a16:creationId xmlns:a16="http://schemas.microsoft.com/office/drawing/2014/main" id="{767F90EE-38CE-1449-BDB0-9DD04834E905}"/>
              </a:ext>
            </a:extLst>
          </p:cNvPr>
          <p:cNvSpPr/>
          <p:nvPr userDrawn="1"/>
        </p:nvSpPr>
        <p:spPr>
          <a:xfrm rot="10800000">
            <a:off x="9912028" y="586331"/>
            <a:ext cx="2289821" cy="6285886"/>
          </a:xfrm>
          <a:custGeom>
            <a:avLst/>
            <a:gdLst>
              <a:gd name="connsiteX0" fmla="*/ 0 w 12902030"/>
              <a:gd name="connsiteY0" fmla="*/ 3478508 h 3478508"/>
              <a:gd name="connsiteX1" fmla="*/ 2265135 w 12902030"/>
              <a:gd name="connsiteY1" fmla="*/ 0 h 3478508"/>
              <a:gd name="connsiteX2" fmla="*/ 12902030 w 12902030"/>
              <a:gd name="connsiteY2" fmla="*/ 0 h 3478508"/>
              <a:gd name="connsiteX3" fmla="*/ 10636895 w 12902030"/>
              <a:gd name="connsiteY3" fmla="*/ 3478508 h 3478508"/>
              <a:gd name="connsiteX4" fmla="*/ 0 w 12902030"/>
              <a:gd name="connsiteY4" fmla="*/ 3478508 h 3478508"/>
              <a:gd name="connsiteX0" fmla="*/ 8395937 w 10636895"/>
              <a:gd name="connsiteY0" fmla="*/ 3436945 h 3478508"/>
              <a:gd name="connsiteX1" fmla="*/ 0 w 10636895"/>
              <a:gd name="connsiteY1" fmla="*/ 0 h 3478508"/>
              <a:gd name="connsiteX2" fmla="*/ 10636895 w 10636895"/>
              <a:gd name="connsiteY2" fmla="*/ 0 h 3478508"/>
              <a:gd name="connsiteX3" fmla="*/ 8371760 w 10636895"/>
              <a:gd name="connsiteY3" fmla="*/ 3478508 h 3478508"/>
              <a:gd name="connsiteX4" fmla="*/ 8395937 w 10636895"/>
              <a:gd name="connsiteY4" fmla="*/ 3436945 h 3478508"/>
              <a:gd name="connsiteX0" fmla="*/ 8376887 w 10636895"/>
              <a:gd name="connsiteY0" fmla="*/ 3432183 h 3478508"/>
              <a:gd name="connsiteX1" fmla="*/ 0 w 10636895"/>
              <a:gd name="connsiteY1" fmla="*/ 0 h 3478508"/>
              <a:gd name="connsiteX2" fmla="*/ 10636895 w 10636895"/>
              <a:gd name="connsiteY2" fmla="*/ 0 h 3478508"/>
              <a:gd name="connsiteX3" fmla="*/ 8371760 w 10636895"/>
              <a:gd name="connsiteY3" fmla="*/ 3478508 h 3478508"/>
              <a:gd name="connsiteX4" fmla="*/ 8376887 w 10636895"/>
              <a:gd name="connsiteY4" fmla="*/ 3432183 h 3478508"/>
              <a:gd name="connsiteX0" fmla="*/ 6610 w 2266618"/>
              <a:gd name="connsiteY0" fmla="*/ 3455629 h 3501954"/>
              <a:gd name="connsiteX1" fmla="*/ 0 w 2266618"/>
              <a:gd name="connsiteY1" fmla="*/ 0 h 3501954"/>
              <a:gd name="connsiteX2" fmla="*/ 2266618 w 2266618"/>
              <a:gd name="connsiteY2" fmla="*/ 23446 h 3501954"/>
              <a:gd name="connsiteX3" fmla="*/ 1483 w 2266618"/>
              <a:gd name="connsiteY3" fmla="*/ 3501954 h 3501954"/>
              <a:gd name="connsiteX4" fmla="*/ 6610 w 2266618"/>
              <a:gd name="connsiteY4" fmla="*/ 3455629 h 3501954"/>
              <a:gd name="connsiteX0" fmla="*/ 10342 w 2270350"/>
              <a:gd name="connsiteY0" fmla="*/ 3432183 h 3478508"/>
              <a:gd name="connsiteX1" fmla="*/ 0 w 2270350"/>
              <a:gd name="connsiteY1" fmla="*/ 6412 h 3478508"/>
              <a:gd name="connsiteX2" fmla="*/ 2270350 w 2270350"/>
              <a:gd name="connsiteY2" fmla="*/ 0 h 3478508"/>
              <a:gd name="connsiteX3" fmla="*/ 5215 w 2270350"/>
              <a:gd name="connsiteY3" fmla="*/ 3478508 h 3478508"/>
              <a:gd name="connsiteX4" fmla="*/ 10342 w 2270350"/>
              <a:gd name="connsiteY4" fmla="*/ 3432183 h 3478508"/>
              <a:gd name="connsiteX0" fmla="*/ 5127 w 2265135"/>
              <a:gd name="connsiteY0" fmla="*/ 3432183 h 3478508"/>
              <a:gd name="connsiteX1" fmla="*/ 2250 w 2265135"/>
              <a:gd name="connsiteY1" fmla="*/ 2680 h 3478508"/>
              <a:gd name="connsiteX2" fmla="*/ 2265135 w 2265135"/>
              <a:gd name="connsiteY2" fmla="*/ 0 h 3478508"/>
              <a:gd name="connsiteX3" fmla="*/ 0 w 2265135"/>
              <a:gd name="connsiteY3" fmla="*/ 3478508 h 3478508"/>
              <a:gd name="connsiteX4" fmla="*/ 5127 w 2265135"/>
              <a:gd name="connsiteY4" fmla="*/ 3432183 h 3478508"/>
              <a:gd name="connsiteX0" fmla="*/ 17806 w 2277814"/>
              <a:gd name="connsiteY0" fmla="*/ 3432183 h 3478508"/>
              <a:gd name="connsiteX1" fmla="*/ 0 w 2277814"/>
              <a:gd name="connsiteY1" fmla="*/ 2680 h 3478508"/>
              <a:gd name="connsiteX2" fmla="*/ 2277814 w 2277814"/>
              <a:gd name="connsiteY2" fmla="*/ 0 h 3478508"/>
              <a:gd name="connsiteX3" fmla="*/ 12679 w 2277814"/>
              <a:gd name="connsiteY3" fmla="*/ 3478508 h 3478508"/>
              <a:gd name="connsiteX4" fmla="*/ 17806 w 2277814"/>
              <a:gd name="connsiteY4" fmla="*/ 3432183 h 3478508"/>
              <a:gd name="connsiteX0" fmla="*/ 24156 w 2284164"/>
              <a:gd name="connsiteY0" fmla="*/ 3432183 h 3478508"/>
              <a:gd name="connsiteX1" fmla="*/ 0 w 2284164"/>
              <a:gd name="connsiteY1" fmla="*/ 2680 h 3478508"/>
              <a:gd name="connsiteX2" fmla="*/ 2284164 w 2284164"/>
              <a:gd name="connsiteY2" fmla="*/ 0 h 3478508"/>
              <a:gd name="connsiteX3" fmla="*/ 19029 w 2284164"/>
              <a:gd name="connsiteY3" fmla="*/ 3478508 h 3478508"/>
              <a:gd name="connsiteX4" fmla="*/ 24156 w 2284164"/>
              <a:gd name="connsiteY4" fmla="*/ 3432183 h 3478508"/>
              <a:gd name="connsiteX0" fmla="*/ 20981 w 2280989"/>
              <a:gd name="connsiteY0" fmla="*/ 3435853 h 3482178"/>
              <a:gd name="connsiteX1" fmla="*/ 0 w 2280989"/>
              <a:gd name="connsiteY1" fmla="*/ 0 h 3482178"/>
              <a:gd name="connsiteX2" fmla="*/ 2280989 w 2280989"/>
              <a:gd name="connsiteY2" fmla="*/ 3670 h 3482178"/>
              <a:gd name="connsiteX3" fmla="*/ 15854 w 2280989"/>
              <a:gd name="connsiteY3" fmla="*/ 3482178 h 3482178"/>
              <a:gd name="connsiteX4" fmla="*/ 20981 w 2280989"/>
              <a:gd name="connsiteY4" fmla="*/ 3435853 h 3482178"/>
              <a:gd name="connsiteX0" fmla="*/ 1931 w 2280989"/>
              <a:gd name="connsiteY0" fmla="*/ 3477128 h 3482178"/>
              <a:gd name="connsiteX1" fmla="*/ 0 w 2280989"/>
              <a:gd name="connsiteY1" fmla="*/ 0 h 3482178"/>
              <a:gd name="connsiteX2" fmla="*/ 2280989 w 2280989"/>
              <a:gd name="connsiteY2" fmla="*/ 3670 h 3482178"/>
              <a:gd name="connsiteX3" fmla="*/ 15854 w 2280989"/>
              <a:gd name="connsiteY3" fmla="*/ 3482178 h 3482178"/>
              <a:gd name="connsiteX4" fmla="*/ 1931 w 2280989"/>
              <a:gd name="connsiteY4" fmla="*/ 3477128 h 3482178"/>
              <a:gd name="connsiteX0" fmla="*/ 1931 w 2280989"/>
              <a:gd name="connsiteY0" fmla="*/ 5058707 h 5058708"/>
              <a:gd name="connsiteX1" fmla="*/ 0 w 2280989"/>
              <a:gd name="connsiteY1" fmla="*/ 0 h 5058708"/>
              <a:gd name="connsiteX2" fmla="*/ 2280989 w 2280989"/>
              <a:gd name="connsiteY2" fmla="*/ 3670 h 5058708"/>
              <a:gd name="connsiteX3" fmla="*/ 15854 w 2280989"/>
              <a:gd name="connsiteY3" fmla="*/ 3482178 h 5058708"/>
              <a:gd name="connsiteX4" fmla="*/ 1931 w 2280989"/>
              <a:gd name="connsiteY4" fmla="*/ 5058707 h 5058708"/>
              <a:gd name="connsiteX0" fmla="*/ 34348 w 2313406"/>
              <a:gd name="connsiteY0" fmla="*/ 5058707 h 6309849"/>
              <a:gd name="connsiteX1" fmla="*/ 32417 w 2313406"/>
              <a:gd name="connsiteY1" fmla="*/ 0 h 6309849"/>
              <a:gd name="connsiteX2" fmla="*/ 2313406 w 2313406"/>
              <a:gd name="connsiteY2" fmla="*/ 3670 h 6309849"/>
              <a:gd name="connsiteX3" fmla="*/ 348 w 2313406"/>
              <a:gd name="connsiteY3" fmla="*/ 6309849 h 6309849"/>
              <a:gd name="connsiteX4" fmla="*/ 34348 w 2313406"/>
              <a:gd name="connsiteY4" fmla="*/ 5058707 h 6309849"/>
              <a:gd name="connsiteX0" fmla="*/ 1931 w 2280989"/>
              <a:gd name="connsiteY0" fmla="*/ 5058707 h 6321831"/>
              <a:gd name="connsiteX1" fmla="*/ 0 w 2280989"/>
              <a:gd name="connsiteY1" fmla="*/ 0 h 6321831"/>
              <a:gd name="connsiteX2" fmla="*/ 2280989 w 2280989"/>
              <a:gd name="connsiteY2" fmla="*/ 3670 h 6321831"/>
              <a:gd name="connsiteX3" fmla="*/ 3873 w 2280989"/>
              <a:gd name="connsiteY3" fmla="*/ 6321831 h 6321831"/>
              <a:gd name="connsiteX4" fmla="*/ 1931 w 2280989"/>
              <a:gd name="connsiteY4" fmla="*/ 5058707 h 6321831"/>
              <a:gd name="connsiteX0" fmla="*/ 10763 w 2289821"/>
              <a:gd name="connsiteY0" fmla="*/ 5058707 h 6285886"/>
              <a:gd name="connsiteX1" fmla="*/ 8832 w 2289821"/>
              <a:gd name="connsiteY1" fmla="*/ 0 h 6285886"/>
              <a:gd name="connsiteX2" fmla="*/ 2289821 w 2289821"/>
              <a:gd name="connsiteY2" fmla="*/ 3670 h 6285886"/>
              <a:gd name="connsiteX3" fmla="*/ 725 w 2289821"/>
              <a:gd name="connsiteY3" fmla="*/ 6285886 h 6285886"/>
              <a:gd name="connsiteX4" fmla="*/ 10763 w 2289821"/>
              <a:gd name="connsiteY4" fmla="*/ 5058707 h 6285886"/>
              <a:gd name="connsiteX0" fmla="*/ 10763 w 2289821"/>
              <a:gd name="connsiteY0" fmla="*/ 6268855 h 6285886"/>
              <a:gd name="connsiteX1" fmla="*/ 8832 w 2289821"/>
              <a:gd name="connsiteY1" fmla="*/ 0 h 6285886"/>
              <a:gd name="connsiteX2" fmla="*/ 2289821 w 2289821"/>
              <a:gd name="connsiteY2" fmla="*/ 3670 h 6285886"/>
              <a:gd name="connsiteX3" fmla="*/ 725 w 2289821"/>
              <a:gd name="connsiteY3" fmla="*/ 6285886 h 6285886"/>
              <a:gd name="connsiteX4" fmla="*/ 10763 w 2289821"/>
              <a:gd name="connsiteY4" fmla="*/ 6268855 h 6285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9821" h="6285886">
                <a:moveTo>
                  <a:pt x="10763" y="6268855"/>
                </a:moveTo>
                <a:cubicBezTo>
                  <a:pt x="8560" y="5116979"/>
                  <a:pt x="11035" y="1151876"/>
                  <a:pt x="8832" y="0"/>
                </a:cubicBezTo>
                <a:lnTo>
                  <a:pt x="2289821" y="3670"/>
                </a:lnTo>
                <a:lnTo>
                  <a:pt x="725" y="6285886"/>
                </a:lnTo>
                <a:cubicBezTo>
                  <a:pt x="-3916" y="6284203"/>
                  <a:pt x="15404" y="6270538"/>
                  <a:pt x="10763" y="6268855"/>
                </a:cubicBezTo>
                <a:close/>
              </a:path>
            </a:pathLst>
          </a:custGeom>
          <a:gradFill>
            <a:gsLst>
              <a:gs pos="0">
                <a:srgbClr val="00758F">
                  <a:alpha val="15000"/>
                </a:srgbClr>
              </a:gs>
              <a:gs pos="100000">
                <a:srgbClr val="F80000">
                  <a:alpha val="0"/>
                </a:srgbClr>
              </a:gs>
            </a:gsLst>
            <a:lin ang="5400000" scaled="0"/>
          </a:gra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7" rIns="91412" bIns="45707" numCol="1" spcCol="0" rtlCol="0" fromWordArt="0" anchor="ctr" anchorCtr="0" forceAA="0" compatLnSpc="1">
            <a:prstTxWarp prst="textNoShape">
              <a:avLst/>
            </a:prstTxWarp>
            <a:noAutofit/>
          </a:bodyPr>
          <a:lstStyle/>
          <a:p>
            <a:pPr algn="ctr">
              <a:lnSpc>
                <a:spcPct val="90000"/>
              </a:lnSpc>
            </a:pPr>
            <a:endParaRPr lang="en-US" sz="2799">
              <a:solidFill>
                <a:srgbClr val="FFFFFF"/>
              </a:solidFill>
            </a:endParaRPr>
          </a:p>
        </p:txBody>
      </p:sp>
      <p:sp>
        <p:nvSpPr>
          <p:cNvPr id="13" name="Title 6">
            <a:extLst>
              <a:ext uri="{FF2B5EF4-FFF2-40B4-BE49-F238E27FC236}">
                <a16:creationId xmlns:a16="http://schemas.microsoft.com/office/drawing/2014/main" id="{2394AD5B-EDB1-1C41-9293-C1EF57CACA72}"/>
              </a:ext>
            </a:extLst>
          </p:cNvPr>
          <p:cNvSpPr>
            <a:spLocks noGrp="1"/>
          </p:cNvSpPr>
          <p:nvPr>
            <p:ph type="title"/>
          </p:nvPr>
        </p:nvSpPr>
        <p:spPr>
          <a:xfrm>
            <a:off x="531812" y="548640"/>
            <a:ext cx="11125200" cy="889000"/>
          </a:xfrm>
        </p:spPr>
        <p:txBody>
          <a:bodyPr anchor="b"/>
          <a:lstStyle>
            <a:lvl1pPr>
              <a:defRPr>
                <a:solidFill>
                  <a:srgbClr val="4E5052"/>
                </a:solidFill>
              </a:defRPr>
            </a:lvl1pPr>
          </a:lstStyle>
          <a:p>
            <a:endParaRPr dirty="0"/>
          </a:p>
        </p:txBody>
      </p:sp>
      <p:sp>
        <p:nvSpPr>
          <p:cNvPr id="5" name="Slide Number Placeholder 4"/>
          <p:cNvSpPr>
            <a:spLocks noGrp="1"/>
          </p:cNvSpPr>
          <p:nvPr userDrawn="1">
            <p:ph type="sldNum" sz="quarter" idx="12"/>
          </p:nvPr>
        </p:nvSpPr>
        <p:spPr/>
        <p:txBody>
          <a:bodyPr/>
          <a:lstStyle>
            <a:lvl1pPr>
              <a:defRPr>
                <a:solidFill>
                  <a:srgbClr val="4E5052"/>
                </a:solidFill>
              </a:defRPr>
            </a:lvl1pPr>
          </a:lstStyle>
          <a:p>
            <a:fld id="{C51EAA63-D034-42AE-91FA-B13B9518C7BE}" type="slidenum">
              <a:rPr lang="en-US" smtClean="0">
                <a:latin typeface="Calibri"/>
              </a:rPr>
              <a:pPr/>
              <a:t>‹#›</a:t>
            </a:fld>
            <a:endParaRPr lang="en-US">
              <a:latin typeface="Calibri"/>
            </a:endParaRPr>
          </a:p>
        </p:txBody>
      </p:sp>
      <p:sp>
        <p:nvSpPr>
          <p:cNvPr id="17" name="Footer Placeholder 16">
            <a:extLst>
              <a:ext uri="{FF2B5EF4-FFF2-40B4-BE49-F238E27FC236}">
                <a16:creationId xmlns:a16="http://schemas.microsoft.com/office/drawing/2014/main" id="{9B59A3FD-949D-CC4A-8AA9-F99C1A50D3FD}"/>
              </a:ext>
            </a:extLst>
          </p:cNvPr>
          <p:cNvSpPr>
            <a:spLocks noGrp="1"/>
          </p:cNvSpPr>
          <p:nvPr userDrawn="1">
            <p:ph type="ftr" sz="quarter" idx="15"/>
          </p:nvPr>
        </p:nvSpPr>
        <p:spPr>
          <a:xfrm>
            <a:off x="3008243" y="6556248"/>
            <a:ext cx="8230252" cy="182880"/>
          </a:xfrm>
        </p:spPr>
        <p:txBody>
          <a:bodyPr/>
          <a:lstStyle>
            <a:lvl1pPr>
              <a:defRPr>
                <a:solidFill>
                  <a:srgbClr val="4E5052"/>
                </a:solidFill>
              </a:defRPr>
            </a:lvl1pPr>
          </a:lstStyle>
          <a:p>
            <a:r>
              <a:rPr lang="en-US"/>
              <a:t>Copyright © 2019, Oracle and/or its affiliates. All rights reserved.</a:t>
            </a:r>
          </a:p>
        </p:txBody>
      </p:sp>
      <p:sp>
        <p:nvSpPr>
          <p:cNvPr id="10" name="Text Placeholder 11">
            <a:extLst>
              <a:ext uri="{FF2B5EF4-FFF2-40B4-BE49-F238E27FC236}">
                <a16:creationId xmlns:a16="http://schemas.microsoft.com/office/drawing/2014/main" id="{406AF51B-3909-2240-A3B4-A3E714163FB5}"/>
              </a:ext>
            </a:extLst>
          </p:cNvPr>
          <p:cNvSpPr>
            <a:spLocks noGrp="1"/>
          </p:cNvSpPr>
          <p:nvPr>
            <p:ph type="body" sz="quarter" idx="14"/>
          </p:nvPr>
        </p:nvSpPr>
        <p:spPr>
          <a:xfrm>
            <a:off x="531814" y="1677432"/>
            <a:ext cx="11125198" cy="4381213"/>
          </a:xfrm>
        </p:spPr>
        <p:txBody>
          <a:bodyPr/>
          <a:lstStyle>
            <a:lvl1pPr>
              <a:defRPr sz="2400">
                <a:solidFill>
                  <a:srgbClr val="4E5052"/>
                </a:solidFill>
              </a:defRPr>
            </a:lvl1pPr>
            <a:lvl2pPr>
              <a:defRPr sz="2400">
                <a:solidFill>
                  <a:srgbClr val="4E5052"/>
                </a:solidFill>
              </a:defRPr>
            </a:lvl2pPr>
            <a:lvl3pPr>
              <a:defRPr sz="2400">
                <a:solidFill>
                  <a:srgbClr val="4E5052"/>
                </a:solidFill>
              </a:defRPr>
            </a:lvl3pPr>
            <a:lvl4pPr>
              <a:defRPr sz="2400">
                <a:solidFill>
                  <a:srgbClr val="4E5052"/>
                </a:solidFill>
              </a:defRPr>
            </a:lvl4pPr>
            <a:lvl5pPr>
              <a:defRPr sz="2400">
                <a:solidFill>
                  <a:srgbClr val="4E505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Oracle logo in white on red staging background" title="Oracle red badge logo">
            <a:extLst>
              <a:ext uri="{FF2B5EF4-FFF2-40B4-BE49-F238E27FC236}">
                <a16:creationId xmlns:a16="http://schemas.microsoft.com/office/drawing/2014/main" id="{ED1AC203-3309-9D4A-BA54-2666A1BB0D6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pic>
        <p:nvPicPr>
          <p:cNvPr id="12" name="Picture 11">
            <a:extLst>
              <a:ext uri="{FF2B5EF4-FFF2-40B4-BE49-F238E27FC236}">
                <a16:creationId xmlns:a16="http://schemas.microsoft.com/office/drawing/2014/main" id="{8D52B522-CFF2-B745-937E-114C7EEA10FC}"/>
              </a:ext>
            </a:extLst>
          </p:cNvPr>
          <p:cNvPicPr>
            <a:picLocks noChangeAspect="1"/>
          </p:cNvPicPr>
          <p:nvPr userDrawn="1"/>
        </p:nvPicPr>
        <p:blipFill>
          <a:blip r:embed="rId4"/>
          <a:stretch>
            <a:fillRect/>
          </a:stretch>
        </p:blipFill>
        <p:spPr>
          <a:xfrm>
            <a:off x="-13554" y="5142284"/>
            <a:ext cx="2279676" cy="1715715"/>
          </a:xfrm>
          <a:prstGeom prst="rect">
            <a:avLst/>
          </a:prstGeom>
        </p:spPr>
      </p:pic>
    </p:spTree>
    <p:extLst>
      <p:ext uri="{BB962C8B-B14F-4D97-AF65-F5344CB8AC3E}">
        <p14:creationId xmlns:p14="http://schemas.microsoft.com/office/powerpoint/2010/main" val="383805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Text Page_Blue">
    <p:spTree>
      <p:nvGrpSpPr>
        <p:cNvPr id="1" name=""/>
        <p:cNvGrpSpPr/>
        <p:nvPr/>
      </p:nvGrpSpPr>
      <p:grpSpPr>
        <a:xfrm>
          <a:off x="0" y="0"/>
          <a:ext cx="0" cy="0"/>
          <a:chOff x="0" y="0"/>
          <a:chExt cx="0" cy="0"/>
        </a:xfrm>
      </p:grpSpPr>
      <p:grpSp>
        <p:nvGrpSpPr>
          <p:cNvPr id="32" name="Group 31"/>
          <p:cNvGrpSpPr/>
          <p:nvPr userDrawn="1"/>
        </p:nvGrpSpPr>
        <p:grpSpPr>
          <a:xfrm>
            <a:off x="10776723" y="2948378"/>
            <a:ext cx="1424196" cy="3909622"/>
            <a:chOff x="10277089" y="1610010"/>
            <a:chExt cx="1911736" cy="5247990"/>
          </a:xfrm>
        </p:grpSpPr>
        <p:sp>
          <p:nvSpPr>
            <p:cNvPr id="24" name="Parallelogram 15">
              <a:extLst>
                <a:ext uri="{FF2B5EF4-FFF2-40B4-BE49-F238E27FC236}">
                  <a16:creationId xmlns:a16="http://schemas.microsoft.com/office/drawing/2014/main" id="{767F90EE-38CE-1449-BDB0-9DD04834E905}"/>
                </a:ext>
              </a:extLst>
            </p:cNvPr>
            <p:cNvSpPr/>
            <p:nvPr userDrawn="1"/>
          </p:nvSpPr>
          <p:spPr>
            <a:xfrm rot="10800000">
              <a:off x="10277089" y="1610010"/>
              <a:ext cx="1911735" cy="5247989"/>
            </a:xfrm>
            <a:custGeom>
              <a:avLst/>
              <a:gdLst>
                <a:gd name="connsiteX0" fmla="*/ 0 w 12902030"/>
                <a:gd name="connsiteY0" fmla="*/ 3478508 h 3478508"/>
                <a:gd name="connsiteX1" fmla="*/ 2265135 w 12902030"/>
                <a:gd name="connsiteY1" fmla="*/ 0 h 3478508"/>
                <a:gd name="connsiteX2" fmla="*/ 12902030 w 12902030"/>
                <a:gd name="connsiteY2" fmla="*/ 0 h 3478508"/>
                <a:gd name="connsiteX3" fmla="*/ 10636895 w 12902030"/>
                <a:gd name="connsiteY3" fmla="*/ 3478508 h 3478508"/>
                <a:gd name="connsiteX4" fmla="*/ 0 w 12902030"/>
                <a:gd name="connsiteY4" fmla="*/ 3478508 h 3478508"/>
                <a:gd name="connsiteX0" fmla="*/ 8395937 w 10636895"/>
                <a:gd name="connsiteY0" fmla="*/ 3436945 h 3478508"/>
                <a:gd name="connsiteX1" fmla="*/ 0 w 10636895"/>
                <a:gd name="connsiteY1" fmla="*/ 0 h 3478508"/>
                <a:gd name="connsiteX2" fmla="*/ 10636895 w 10636895"/>
                <a:gd name="connsiteY2" fmla="*/ 0 h 3478508"/>
                <a:gd name="connsiteX3" fmla="*/ 8371760 w 10636895"/>
                <a:gd name="connsiteY3" fmla="*/ 3478508 h 3478508"/>
                <a:gd name="connsiteX4" fmla="*/ 8395937 w 10636895"/>
                <a:gd name="connsiteY4" fmla="*/ 3436945 h 3478508"/>
                <a:gd name="connsiteX0" fmla="*/ 8376887 w 10636895"/>
                <a:gd name="connsiteY0" fmla="*/ 3432183 h 3478508"/>
                <a:gd name="connsiteX1" fmla="*/ 0 w 10636895"/>
                <a:gd name="connsiteY1" fmla="*/ 0 h 3478508"/>
                <a:gd name="connsiteX2" fmla="*/ 10636895 w 10636895"/>
                <a:gd name="connsiteY2" fmla="*/ 0 h 3478508"/>
                <a:gd name="connsiteX3" fmla="*/ 8371760 w 10636895"/>
                <a:gd name="connsiteY3" fmla="*/ 3478508 h 3478508"/>
                <a:gd name="connsiteX4" fmla="*/ 8376887 w 10636895"/>
                <a:gd name="connsiteY4" fmla="*/ 3432183 h 3478508"/>
                <a:gd name="connsiteX0" fmla="*/ 6610 w 2266618"/>
                <a:gd name="connsiteY0" fmla="*/ 3455629 h 3501954"/>
                <a:gd name="connsiteX1" fmla="*/ 0 w 2266618"/>
                <a:gd name="connsiteY1" fmla="*/ 0 h 3501954"/>
                <a:gd name="connsiteX2" fmla="*/ 2266618 w 2266618"/>
                <a:gd name="connsiteY2" fmla="*/ 23446 h 3501954"/>
                <a:gd name="connsiteX3" fmla="*/ 1483 w 2266618"/>
                <a:gd name="connsiteY3" fmla="*/ 3501954 h 3501954"/>
                <a:gd name="connsiteX4" fmla="*/ 6610 w 2266618"/>
                <a:gd name="connsiteY4" fmla="*/ 3455629 h 3501954"/>
                <a:gd name="connsiteX0" fmla="*/ 10342 w 2270350"/>
                <a:gd name="connsiteY0" fmla="*/ 3432183 h 3478508"/>
                <a:gd name="connsiteX1" fmla="*/ 0 w 2270350"/>
                <a:gd name="connsiteY1" fmla="*/ 6412 h 3478508"/>
                <a:gd name="connsiteX2" fmla="*/ 2270350 w 2270350"/>
                <a:gd name="connsiteY2" fmla="*/ 0 h 3478508"/>
                <a:gd name="connsiteX3" fmla="*/ 5215 w 2270350"/>
                <a:gd name="connsiteY3" fmla="*/ 3478508 h 3478508"/>
                <a:gd name="connsiteX4" fmla="*/ 10342 w 2270350"/>
                <a:gd name="connsiteY4" fmla="*/ 3432183 h 3478508"/>
                <a:gd name="connsiteX0" fmla="*/ 5127 w 2265135"/>
                <a:gd name="connsiteY0" fmla="*/ 3432183 h 3478508"/>
                <a:gd name="connsiteX1" fmla="*/ 2250 w 2265135"/>
                <a:gd name="connsiteY1" fmla="*/ 2680 h 3478508"/>
                <a:gd name="connsiteX2" fmla="*/ 2265135 w 2265135"/>
                <a:gd name="connsiteY2" fmla="*/ 0 h 3478508"/>
                <a:gd name="connsiteX3" fmla="*/ 0 w 2265135"/>
                <a:gd name="connsiteY3" fmla="*/ 3478508 h 3478508"/>
                <a:gd name="connsiteX4" fmla="*/ 5127 w 2265135"/>
                <a:gd name="connsiteY4" fmla="*/ 3432183 h 3478508"/>
                <a:gd name="connsiteX0" fmla="*/ 17806 w 2277814"/>
                <a:gd name="connsiteY0" fmla="*/ 3432183 h 3478508"/>
                <a:gd name="connsiteX1" fmla="*/ 0 w 2277814"/>
                <a:gd name="connsiteY1" fmla="*/ 2680 h 3478508"/>
                <a:gd name="connsiteX2" fmla="*/ 2277814 w 2277814"/>
                <a:gd name="connsiteY2" fmla="*/ 0 h 3478508"/>
                <a:gd name="connsiteX3" fmla="*/ 12679 w 2277814"/>
                <a:gd name="connsiteY3" fmla="*/ 3478508 h 3478508"/>
                <a:gd name="connsiteX4" fmla="*/ 17806 w 2277814"/>
                <a:gd name="connsiteY4" fmla="*/ 3432183 h 3478508"/>
                <a:gd name="connsiteX0" fmla="*/ 24156 w 2284164"/>
                <a:gd name="connsiteY0" fmla="*/ 3432183 h 3478508"/>
                <a:gd name="connsiteX1" fmla="*/ 0 w 2284164"/>
                <a:gd name="connsiteY1" fmla="*/ 2680 h 3478508"/>
                <a:gd name="connsiteX2" fmla="*/ 2284164 w 2284164"/>
                <a:gd name="connsiteY2" fmla="*/ 0 h 3478508"/>
                <a:gd name="connsiteX3" fmla="*/ 19029 w 2284164"/>
                <a:gd name="connsiteY3" fmla="*/ 3478508 h 3478508"/>
                <a:gd name="connsiteX4" fmla="*/ 24156 w 2284164"/>
                <a:gd name="connsiteY4" fmla="*/ 3432183 h 3478508"/>
                <a:gd name="connsiteX0" fmla="*/ 20981 w 2280989"/>
                <a:gd name="connsiteY0" fmla="*/ 3435853 h 3482178"/>
                <a:gd name="connsiteX1" fmla="*/ 0 w 2280989"/>
                <a:gd name="connsiteY1" fmla="*/ 0 h 3482178"/>
                <a:gd name="connsiteX2" fmla="*/ 2280989 w 2280989"/>
                <a:gd name="connsiteY2" fmla="*/ 3670 h 3482178"/>
                <a:gd name="connsiteX3" fmla="*/ 15854 w 2280989"/>
                <a:gd name="connsiteY3" fmla="*/ 3482178 h 3482178"/>
                <a:gd name="connsiteX4" fmla="*/ 20981 w 2280989"/>
                <a:gd name="connsiteY4" fmla="*/ 3435853 h 3482178"/>
                <a:gd name="connsiteX0" fmla="*/ 1931 w 2280989"/>
                <a:gd name="connsiteY0" fmla="*/ 3477128 h 3482178"/>
                <a:gd name="connsiteX1" fmla="*/ 0 w 2280989"/>
                <a:gd name="connsiteY1" fmla="*/ 0 h 3482178"/>
                <a:gd name="connsiteX2" fmla="*/ 2280989 w 2280989"/>
                <a:gd name="connsiteY2" fmla="*/ 3670 h 3482178"/>
                <a:gd name="connsiteX3" fmla="*/ 15854 w 2280989"/>
                <a:gd name="connsiteY3" fmla="*/ 3482178 h 3482178"/>
                <a:gd name="connsiteX4" fmla="*/ 1931 w 2280989"/>
                <a:gd name="connsiteY4" fmla="*/ 3477128 h 3482178"/>
                <a:gd name="connsiteX0" fmla="*/ 1931 w 2280989"/>
                <a:gd name="connsiteY0" fmla="*/ 5058707 h 5058708"/>
                <a:gd name="connsiteX1" fmla="*/ 0 w 2280989"/>
                <a:gd name="connsiteY1" fmla="*/ 0 h 5058708"/>
                <a:gd name="connsiteX2" fmla="*/ 2280989 w 2280989"/>
                <a:gd name="connsiteY2" fmla="*/ 3670 h 5058708"/>
                <a:gd name="connsiteX3" fmla="*/ 15854 w 2280989"/>
                <a:gd name="connsiteY3" fmla="*/ 3482178 h 5058708"/>
                <a:gd name="connsiteX4" fmla="*/ 1931 w 2280989"/>
                <a:gd name="connsiteY4" fmla="*/ 5058707 h 5058708"/>
                <a:gd name="connsiteX0" fmla="*/ 34348 w 2313406"/>
                <a:gd name="connsiteY0" fmla="*/ 5058707 h 6309849"/>
                <a:gd name="connsiteX1" fmla="*/ 32417 w 2313406"/>
                <a:gd name="connsiteY1" fmla="*/ 0 h 6309849"/>
                <a:gd name="connsiteX2" fmla="*/ 2313406 w 2313406"/>
                <a:gd name="connsiteY2" fmla="*/ 3670 h 6309849"/>
                <a:gd name="connsiteX3" fmla="*/ 348 w 2313406"/>
                <a:gd name="connsiteY3" fmla="*/ 6309849 h 6309849"/>
                <a:gd name="connsiteX4" fmla="*/ 34348 w 2313406"/>
                <a:gd name="connsiteY4" fmla="*/ 5058707 h 6309849"/>
                <a:gd name="connsiteX0" fmla="*/ 1931 w 2280989"/>
                <a:gd name="connsiteY0" fmla="*/ 5058707 h 6321831"/>
                <a:gd name="connsiteX1" fmla="*/ 0 w 2280989"/>
                <a:gd name="connsiteY1" fmla="*/ 0 h 6321831"/>
                <a:gd name="connsiteX2" fmla="*/ 2280989 w 2280989"/>
                <a:gd name="connsiteY2" fmla="*/ 3670 h 6321831"/>
                <a:gd name="connsiteX3" fmla="*/ 3873 w 2280989"/>
                <a:gd name="connsiteY3" fmla="*/ 6321831 h 6321831"/>
                <a:gd name="connsiteX4" fmla="*/ 1931 w 2280989"/>
                <a:gd name="connsiteY4" fmla="*/ 5058707 h 6321831"/>
                <a:gd name="connsiteX0" fmla="*/ 10763 w 2289821"/>
                <a:gd name="connsiteY0" fmla="*/ 5058707 h 6285886"/>
                <a:gd name="connsiteX1" fmla="*/ 8832 w 2289821"/>
                <a:gd name="connsiteY1" fmla="*/ 0 h 6285886"/>
                <a:gd name="connsiteX2" fmla="*/ 2289821 w 2289821"/>
                <a:gd name="connsiteY2" fmla="*/ 3670 h 6285886"/>
                <a:gd name="connsiteX3" fmla="*/ 725 w 2289821"/>
                <a:gd name="connsiteY3" fmla="*/ 6285886 h 6285886"/>
                <a:gd name="connsiteX4" fmla="*/ 10763 w 2289821"/>
                <a:gd name="connsiteY4" fmla="*/ 5058707 h 6285886"/>
                <a:gd name="connsiteX0" fmla="*/ 10763 w 2289821"/>
                <a:gd name="connsiteY0" fmla="*/ 6268855 h 6285886"/>
                <a:gd name="connsiteX1" fmla="*/ 8832 w 2289821"/>
                <a:gd name="connsiteY1" fmla="*/ 0 h 6285886"/>
                <a:gd name="connsiteX2" fmla="*/ 2289821 w 2289821"/>
                <a:gd name="connsiteY2" fmla="*/ 3670 h 6285886"/>
                <a:gd name="connsiteX3" fmla="*/ 725 w 2289821"/>
                <a:gd name="connsiteY3" fmla="*/ 6285886 h 6285886"/>
                <a:gd name="connsiteX4" fmla="*/ 10763 w 2289821"/>
                <a:gd name="connsiteY4" fmla="*/ 6268855 h 6285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9821" h="6285886">
                  <a:moveTo>
                    <a:pt x="10763" y="6268855"/>
                  </a:moveTo>
                  <a:cubicBezTo>
                    <a:pt x="8560" y="5116979"/>
                    <a:pt x="11035" y="1151876"/>
                    <a:pt x="8832" y="0"/>
                  </a:cubicBezTo>
                  <a:lnTo>
                    <a:pt x="2289821" y="3670"/>
                  </a:lnTo>
                  <a:lnTo>
                    <a:pt x="725" y="6285886"/>
                  </a:lnTo>
                  <a:cubicBezTo>
                    <a:pt x="-3916" y="6284203"/>
                    <a:pt x="15404" y="6270538"/>
                    <a:pt x="10763" y="6268855"/>
                  </a:cubicBezTo>
                  <a:close/>
                </a:path>
              </a:pathLst>
            </a:custGeom>
            <a:gradFill>
              <a:gsLst>
                <a:gs pos="0">
                  <a:schemeClr val="accent1">
                    <a:lumMod val="75000"/>
                    <a:alpha val="20000"/>
                  </a:schemeClr>
                </a:gs>
                <a:gs pos="100000">
                  <a:schemeClr val="accent1">
                    <a:alpha val="3000"/>
                  </a:schemeClr>
                </a:gs>
              </a:gsLst>
              <a:lin ang="5400000" scaled="0"/>
            </a:gra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7" rIns="91412" bIns="45707" numCol="1" spcCol="0" rtlCol="0" fromWordArt="0" anchor="ctr" anchorCtr="0" forceAA="0" compatLnSpc="1">
              <a:prstTxWarp prst="textNoShape">
                <a:avLst/>
              </a:prstTxWarp>
              <a:noAutofit/>
            </a:bodyPr>
            <a:lstStyle/>
            <a:p>
              <a:pPr lvl="0" algn="ctr">
                <a:lnSpc>
                  <a:spcPct val="90000"/>
                </a:lnSpc>
              </a:pPr>
              <a:endParaRPr lang="en-US" sz="2799">
                <a:solidFill>
                  <a:srgbClr val="FFFFFF"/>
                </a:solidFill>
              </a:endParaRPr>
            </a:p>
          </p:txBody>
        </p:sp>
        <p:sp>
          <p:nvSpPr>
            <p:cNvPr id="20" name="Parallelogram 15">
              <a:extLst>
                <a:ext uri="{FF2B5EF4-FFF2-40B4-BE49-F238E27FC236}">
                  <a16:creationId xmlns:a16="http://schemas.microsoft.com/office/drawing/2014/main" id="{767F90EE-38CE-1449-BDB0-9DD04834E905}"/>
                </a:ext>
              </a:extLst>
            </p:cNvPr>
            <p:cNvSpPr/>
            <p:nvPr userDrawn="1"/>
          </p:nvSpPr>
          <p:spPr>
            <a:xfrm rot="10800000">
              <a:off x="10764783" y="2948799"/>
              <a:ext cx="1424042" cy="3909201"/>
            </a:xfrm>
            <a:custGeom>
              <a:avLst/>
              <a:gdLst>
                <a:gd name="connsiteX0" fmla="*/ 0 w 12902030"/>
                <a:gd name="connsiteY0" fmla="*/ 3478508 h 3478508"/>
                <a:gd name="connsiteX1" fmla="*/ 2265135 w 12902030"/>
                <a:gd name="connsiteY1" fmla="*/ 0 h 3478508"/>
                <a:gd name="connsiteX2" fmla="*/ 12902030 w 12902030"/>
                <a:gd name="connsiteY2" fmla="*/ 0 h 3478508"/>
                <a:gd name="connsiteX3" fmla="*/ 10636895 w 12902030"/>
                <a:gd name="connsiteY3" fmla="*/ 3478508 h 3478508"/>
                <a:gd name="connsiteX4" fmla="*/ 0 w 12902030"/>
                <a:gd name="connsiteY4" fmla="*/ 3478508 h 3478508"/>
                <a:gd name="connsiteX0" fmla="*/ 8395937 w 10636895"/>
                <a:gd name="connsiteY0" fmla="*/ 3436945 h 3478508"/>
                <a:gd name="connsiteX1" fmla="*/ 0 w 10636895"/>
                <a:gd name="connsiteY1" fmla="*/ 0 h 3478508"/>
                <a:gd name="connsiteX2" fmla="*/ 10636895 w 10636895"/>
                <a:gd name="connsiteY2" fmla="*/ 0 h 3478508"/>
                <a:gd name="connsiteX3" fmla="*/ 8371760 w 10636895"/>
                <a:gd name="connsiteY3" fmla="*/ 3478508 h 3478508"/>
                <a:gd name="connsiteX4" fmla="*/ 8395937 w 10636895"/>
                <a:gd name="connsiteY4" fmla="*/ 3436945 h 3478508"/>
                <a:gd name="connsiteX0" fmla="*/ 8376887 w 10636895"/>
                <a:gd name="connsiteY0" fmla="*/ 3432183 h 3478508"/>
                <a:gd name="connsiteX1" fmla="*/ 0 w 10636895"/>
                <a:gd name="connsiteY1" fmla="*/ 0 h 3478508"/>
                <a:gd name="connsiteX2" fmla="*/ 10636895 w 10636895"/>
                <a:gd name="connsiteY2" fmla="*/ 0 h 3478508"/>
                <a:gd name="connsiteX3" fmla="*/ 8371760 w 10636895"/>
                <a:gd name="connsiteY3" fmla="*/ 3478508 h 3478508"/>
                <a:gd name="connsiteX4" fmla="*/ 8376887 w 10636895"/>
                <a:gd name="connsiteY4" fmla="*/ 3432183 h 3478508"/>
                <a:gd name="connsiteX0" fmla="*/ 6610 w 2266618"/>
                <a:gd name="connsiteY0" fmla="*/ 3455629 h 3501954"/>
                <a:gd name="connsiteX1" fmla="*/ 0 w 2266618"/>
                <a:gd name="connsiteY1" fmla="*/ 0 h 3501954"/>
                <a:gd name="connsiteX2" fmla="*/ 2266618 w 2266618"/>
                <a:gd name="connsiteY2" fmla="*/ 23446 h 3501954"/>
                <a:gd name="connsiteX3" fmla="*/ 1483 w 2266618"/>
                <a:gd name="connsiteY3" fmla="*/ 3501954 h 3501954"/>
                <a:gd name="connsiteX4" fmla="*/ 6610 w 2266618"/>
                <a:gd name="connsiteY4" fmla="*/ 3455629 h 3501954"/>
                <a:gd name="connsiteX0" fmla="*/ 10342 w 2270350"/>
                <a:gd name="connsiteY0" fmla="*/ 3432183 h 3478508"/>
                <a:gd name="connsiteX1" fmla="*/ 0 w 2270350"/>
                <a:gd name="connsiteY1" fmla="*/ 6412 h 3478508"/>
                <a:gd name="connsiteX2" fmla="*/ 2270350 w 2270350"/>
                <a:gd name="connsiteY2" fmla="*/ 0 h 3478508"/>
                <a:gd name="connsiteX3" fmla="*/ 5215 w 2270350"/>
                <a:gd name="connsiteY3" fmla="*/ 3478508 h 3478508"/>
                <a:gd name="connsiteX4" fmla="*/ 10342 w 2270350"/>
                <a:gd name="connsiteY4" fmla="*/ 3432183 h 3478508"/>
                <a:gd name="connsiteX0" fmla="*/ 5127 w 2265135"/>
                <a:gd name="connsiteY0" fmla="*/ 3432183 h 3478508"/>
                <a:gd name="connsiteX1" fmla="*/ 2250 w 2265135"/>
                <a:gd name="connsiteY1" fmla="*/ 2680 h 3478508"/>
                <a:gd name="connsiteX2" fmla="*/ 2265135 w 2265135"/>
                <a:gd name="connsiteY2" fmla="*/ 0 h 3478508"/>
                <a:gd name="connsiteX3" fmla="*/ 0 w 2265135"/>
                <a:gd name="connsiteY3" fmla="*/ 3478508 h 3478508"/>
                <a:gd name="connsiteX4" fmla="*/ 5127 w 2265135"/>
                <a:gd name="connsiteY4" fmla="*/ 3432183 h 3478508"/>
                <a:gd name="connsiteX0" fmla="*/ 17806 w 2277814"/>
                <a:gd name="connsiteY0" fmla="*/ 3432183 h 3478508"/>
                <a:gd name="connsiteX1" fmla="*/ 0 w 2277814"/>
                <a:gd name="connsiteY1" fmla="*/ 2680 h 3478508"/>
                <a:gd name="connsiteX2" fmla="*/ 2277814 w 2277814"/>
                <a:gd name="connsiteY2" fmla="*/ 0 h 3478508"/>
                <a:gd name="connsiteX3" fmla="*/ 12679 w 2277814"/>
                <a:gd name="connsiteY3" fmla="*/ 3478508 h 3478508"/>
                <a:gd name="connsiteX4" fmla="*/ 17806 w 2277814"/>
                <a:gd name="connsiteY4" fmla="*/ 3432183 h 3478508"/>
                <a:gd name="connsiteX0" fmla="*/ 24156 w 2284164"/>
                <a:gd name="connsiteY0" fmla="*/ 3432183 h 3478508"/>
                <a:gd name="connsiteX1" fmla="*/ 0 w 2284164"/>
                <a:gd name="connsiteY1" fmla="*/ 2680 h 3478508"/>
                <a:gd name="connsiteX2" fmla="*/ 2284164 w 2284164"/>
                <a:gd name="connsiteY2" fmla="*/ 0 h 3478508"/>
                <a:gd name="connsiteX3" fmla="*/ 19029 w 2284164"/>
                <a:gd name="connsiteY3" fmla="*/ 3478508 h 3478508"/>
                <a:gd name="connsiteX4" fmla="*/ 24156 w 2284164"/>
                <a:gd name="connsiteY4" fmla="*/ 3432183 h 3478508"/>
                <a:gd name="connsiteX0" fmla="*/ 20981 w 2280989"/>
                <a:gd name="connsiteY0" fmla="*/ 3435853 h 3482178"/>
                <a:gd name="connsiteX1" fmla="*/ 0 w 2280989"/>
                <a:gd name="connsiteY1" fmla="*/ 0 h 3482178"/>
                <a:gd name="connsiteX2" fmla="*/ 2280989 w 2280989"/>
                <a:gd name="connsiteY2" fmla="*/ 3670 h 3482178"/>
                <a:gd name="connsiteX3" fmla="*/ 15854 w 2280989"/>
                <a:gd name="connsiteY3" fmla="*/ 3482178 h 3482178"/>
                <a:gd name="connsiteX4" fmla="*/ 20981 w 2280989"/>
                <a:gd name="connsiteY4" fmla="*/ 3435853 h 3482178"/>
                <a:gd name="connsiteX0" fmla="*/ 1931 w 2280989"/>
                <a:gd name="connsiteY0" fmla="*/ 3477128 h 3482178"/>
                <a:gd name="connsiteX1" fmla="*/ 0 w 2280989"/>
                <a:gd name="connsiteY1" fmla="*/ 0 h 3482178"/>
                <a:gd name="connsiteX2" fmla="*/ 2280989 w 2280989"/>
                <a:gd name="connsiteY2" fmla="*/ 3670 h 3482178"/>
                <a:gd name="connsiteX3" fmla="*/ 15854 w 2280989"/>
                <a:gd name="connsiteY3" fmla="*/ 3482178 h 3482178"/>
                <a:gd name="connsiteX4" fmla="*/ 1931 w 2280989"/>
                <a:gd name="connsiteY4" fmla="*/ 3477128 h 3482178"/>
                <a:gd name="connsiteX0" fmla="*/ 1931 w 2280989"/>
                <a:gd name="connsiteY0" fmla="*/ 5058707 h 5058708"/>
                <a:gd name="connsiteX1" fmla="*/ 0 w 2280989"/>
                <a:gd name="connsiteY1" fmla="*/ 0 h 5058708"/>
                <a:gd name="connsiteX2" fmla="*/ 2280989 w 2280989"/>
                <a:gd name="connsiteY2" fmla="*/ 3670 h 5058708"/>
                <a:gd name="connsiteX3" fmla="*/ 15854 w 2280989"/>
                <a:gd name="connsiteY3" fmla="*/ 3482178 h 5058708"/>
                <a:gd name="connsiteX4" fmla="*/ 1931 w 2280989"/>
                <a:gd name="connsiteY4" fmla="*/ 5058707 h 5058708"/>
                <a:gd name="connsiteX0" fmla="*/ 34348 w 2313406"/>
                <a:gd name="connsiteY0" fmla="*/ 5058707 h 6309849"/>
                <a:gd name="connsiteX1" fmla="*/ 32417 w 2313406"/>
                <a:gd name="connsiteY1" fmla="*/ 0 h 6309849"/>
                <a:gd name="connsiteX2" fmla="*/ 2313406 w 2313406"/>
                <a:gd name="connsiteY2" fmla="*/ 3670 h 6309849"/>
                <a:gd name="connsiteX3" fmla="*/ 348 w 2313406"/>
                <a:gd name="connsiteY3" fmla="*/ 6309849 h 6309849"/>
                <a:gd name="connsiteX4" fmla="*/ 34348 w 2313406"/>
                <a:gd name="connsiteY4" fmla="*/ 5058707 h 6309849"/>
                <a:gd name="connsiteX0" fmla="*/ 1931 w 2280989"/>
                <a:gd name="connsiteY0" fmla="*/ 5058707 h 6321831"/>
                <a:gd name="connsiteX1" fmla="*/ 0 w 2280989"/>
                <a:gd name="connsiteY1" fmla="*/ 0 h 6321831"/>
                <a:gd name="connsiteX2" fmla="*/ 2280989 w 2280989"/>
                <a:gd name="connsiteY2" fmla="*/ 3670 h 6321831"/>
                <a:gd name="connsiteX3" fmla="*/ 3873 w 2280989"/>
                <a:gd name="connsiteY3" fmla="*/ 6321831 h 6321831"/>
                <a:gd name="connsiteX4" fmla="*/ 1931 w 2280989"/>
                <a:gd name="connsiteY4" fmla="*/ 5058707 h 6321831"/>
                <a:gd name="connsiteX0" fmla="*/ 10763 w 2289821"/>
                <a:gd name="connsiteY0" fmla="*/ 5058707 h 6285886"/>
                <a:gd name="connsiteX1" fmla="*/ 8832 w 2289821"/>
                <a:gd name="connsiteY1" fmla="*/ 0 h 6285886"/>
                <a:gd name="connsiteX2" fmla="*/ 2289821 w 2289821"/>
                <a:gd name="connsiteY2" fmla="*/ 3670 h 6285886"/>
                <a:gd name="connsiteX3" fmla="*/ 725 w 2289821"/>
                <a:gd name="connsiteY3" fmla="*/ 6285886 h 6285886"/>
                <a:gd name="connsiteX4" fmla="*/ 10763 w 2289821"/>
                <a:gd name="connsiteY4" fmla="*/ 5058707 h 6285886"/>
                <a:gd name="connsiteX0" fmla="*/ 10763 w 2289821"/>
                <a:gd name="connsiteY0" fmla="*/ 6268855 h 6285886"/>
                <a:gd name="connsiteX1" fmla="*/ 8832 w 2289821"/>
                <a:gd name="connsiteY1" fmla="*/ 0 h 6285886"/>
                <a:gd name="connsiteX2" fmla="*/ 2289821 w 2289821"/>
                <a:gd name="connsiteY2" fmla="*/ 3670 h 6285886"/>
                <a:gd name="connsiteX3" fmla="*/ 725 w 2289821"/>
                <a:gd name="connsiteY3" fmla="*/ 6285886 h 6285886"/>
                <a:gd name="connsiteX4" fmla="*/ 10763 w 2289821"/>
                <a:gd name="connsiteY4" fmla="*/ 6268855 h 6285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9821" h="6285886">
                  <a:moveTo>
                    <a:pt x="10763" y="6268855"/>
                  </a:moveTo>
                  <a:cubicBezTo>
                    <a:pt x="8560" y="5116979"/>
                    <a:pt x="11035" y="1151876"/>
                    <a:pt x="8832" y="0"/>
                  </a:cubicBezTo>
                  <a:lnTo>
                    <a:pt x="2289821" y="3670"/>
                  </a:lnTo>
                  <a:lnTo>
                    <a:pt x="725" y="6285886"/>
                  </a:lnTo>
                  <a:cubicBezTo>
                    <a:pt x="-3916" y="6284203"/>
                    <a:pt x="15404" y="6270538"/>
                    <a:pt x="10763" y="6268855"/>
                  </a:cubicBezTo>
                  <a:close/>
                </a:path>
              </a:pathLst>
            </a:custGeom>
            <a:gradFill>
              <a:gsLst>
                <a:gs pos="0">
                  <a:schemeClr val="accent1">
                    <a:lumMod val="75000"/>
                    <a:alpha val="20000"/>
                  </a:schemeClr>
                </a:gs>
                <a:gs pos="100000">
                  <a:schemeClr val="accent1">
                    <a:alpha val="5000"/>
                  </a:schemeClr>
                </a:gs>
              </a:gsLst>
              <a:lin ang="5400000" scaled="0"/>
            </a:gra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7" rIns="91412" bIns="45707" numCol="1" spcCol="0" rtlCol="0" fromWordArt="0" anchor="ctr" anchorCtr="0" forceAA="0" compatLnSpc="1">
              <a:prstTxWarp prst="textNoShape">
                <a:avLst/>
              </a:prstTxWarp>
              <a:noAutofit/>
            </a:bodyPr>
            <a:lstStyle/>
            <a:p>
              <a:pPr algn="ctr">
                <a:lnSpc>
                  <a:spcPct val="90000"/>
                </a:lnSpc>
              </a:pPr>
              <a:endParaRPr lang="en-US" sz="2799">
                <a:solidFill>
                  <a:srgbClr val="FFFFFF"/>
                </a:solidFill>
              </a:endParaRPr>
            </a:p>
          </p:txBody>
        </p:sp>
      </p:grpSp>
      <p:pic>
        <p:nvPicPr>
          <p:cNvPr id="9" name="Picture 8">
            <a:extLst>
              <a:ext uri="{FF2B5EF4-FFF2-40B4-BE49-F238E27FC236}">
                <a16:creationId xmlns:a16="http://schemas.microsoft.com/office/drawing/2014/main" id="{AD5EFFFA-CE6F-0F45-9492-3556CE9387EA}"/>
              </a:ext>
            </a:extLst>
          </p:cNvPr>
          <p:cNvPicPr>
            <a:picLocks noChangeAspect="1"/>
          </p:cNvPicPr>
          <p:nvPr userDrawn="1"/>
        </p:nvPicPr>
        <p:blipFill rotWithShape="1">
          <a:blip r:embed="rId2" cstate="email">
            <a:alphaModFix amt="20000"/>
            <a:extLst>
              <a:ext uri="{28A0092B-C50C-407E-A947-70E740481C1C}">
                <a14:useLocalDpi xmlns:a14="http://schemas.microsoft.com/office/drawing/2010/main"/>
              </a:ext>
            </a:extLst>
          </a:blip>
          <a:srcRect/>
          <a:stretch/>
        </p:blipFill>
        <p:spPr>
          <a:xfrm>
            <a:off x="0" y="-6050"/>
            <a:ext cx="1280489" cy="2558146"/>
          </a:xfrm>
          <a:prstGeom prst="rect">
            <a:avLst/>
          </a:prstGeom>
        </p:spPr>
      </p:pic>
      <p:sp>
        <p:nvSpPr>
          <p:cNvPr id="13" name="Title 6">
            <a:extLst>
              <a:ext uri="{FF2B5EF4-FFF2-40B4-BE49-F238E27FC236}">
                <a16:creationId xmlns:a16="http://schemas.microsoft.com/office/drawing/2014/main" id="{2394AD5B-EDB1-1C41-9293-C1EF57CACA72}"/>
              </a:ext>
            </a:extLst>
          </p:cNvPr>
          <p:cNvSpPr>
            <a:spLocks noGrp="1"/>
          </p:cNvSpPr>
          <p:nvPr userDrawn="1">
            <p:ph type="title"/>
          </p:nvPr>
        </p:nvSpPr>
        <p:spPr>
          <a:xfrm>
            <a:off x="531812" y="548640"/>
            <a:ext cx="11125200" cy="889000"/>
          </a:xfrm>
        </p:spPr>
        <p:txBody>
          <a:bodyPr anchor="b"/>
          <a:lstStyle>
            <a:lvl1pPr>
              <a:defRPr>
                <a:solidFill>
                  <a:srgbClr val="4E5052"/>
                </a:solidFill>
              </a:defRPr>
            </a:lvl1pPr>
          </a:lstStyle>
          <a:p>
            <a:endParaRPr dirty="0"/>
          </a:p>
        </p:txBody>
      </p:sp>
      <p:sp>
        <p:nvSpPr>
          <p:cNvPr id="5" name="Slide Number Placeholder 4"/>
          <p:cNvSpPr>
            <a:spLocks noGrp="1"/>
          </p:cNvSpPr>
          <p:nvPr userDrawn="1">
            <p:ph type="sldNum" sz="quarter" idx="12"/>
          </p:nvPr>
        </p:nvSpPr>
        <p:spPr/>
        <p:txBody>
          <a:bodyPr/>
          <a:lstStyle>
            <a:lvl1pPr>
              <a:defRPr>
                <a:solidFill>
                  <a:srgbClr val="4E5052"/>
                </a:solidFill>
              </a:defRPr>
            </a:lvl1pPr>
          </a:lstStyle>
          <a:p>
            <a:fld id="{C51EAA63-D034-42AE-91FA-B13B9518C7BE}" type="slidenum">
              <a:rPr lang="en-US" smtClean="0">
                <a:latin typeface="Calibri"/>
              </a:rPr>
              <a:pPr/>
              <a:t>‹#›</a:t>
            </a:fld>
            <a:endParaRPr lang="en-US">
              <a:latin typeface="Calibri"/>
            </a:endParaRPr>
          </a:p>
        </p:txBody>
      </p:sp>
      <p:sp>
        <p:nvSpPr>
          <p:cNvPr id="17" name="Footer Placeholder 16">
            <a:extLst>
              <a:ext uri="{FF2B5EF4-FFF2-40B4-BE49-F238E27FC236}">
                <a16:creationId xmlns:a16="http://schemas.microsoft.com/office/drawing/2014/main" id="{9B59A3FD-949D-CC4A-8AA9-F99C1A50D3FD}"/>
              </a:ext>
            </a:extLst>
          </p:cNvPr>
          <p:cNvSpPr>
            <a:spLocks noGrp="1"/>
          </p:cNvSpPr>
          <p:nvPr userDrawn="1">
            <p:ph type="ftr" sz="quarter" idx="15"/>
          </p:nvPr>
        </p:nvSpPr>
        <p:spPr>
          <a:xfrm>
            <a:off x="3008243" y="6556248"/>
            <a:ext cx="8230252" cy="182880"/>
          </a:xfrm>
        </p:spPr>
        <p:txBody>
          <a:bodyPr/>
          <a:lstStyle>
            <a:lvl1pPr>
              <a:defRPr>
                <a:solidFill>
                  <a:srgbClr val="4E5052"/>
                </a:solidFill>
              </a:defRPr>
            </a:lvl1pPr>
          </a:lstStyle>
          <a:p>
            <a:r>
              <a:rPr lang="en-US"/>
              <a:t>Copyright © 2019, Oracle and/or its affiliates. All rights reserved.</a:t>
            </a:r>
          </a:p>
        </p:txBody>
      </p:sp>
      <p:sp>
        <p:nvSpPr>
          <p:cNvPr id="11" name="Text Placeholder 11">
            <a:extLst>
              <a:ext uri="{FF2B5EF4-FFF2-40B4-BE49-F238E27FC236}">
                <a16:creationId xmlns:a16="http://schemas.microsoft.com/office/drawing/2014/main" id="{406AF51B-3909-2240-A3B4-A3E714163FB5}"/>
              </a:ext>
            </a:extLst>
          </p:cNvPr>
          <p:cNvSpPr>
            <a:spLocks noGrp="1"/>
          </p:cNvSpPr>
          <p:nvPr>
            <p:ph type="body" sz="quarter" idx="14"/>
          </p:nvPr>
        </p:nvSpPr>
        <p:spPr>
          <a:xfrm>
            <a:off x="531814" y="1677432"/>
            <a:ext cx="11125198" cy="4381213"/>
          </a:xfrm>
        </p:spPr>
        <p:txBody>
          <a:bodyPr/>
          <a:lstStyle>
            <a:lvl1pPr>
              <a:defRPr sz="2400">
                <a:solidFill>
                  <a:srgbClr val="4E5052"/>
                </a:solidFill>
              </a:defRPr>
            </a:lvl1pPr>
            <a:lvl2pPr>
              <a:defRPr sz="2400">
                <a:solidFill>
                  <a:srgbClr val="4E5052"/>
                </a:solidFill>
              </a:defRPr>
            </a:lvl2pPr>
            <a:lvl3pPr>
              <a:defRPr sz="2400">
                <a:solidFill>
                  <a:srgbClr val="4E5052"/>
                </a:solidFill>
              </a:defRPr>
            </a:lvl3pPr>
            <a:lvl4pPr>
              <a:defRPr sz="2400">
                <a:solidFill>
                  <a:srgbClr val="4E5052"/>
                </a:solidFill>
              </a:defRPr>
            </a:lvl4pPr>
            <a:lvl5pPr>
              <a:defRPr sz="2400">
                <a:solidFill>
                  <a:srgbClr val="4E505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Oracle logo in white on red staging background" title="Oracle red badge logo">
            <a:extLst>
              <a:ext uri="{FF2B5EF4-FFF2-40B4-BE49-F238E27FC236}">
                <a16:creationId xmlns:a16="http://schemas.microsoft.com/office/drawing/2014/main" id="{ED1AC203-3309-9D4A-BA54-2666A1BB0D6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pic>
        <p:nvPicPr>
          <p:cNvPr id="2" name="Picture 1">
            <a:extLst>
              <a:ext uri="{FF2B5EF4-FFF2-40B4-BE49-F238E27FC236}">
                <a16:creationId xmlns:a16="http://schemas.microsoft.com/office/drawing/2014/main" id="{9962A101-CF67-7847-A118-C926E65082C6}"/>
              </a:ext>
            </a:extLst>
          </p:cNvPr>
          <p:cNvPicPr>
            <a:picLocks noChangeAspect="1"/>
          </p:cNvPicPr>
          <p:nvPr userDrawn="1"/>
        </p:nvPicPr>
        <p:blipFill>
          <a:blip r:embed="rId4"/>
          <a:stretch>
            <a:fillRect/>
          </a:stretch>
        </p:blipFill>
        <p:spPr>
          <a:xfrm>
            <a:off x="-13554" y="5142284"/>
            <a:ext cx="2279676" cy="1715715"/>
          </a:xfrm>
          <a:prstGeom prst="rect">
            <a:avLst/>
          </a:prstGeom>
        </p:spPr>
      </p:pic>
    </p:spTree>
    <p:extLst>
      <p:ext uri="{BB962C8B-B14F-4D97-AF65-F5344CB8AC3E}">
        <p14:creationId xmlns:p14="http://schemas.microsoft.com/office/powerpoint/2010/main" val="3794902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2_Title Page_Red/Blue">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7F6595-506B-BF45-B7B7-9DC716AFD58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894"/>
            <a:ext cx="12188825" cy="6856214"/>
          </a:xfrm>
          <a:prstGeom prst="rect">
            <a:avLst/>
          </a:prstGeom>
        </p:spPr>
      </p:pic>
      <p:pic>
        <p:nvPicPr>
          <p:cNvPr id="4" name="Picture 3">
            <a:extLst>
              <a:ext uri="{FF2B5EF4-FFF2-40B4-BE49-F238E27FC236}">
                <a16:creationId xmlns:a16="http://schemas.microsoft.com/office/drawing/2014/main" id="{D1C69E1C-A4B6-3C47-809D-029D168C64B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0"/>
            <a:ext cx="11165605" cy="6858000"/>
          </a:xfrm>
          <a:prstGeom prst="rect">
            <a:avLst/>
          </a:prstGeom>
        </p:spPr>
      </p:pic>
      <p:sp>
        <p:nvSpPr>
          <p:cNvPr id="14" name="Slide Number Placeholder 5"/>
          <p:cNvSpPr>
            <a:spLocks noGrp="1"/>
          </p:cNvSpPr>
          <p:nvPr userDrawn="1">
            <p:ph type="sldNum" sz="quarter" idx="4"/>
          </p:nvPr>
        </p:nvSpPr>
        <p:spPr>
          <a:xfrm>
            <a:off x="11276011"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a:p>
        </p:txBody>
      </p:sp>
      <p:sp>
        <p:nvSpPr>
          <p:cNvPr id="5" name="Footer Placeholder 4">
            <a:extLst>
              <a:ext uri="{FF2B5EF4-FFF2-40B4-BE49-F238E27FC236}">
                <a16:creationId xmlns:a16="http://schemas.microsoft.com/office/drawing/2014/main" id="{A5044E0F-C32C-AC43-9E4C-6E285C1431FE}"/>
              </a:ext>
            </a:extLst>
          </p:cNvPr>
          <p:cNvSpPr>
            <a:spLocks noGrp="1"/>
          </p:cNvSpPr>
          <p:nvPr>
            <p:ph type="ftr" sz="quarter" idx="14"/>
          </p:nvPr>
        </p:nvSpPr>
        <p:spPr>
          <a:xfrm>
            <a:off x="3008244" y="6556248"/>
            <a:ext cx="8230252" cy="182880"/>
          </a:xfrm>
        </p:spPr>
        <p:txBody>
          <a:bodyPr/>
          <a:lstStyle>
            <a:lvl1pPr>
              <a:defRPr>
                <a:solidFill>
                  <a:schemeClr val="tx1"/>
                </a:solidFill>
              </a:defRPr>
            </a:lvl1pPr>
          </a:lstStyle>
          <a:p>
            <a:r>
              <a:rPr lang="en-US"/>
              <a:t>Copyright © 2019, Oracle and/or its affiliates. All rights reserved.</a:t>
            </a:r>
          </a:p>
        </p:txBody>
      </p:sp>
      <p:sp>
        <p:nvSpPr>
          <p:cNvPr id="9" name="Title 1"/>
          <p:cNvSpPr>
            <a:spLocks noGrp="1"/>
          </p:cNvSpPr>
          <p:nvPr>
            <p:ph type="title"/>
          </p:nvPr>
        </p:nvSpPr>
        <p:spPr>
          <a:xfrm>
            <a:off x="531812" y="548640"/>
            <a:ext cx="6920154" cy="889000"/>
          </a:xfrm>
        </p:spPr>
        <p:txBody>
          <a:bodyPr/>
          <a:lstStyle>
            <a:lvl1pPr>
              <a:defRPr>
                <a:solidFill>
                  <a:srgbClr val="FFFFFF"/>
                </a:solidFill>
              </a:defRPr>
            </a:lvl1pPr>
          </a:lstStyle>
          <a:p>
            <a:r>
              <a:rPr lang="en-US" dirty="0"/>
              <a:t>Click to edit Master title style</a:t>
            </a:r>
          </a:p>
        </p:txBody>
      </p:sp>
      <p:sp>
        <p:nvSpPr>
          <p:cNvPr id="8" name="Text Placeholder 2"/>
          <p:cNvSpPr>
            <a:spLocks noGrp="1"/>
          </p:cNvSpPr>
          <p:nvPr>
            <p:ph type="body" sz="quarter" idx="15"/>
          </p:nvPr>
        </p:nvSpPr>
        <p:spPr>
          <a:xfrm>
            <a:off x="531812" y="1619925"/>
            <a:ext cx="6947999" cy="336727"/>
          </a:xfrm>
        </p:spPr>
        <p:txBody>
          <a:bodyPr vert="horz" lIns="0" tIns="0" rIns="0" bIns="0" rtlCol="0" anchor="t">
            <a:noAutofit/>
          </a:bodyPr>
          <a:lstStyle>
            <a:lvl1pPr>
              <a:defRPr lang="en-US" sz="2400" b="1" kern="3000" spc="0" baseline="0" dirty="0" smtClean="0">
                <a:solidFill>
                  <a:srgbClr val="FFFFFF"/>
                </a:solidFill>
                <a:latin typeface="+mj-lt"/>
                <a:ea typeface="+mj-ea"/>
                <a:cs typeface="+mj-cs"/>
              </a:defRPr>
            </a:lvl1pPr>
          </a:lstStyle>
          <a:p>
            <a:pPr lvl="0">
              <a:lnSpc>
                <a:spcPct val="80000"/>
              </a:lnSpc>
              <a:spcBef>
                <a:spcPct val="0"/>
              </a:spcBef>
            </a:pPr>
            <a:r>
              <a:rPr lang="en-US" dirty="0"/>
              <a:t>Click to edit Master text styles</a:t>
            </a:r>
          </a:p>
        </p:txBody>
      </p:sp>
      <p:sp>
        <p:nvSpPr>
          <p:cNvPr id="11" name="Text Placeholder 11">
            <a:extLst>
              <a:ext uri="{FF2B5EF4-FFF2-40B4-BE49-F238E27FC236}">
                <a16:creationId xmlns:a16="http://schemas.microsoft.com/office/drawing/2014/main" id="{406AF51B-3909-2240-A3B4-A3E714163FB5}"/>
              </a:ext>
            </a:extLst>
          </p:cNvPr>
          <p:cNvSpPr>
            <a:spLocks noGrp="1"/>
          </p:cNvSpPr>
          <p:nvPr>
            <p:ph type="body" sz="quarter" idx="16" hasCustomPrompt="1"/>
          </p:nvPr>
        </p:nvSpPr>
        <p:spPr>
          <a:xfrm>
            <a:off x="531814" y="2306517"/>
            <a:ext cx="6947999" cy="3752128"/>
          </a:xfrm>
        </p:spPr>
        <p:txBody>
          <a:bodyPr/>
          <a:lstStyle>
            <a:lvl1pPr>
              <a:defRPr sz="1800">
                <a:solidFill>
                  <a:srgbClr val="4E5052"/>
                </a:solidFill>
              </a:defRPr>
            </a:lvl1pPr>
            <a:lvl2pPr>
              <a:defRPr sz="1800">
                <a:solidFill>
                  <a:srgbClr val="4E5052"/>
                </a:solidFill>
              </a:defRPr>
            </a:lvl2pPr>
            <a:lvl3pPr>
              <a:lnSpc>
                <a:spcPct val="100000"/>
              </a:lnSpc>
              <a:buClr>
                <a:schemeClr val="tx1"/>
              </a:buClr>
              <a:defRPr sz="2400" baseline="0">
                <a:solidFill>
                  <a:srgbClr val="FFFFFF"/>
                </a:solidFill>
                <a:latin typeface="Calibri"/>
                <a:cs typeface="Calibri"/>
              </a:defRPr>
            </a:lvl3pPr>
            <a:lvl4pPr>
              <a:lnSpc>
                <a:spcPct val="100000"/>
              </a:lnSpc>
              <a:buClr>
                <a:schemeClr val="tx1"/>
              </a:buClr>
              <a:defRPr sz="2400">
                <a:solidFill>
                  <a:srgbClr val="FFFFFF"/>
                </a:solidFill>
                <a:latin typeface="Calibri"/>
                <a:cs typeface="Calibri"/>
              </a:defRPr>
            </a:lvl4pPr>
            <a:lvl5pPr>
              <a:defRPr sz="2400">
                <a:solidFill>
                  <a:srgbClr val="FFFFFF"/>
                </a:solidFill>
              </a:defRPr>
            </a:lvl5pPr>
          </a:lstStyle>
          <a:p>
            <a:pPr lvl="2"/>
            <a:r>
              <a:rPr lang="en-US" dirty="0"/>
              <a:t>First level</a:t>
            </a:r>
          </a:p>
          <a:p>
            <a:pPr lvl="3"/>
            <a:r>
              <a:rPr lang="en-US" dirty="0"/>
              <a:t> Second level</a:t>
            </a:r>
          </a:p>
          <a:p>
            <a:pPr lvl="3"/>
            <a:endParaRPr lang="en-US" dirty="0"/>
          </a:p>
          <a:p>
            <a:pPr lvl="3"/>
            <a:endParaRPr lang="en-US" dirty="0"/>
          </a:p>
        </p:txBody>
      </p:sp>
      <p:pic>
        <p:nvPicPr>
          <p:cNvPr id="15" name="Picture 14" descr="Oracle logo in white on red staging background" title="Oracle red badge logo">
            <a:extLst>
              <a:ext uri="{FF2B5EF4-FFF2-40B4-BE49-F238E27FC236}">
                <a16:creationId xmlns:a16="http://schemas.microsoft.com/office/drawing/2014/main" id="{ED1AC203-3309-9D4A-BA54-2666A1BB0D60}"/>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220730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4_Title Page_Red/Blue">
    <p:bg>
      <p:bgPr>
        <a:solidFill>
          <a:schemeClr val="tx1"/>
        </a:solidFill>
        <a:effectLst/>
      </p:bgPr>
    </p:bg>
    <p:spTree>
      <p:nvGrpSpPr>
        <p:cNvPr id="1" name=""/>
        <p:cNvGrpSpPr/>
        <p:nvPr/>
      </p:nvGrpSpPr>
      <p:grpSpPr>
        <a:xfrm>
          <a:off x="0" y="0"/>
          <a:ext cx="0" cy="0"/>
          <a:chOff x="0" y="0"/>
          <a:chExt cx="0" cy="0"/>
        </a:xfrm>
      </p:grpSpPr>
      <p:pic>
        <p:nvPicPr>
          <p:cNvPr id="6" name="background">
            <a:extLst>
              <a:ext uri="{FF2B5EF4-FFF2-40B4-BE49-F238E27FC236}">
                <a16:creationId xmlns:a16="http://schemas.microsoft.com/office/drawing/2014/main" id="{78215C83-BEF2-1D45-85DF-7BF495338B7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
            <a:ext cx="12188825" cy="6858000"/>
          </a:xfrm>
          <a:prstGeom prst="rect">
            <a:avLst/>
          </a:prstGeom>
        </p:spPr>
      </p:pic>
      <p:sp>
        <p:nvSpPr>
          <p:cNvPr id="7" name="Rectangle 6">
            <a:extLst>
              <a:ext uri="{FF2B5EF4-FFF2-40B4-BE49-F238E27FC236}">
                <a16:creationId xmlns:a16="http://schemas.microsoft.com/office/drawing/2014/main" id="{B0C478AE-32DD-B746-8A5D-C88C51FC597E}"/>
              </a:ext>
            </a:extLst>
          </p:cNvPr>
          <p:cNvSpPr/>
          <p:nvPr userDrawn="1"/>
        </p:nvSpPr>
        <p:spPr>
          <a:xfrm>
            <a:off x="-2" y="1"/>
            <a:ext cx="12188825" cy="6857999"/>
          </a:xfrm>
          <a:prstGeom prst="rect">
            <a:avLst/>
          </a:prstGeom>
          <a:solidFill>
            <a:schemeClr val="bg1">
              <a:lumMod val="50000"/>
              <a:alpha val="21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4" name="Slide Number Placeholder 5"/>
          <p:cNvSpPr>
            <a:spLocks noGrp="1"/>
          </p:cNvSpPr>
          <p:nvPr userDrawn="1">
            <p:ph type="sldNum" sz="quarter" idx="4"/>
          </p:nvPr>
        </p:nvSpPr>
        <p:spPr>
          <a:xfrm>
            <a:off x="11276011" y="6556248"/>
            <a:ext cx="381661" cy="182880"/>
          </a:xfrm>
          <a:prstGeom prst="rect">
            <a:avLst/>
          </a:prstGeom>
        </p:spPr>
        <p:txBody>
          <a:bodyPr vert="horz" wrap="none" lIns="0" tIns="0" rIns="0" bIns="0" rtlCol="0" anchor="ctr" anchorCtr="0">
            <a:noAutofit/>
          </a:bodyPr>
          <a:lstStyle>
            <a:lvl1pPr algn="r">
              <a:defRPr sz="850">
                <a:solidFill>
                  <a:schemeClr val="bg1"/>
                </a:solidFill>
              </a:defRPr>
            </a:lvl1pPr>
          </a:lstStyle>
          <a:p>
            <a:fld id="{C51EAA63-D034-42AE-91FA-B13B9518C7BE}" type="slidenum">
              <a:rPr lang="en-US" smtClean="0"/>
              <a:pPr/>
              <a:t>‹#›</a:t>
            </a:fld>
            <a:endParaRPr lang="en-US"/>
          </a:p>
        </p:txBody>
      </p:sp>
      <p:sp>
        <p:nvSpPr>
          <p:cNvPr id="5" name="Footer Placeholder 4">
            <a:extLst>
              <a:ext uri="{FF2B5EF4-FFF2-40B4-BE49-F238E27FC236}">
                <a16:creationId xmlns:a16="http://schemas.microsoft.com/office/drawing/2014/main" id="{A5044E0F-C32C-AC43-9E4C-6E285C1431FE}"/>
              </a:ext>
            </a:extLst>
          </p:cNvPr>
          <p:cNvSpPr>
            <a:spLocks noGrp="1"/>
          </p:cNvSpPr>
          <p:nvPr>
            <p:ph type="ftr" sz="quarter" idx="14"/>
          </p:nvPr>
        </p:nvSpPr>
        <p:spPr>
          <a:xfrm>
            <a:off x="3008244" y="6556248"/>
            <a:ext cx="8230252" cy="182880"/>
          </a:xfrm>
        </p:spPr>
        <p:txBody>
          <a:bodyPr/>
          <a:lstStyle>
            <a:lvl1pPr>
              <a:defRPr>
                <a:solidFill>
                  <a:schemeClr val="bg1"/>
                </a:solidFill>
              </a:defRPr>
            </a:lvl1pPr>
          </a:lstStyle>
          <a:p>
            <a:r>
              <a:rPr lang="en-US"/>
              <a:t>Copyright © 2019, Oracle and/or its affiliates. All rights reserved.</a:t>
            </a:r>
          </a:p>
        </p:txBody>
      </p:sp>
      <p:pic>
        <p:nvPicPr>
          <p:cNvPr id="8" name="Picture 7" descr="Oracle logo in white on red staging background" title="Oracle red badge logo">
            <a:extLst>
              <a:ext uri="{FF2B5EF4-FFF2-40B4-BE49-F238E27FC236}">
                <a16:creationId xmlns:a16="http://schemas.microsoft.com/office/drawing/2014/main" id="{ED1AC203-3309-9D4A-BA54-2666A1BB0D6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4149345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9_Title Page_Red/Blue">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3EAC65E-EC87-3D44-A227-ED041EF5BF9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12188821" cy="6858000"/>
          </a:xfrm>
          <a:prstGeom prst="rect">
            <a:avLst/>
          </a:prstGeom>
        </p:spPr>
      </p:pic>
      <p:sp>
        <p:nvSpPr>
          <p:cNvPr id="8" name="Rectangle 7">
            <a:extLst>
              <a:ext uri="{FF2B5EF4-FFF2-40B4-BE49-F238E27FC236}">
                <a16:creationId xmlns:a16="http://schemas.microsoft.com/office/drawing/2014/main" id="{1848066A-9700-5149-888A-C07AB813A044}"/>
              </a:ext>
            </a:extLst>
          </p:cNvPr>
          <p:cNvSpPr/>
          <p:nvPr userDrawn="1"/>
        </p:nvSpPr>
        <p:spPr>
          <a:xfrm>
            <a:off x="1" y="0"/>
            <a:ext cx="12188825" cy="6857999"/>
          </a:xfrm>
          <a:prstGeom prst="rect">
            <a:avLst/>
          </a:prstGeom>
          <a:solidFill>
            <a:schemeClr val="bg2">
              <a:lumMod val="75000"/>
              <a:alpha val="53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4" name="Slide Number Placeholder 5"/>
          <p:cNvSpPr>
            <a:spLocks noGrp="1"/>
          </p:cNvSpPr>
          <p:nvPr userDrawn="1">
            <p:ph type="sldNum" sz="quarter" idx="4"/>
          </p:nvPr>
        </p:nvSpPr>
        <p:spPr>
          <a:xfrm>
            <a:off x="11276011" y="6556248"/>
            <a:ext cx="381661" cy="182880"/>
          </a:xfrm>
          <a:prstGeom prst="rect">
            <a:avLst/>
          </a:prstGeom>
        </p:spPr>
        <p:txBody>
          <a:bodyPr vert="horz" wrap="none" lIns="0" tIns="0" rIns="0" bIns="0" rtlCol="0" anchor="ctr" anchorCtr="0">
            <a:noAutofit/>
          </a:bodyPr>
          <a:lstStyle>
            <a:lvl1pPr algn="r">
              <a:defRPr sz="850">
                <a:solidFill>
                  <a:schemeClr val="bg1"/>
                </a:solidFill>
              </a:defRPr>
            </a:lvl1pPr>
          </a:lstStyle>
          <a:p>
            <a:fld id="{C51EAA63-D034-42AE-91FA-B13B9518C7BE}" type="slidenum">
              <a:rPr lang="en-US" smtClean="0"/>
              <a:pPr/>
              <a:t>‹#›</a:t>
            </a:fld>
            <a:endParaRPr lang="en-US"/>
          </a:p>
        </p:txBody>
      </p:sp>
      <p:sp>
        <p:nvSpPr>
          <p:cNvPr id="5" name="Footer Placeholder 4">
            <a:extLst>
              <a:ext uri="{FF2B5EF4-FFF2-40B4-BE49-F238E27FC236}">
                <a16:creationId xmlns:a16="http://schemas.microsoft.com/office/drawing/2014/main" id="{A5044E0F-C32C-AC43-9E4C-6E285C1431FE}"/>
              </a:ext>
            </a:extLst>
          </p:cNvPr>
          <p:cNvSpPr>
            <a:spLocks noGrp="1"/>
          </p:cNvSpPr>
          <p:nvPr>
            <p:ph type="ftr" sz="quarter" idx="14"/>
          </p:nvPr>
        </p:nvSpPr>
        <p:spPr>
          <a:xfrm>
            <a:off x="3008244" y="6556248"/>
            <a:ext cx="8230252" cy="182880"/>
          </a:xfrm>
        </p:spPr>
        <p:txBody>
          <a:bodyPr/>
          <a:lstStyle>
            <a:lvl1pPr>
              <a:defRPr>
                <a:solidFill>
                  <a:schemeClr val="bg1"/>
                </a:solidFill>
              </a:defRPr>
            </a:lvl1pPr>
          </a:lstStyle>
          <a:p>
            <a:r>
              <a:rPr lang="en-US"/>
              <a:t>Copyright © 2019, Oracle and/or its affiliates. All rights reserved.</a:t>
            </a:r>
          </a:p>
        </p:txBody>
      </p:sp>
      <p:pic>
        <p:nvPicPr>
          <p:cNvPr id="7" name="Picture 6" descr="Oracle logo in white on red staging background" title="Oracle red badge logo">
            <a:extLst>
              <a:ext uri="{FF2B5EF4-FFF2-40B4-BE49-F238E27FC236}">
                <a16:creationId xmlns:a16="http://schemas.microsoft.com/office/drawing/2014/main" id="{ED1AC203-3309-9D4A-BA54-2666A1BB0D6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29805603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2_Title Page_Red/Blue">
    <p:bg>
      <p:bgPr>
        <a:solidFill>
          <a:schemeClr val="tx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63D0F35-AFC3-4644-8722-41AD140DFFC8}"/>
              </a:ext>
            </a:extLst>
          </p:cNvPr>
          <p:cNvPicPr>
            <a:picLocks noChangeAspect="1"/>
          </p:cNvPicPr>
          <p:nvPr userDrawn="1"/>
        </p:nvPicPr>
        <p:blipFill>
          <a:blip r:embed="rId2" cstate="email">
            <a:alphaModFix amt="98000"/>
            <a:extLst>
              <a:ext uri="{28A0092B-C50C-407E-A947-70E740481C1C}">
                <a14:useLocalDpi xmlns:a14="http://schemas.microsoft.com/office/drawing/2010/main"/>
              </a:ext>
            </a:extLst>
          </a:blip>
          <a:stretch>
            <a:fillRect/>
          </a:stretch>
        </p:blipFill>
        <p:spPr>
          <a:xfrm>
            <a:off x="-9519" y="0"/>
            <a:ext cx="8273530" cy="6857999"/>
          </a:xfrm>
          <a:prstGeom prst="rect">
            <a:avLst/>
          </a:prstGeom>
        </p:spPr>
      </p:pic>
      <p:sp>
        <p:nvSpPr>
          <p:cNvPr id="14" name="Slide Number Placeholder 5"/>
          <p:cNvSpPr>
            <a:spLocks noGrp="1"/>
          </p:cNvSpPr>
          <p:nvPr userDrawn="1">
            <p:ph type="sldNum" sz="quarter" idx="4"/>
          </p:nvPr>
        </p:nvSpPr>
        <p:spPr>
          <a:xfrm>
            <a:off x="11276011" y="6556248"/>
            <a:ext cx="381661" cy="182880"/>
          </a:xfrm>
          <a:prstGeom prst="rect">
            <a:avLst/>
          </a:prstGeom>
        </p:spPr>
        <p:txBody>
          <a:bodyPr vert="horz" wrap="none" lIns="0" tIns="0" rIns="0" bIns="0" rtlCol="0" anchor="ctr" anchorCtr="0">
            <a:noAutofit/>
          </a:bodyPr>
          <a:lstStyle>
            <a:lvl1pPr algn="r">
              <a:defRPr sz="850">
                <a:solidFill>
                  <a:schemeClr val="bg1"/>
                </a:solidFill>
              </a:defRPr>
            </a:lvl1pPr>
          </a:lstStyle>
          <a:p>
            <a:fld id="{C51EAA63-D034-42AE-91FA-B13B9518C7BE}" type="slidenum">
              <a:rPr lang="en-US" smtClean="0"/>
              <a:pPr/>
              <a:t>‹#›</a:t>
            </a:fld>
            <a:endParaRPr lang="en-US"/>
          </a:p>
        </p:txBody>
      </p:sp>
      <p:sp>
        <p:nvSpPr>
          <p:cNvPr id="5" name="Footer Placeholder 4">
            <a:extLst>
              <a:ext uri="{FF2B5EF4-FFF2-40B4-BE49-F238E27FC236}">
                <a16:creationId xmlns:a16="http://schemas.microsoft.com/office/drawing/2014/main" id="{A5044E0F-C32C-AC43-9E4C-6E285C1431FE}"/>
              </a:ext>
            </a:extLst>
          </p:cNvPr>
          <p:cNvSpPr>
            <a:spLocks noGrp="1"/>
          </p:cNvSpPr>
          <p:nvPr>
            <p:ph type="ftr" sz="quarter" idx="14"/>
          </p:nvPr>
        </p:nvSpPr>
        <p:spPr>
          <a:xfrm>
            <a:off x="3008244" y="6556248"/>
            <a:ext cx="8230252" cy="182880"/>
          </a:xfrm>
        </p:spPr>
        <p:txBody>
          <a:bodyPr/>
          <a:lstStyle>
            <a:lvl1pPr>
              <a:defRPr>
                <a:solidFill>
                  <a:schemeClr val="bg1"/>
                </a:solidFill>
              </a:defRPr>
            </a:lvl1pPr>
          </a:lstStyle>
          <a:p>
            <a:r>
              <a:rPr lang="en-US"/>
              <a:t>Copyright © 2019, Oracle and/or its affiliates. All rights reserved.</a:t>
            </a:r>
          </a:p>
        </p:txBody>
      </p:sp>
      <p:sp>
        <p:nvSpPr>
          <p:cNvPr id="13" name="Title 1">
            <a:extLst>
              <a:ext uri="{FF2B5EF4-FFF2-40B4-BE49-F238E27FC236}">
                <a16:creationId xmlns:a16="http://schemas.microsoft.com/office/drawing/2014/main" id="{FF29669E-3DBE-124A-A57D-567D2498A625}"/>
              </a:ext>
            </a:extLst>
          </p:cNvPr>
          <p:cNvSpPr>
            <a:spLocks noGrp="1"/>
          </p:cNvSpPr>
          <p:nvPr>
            <p:ph type="title"/>
          </p:nvPr>
        </p:nvSpPr>
        <p:spPr>
          <a:xfrm>
            <a:off x="531812" y="548640"/>
            <a:ext cx="6029748" cy="889000"/>
          </a:xfrm>
        </p:spPr>
        <p:txBody>
          <a:bodyPr/>
          <a:lstStyle>
            <a:lvl1pPr>
              <a:defRPr>
                <a:solidFill>
                  <a:srgbClr val="FFFFFF"/>
                </a:solidFill>
              </a:defRPr>
            </a:lvl1pPr>
          </a:lstStyle>
          <a:p>
            <a:r>
              <a:rPr lang="en-US" dirty="0"/>
              <a:t>Click to edit Master title style</a:t>
            </a:r>
          </a:p>
        </p:txBody>
      </p:sp>
      <p:sp>
        <p:nvSpPr>
          <p:cNvPr id="15" name="Text Placeholder 2">
            <a:extLst>
              <a:ext uri="{FF2B5EF4-FFF2-40B4-BE49-F238E27FC236}">
                <a16:creationId xmlns:a16="http://schemas.microsoft.com/office/drawing/2014/main" id="{EE80A4DD-F9E3-E543-AE13-BA48A6D34B53}"/>
              </a:ext>
            </a:extLst>
          </p:cNvPr>
          <p:cNvSpPr>
            <a:spLocks noGrp="1"/>
          </p:cNvSpPr>
          <p:nvPr>
            <p:ph type="body" sz="quarter" idx="15"/>
          </p:nvPr>
        </p:nvSpPr>
        <p:spPr>
          <a:xfrm>
            <a:off x="531812" y="1619925"/>
            <a:ext cx="6013450" cy="336727"/>
          </a:xfrm>
        </p:spPr>
        <p:txBody>
          <a:bodyPr vert="horz" lIns="0" tIns="0" rIns="0" bIns="0" rtlCol="0" anchor="t">
            <a:noAutofit/>
          </a:bodyPr>
          <a:lstStyle>
            <a:lvl1pPr>
              <a:defRPr lang="en-US" sz="2400" b="1" kern="3000" spc="0" baseline="0" dirty="0" smtClean="0">
                <a:solidFill>
                  <a:srgbClr val="FFFFFF"/>
                </a:solidFill>
                <a:latin typeface="Calibri"/>
                <a:ea typeface="+mj-ea"/>
                <a:cs typeface="Calibri"/>
              </a:defRPr>
            </a:lvl1pPr>
          </a:lstStyle>
          <a:p>
            <a:pPr lvl="0">
              <a:lnSpc>
                <a:spcPct val="80000"/>
              </a:lnSpc>
              <a:spcBef>
                <a:spcPct val="0"/>
              </a:spcBef>
            </a:pPr>
            <a:r>
              <a:rPr lang="en-US" dirty="0"/>
              <a:t>Click to edit Master text styles</a:t>
            </a:r>
          </a:p>
        </p:txBody>
      </p:sp>
      <p:sp>
        <p:nvSpPr>
          <p:cNvPr id="18" name="Text Placeholder 11">
            <a:extLst>
              <a:ext uri="{FF2B5EF4-FFF2-40B4-BE49-F238E27FC236}">
                <a16:creationId xmlns:a16="http://schemas.microsoft.com/office/drawing/2014/main" id="{C931B72D-F42E-DC42-A28D-6B2A7E35AD76}"/>
              </a:ext>
            </a:extLst>
          </p:cNvPr>
          <p:cNvSpPr>
            <a:spLocks noGrp="1"/>
          </p:cNvSpPr>
          <p:nvPr>
            <p:ph type="body" sz="quarter" idx="16" hasCustomPrompt="1"/>
          </p:nvPr>
        </p:nvSpPr>
        <p:spPr>
          <a:xfrm>
            <a:off x="531814" y="2306517"/>
            <a:ext cx="4340663" cy="3752128"/>
          </a:xfrm>
        </p:spPr>
        <p:txBody>
          <a:bodyPr/>
          <a:lstStyle>
            <a:lvl1pPr>
              <a:defRPr sz="1800">
                <a:solidFill>
                  <a:srgbClr val="4E5052"/>
                </a:solidFill>
              </a:defRPr>
            </a:lvl1pPr>
            <a:lvl2pPr>
              <a:defRPr sz="1800">
                <a:solidFill>
                  <a:srgbClr val="4E5052"/>
                </a:solidFill>
              </a:defRPr>
            </a:lvl2pPr>
            <a:lvl3pPr>
              <a:lnSpc>
                <a:spcPct val="100000"/>
              </a:lnSpc>
              <a:buClr>
                <a:schemeClr val="tx1"/>
              </a:buClr>
              <a:defRPr sz="2400" baseline="0">
                <a:solidFill>
                  <a:srgbClr val="FFFFFF"/>
                </a:solidFill>
                <a:latin typeface="Calibri"/>
                <a:cs typeface="Calibri"/>
              </a:defRPr>
            </a:lvl3pPr>
            <a:lvl4pPr>
              <a:lnSpc>
                <a:spcPct val="100000"/>
              </a:lnSpc>
              <a:buClr>
                <a:schemeClr val="tx1"/>
              </a:buClr>
              <a:defRPr sz="2400">
                <a:solidFill>
                  <a:srgbClr val="FFFFFF"/>
                </a:solidFill>
                <a:latin typeface="Calibri"/>
                <a:cs typeface="Calibri"/>
              </a:defRPr>
            </a:lvl4pPr>
            <a:lvl5pPr>
              <a:defRPr sz="2400">
                <a:solidFill>
                  <a:srgbClr val="FFFFFF"/>
                </a:solidFill>
              </a:defRPr>
            </a:lvl5pPr>
          </a:lstStyle>
          <a:p>
            <a:pPr lvl="2"/>
            <a:r>
              <a:rPr lang="en-US" dirty="0"/>
              <a:t>First level</a:t>
            </a:r>
          </a:p>
          <a:p>
            <a:pPr lvl="3"/>
            <a:r>
              <a:rPr lang="en-US" dirty="0"/>
              <a:t> Second level</a:t>
            </a:r>
          </a:p>
          <a:p>
            <a:pPr lvl="3"/>
            <a:endParaRPr lang="en-US" dirty="0"/>
          </a:p>
          <a:p>
            <a:pPr lvl="3"/>
            <a:endParaRPr lang="en-US" dirty="0"/>
          </a:p>
        </p:txBody>
      </p:sp>
      <p:pic>
        <p:nvPicPr>
          <p:cNvPr id="12" name="Picture 11" descr="Oracle logo in white on red staging background" title="Oracle red badge logo">
            <a:extLst>
              <a:ext uri="{FF2B5EF4-FFF2-40B4-BE49-F238E27FC236}">
                <a16:creationId xmlns:a16="http://schemas.microsoft.com/office/drawing/2014/main" id="{ED1AC203-3309-9D4A-BA54-2666A1BB0D6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4061749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5" name="TextBox 4"/>
          <p:cNvSpPr txBox="1"/>
          <p:nvPr/>
        </p:nvSpPr>
        <p:spPr bwMode="gray">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bwMode="gray">
          <a:xfrm>
            <a:off x="531812" y="2514600"/>
            <a:ext cx="11125200" cy="2286000"/>
          </a:xfrm>
          <a:prstGeom prst="rect">
            <a:avLst/>
          </a:prstGeom>
          <a:noFill/>
        </p:spPr>
        <p:txBody>
          <a:bodyPr wrap="square" lIns="0" tIns="0" rIns="0" bIns="0" rtlCol="0" anchor="t">
            <a:noAutofit/>
          </a:bodyPr>
          <a:lstStyle/>
          <a:p>
            <a:pPr>
              <a:lnSpc>
                <a:spcPct val="90000"/>
              </a:lnSpc>
            </a:pPr>
            <a:r>
              <a:rPr lang="en-IN" sz="240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sp>
        <p:nvSpPr>
          <p:cNvPr id="7" name="Footer Placeholder 7">
            <a:extLst>
              <a:ext uri="{FF2B5EF4-FFF2-40B4-BE49-F238E27FC236}">
                <a16:creationId xmlns:a16="http://schemas.microsoft.com/office/drawing/2014/main" id="{CB1DF0F7-B59E-504C-B8D9-6884CE5419C6}"/>
              </a:ext>
            </a:extLst>
          </p:cNvPr>
          <p:cNvSpPr>
            <a:spLocks noGrp="1"/>
          </p:cNvSpPr>
          <p:nvPr>
            <p:ph type="ftr" sz="quarter" idx="10"/>
          </p:nvPr>
        </p:nvSpPr>
        <p:spPr bwMode="gray">
          <a:xfrm>
            <a:off x="3005418" y="6556248"/>
            <a:ext cx="8233077" cy="182880"/>
          </a:xfrm>
        </p:spPr>
        <p:txBody>
          <a:bodyPr/>
          <a:lstStyle>
            <a:lvl1pPr>
              <a:defRPr>
                <a:solidFill>
                  <a:srgbClr val="4E5052"/>
                </a:solidFill>
              </a:defRPr>
            </a:lvl1pPr>
          </a:lstStyle>
          <a:p>
            <a:r>
              <a:rPr lang="en-US"/>
              <a:t>Copyright © 2019, Oracle and/or its affiliates. All rights reserved.</a:t>
            </a:r>
          </a:p>
        </p:txBody>
      </p:sp>
      <p:sp>
        <p:nvSpPr>
          <p:cNvPr id="8" name="Slide Number Placeholder 8">
            <a:extLst>
              <a:ext uri="{FF2B5EF4-FFF2-40B4-BE49-F238E27FC236}">
                <a16:creationId xmlns:a16="http://schemas.microsoft.com/office/drawing/2014/main" id="{9831CD28-2844-6C48-A0F4-AD0DC3545C03}"/>
              </a:ext>
            </a:extLst>
          </p:cNvPr>
          <p:cNvSpPr>
            <a:spLocks noGrp="1"/>
          </p:cNvSpPr>
          <p:nvPr>
            <p:ph type="sldNum" sz="quarter" idx="11"/>
          </p:nvPr>
        </p:nvSpPr>
        <p:spPr bwMode="gray">
          <a:xfrm>
            <a:off x="11276011" y="6556248"/>
            <a:ext cx="381661" cy="182880"/>
          </a:xfrm>
        </p:spPr>
        <p:txBody>
          <a:bodyPr/>
          <a:lstStyle>
            <a:lvl1pPr>
              <a:defRPr>
                <a:solidFill>
                  <a:srgbClr val="4E5052"/>
                </a:solidFill>
              </a:defRPr>
            </a:lvl1pPr>
          </a:lstStyle>
          <a:p>
            <a:fld id="{C51EAA63-D034-42AE-91FA-B13B9518C7BE}" type="slidenum">
              <a:rPr lang="en-US" smtClean="0"/>
              <a:pPr/>
              <a:t>‹#›</a:t>
            </a:fld>
            <a:endParaRPr lang="en-US"/>
          </a:p>
        </p:txBody>
      </p:sp>
      <p:pic>
        <p:nvPicPr>
          <p:cNvPr id="9" name="Picture 8" descr="Oracle logo in white on red staging background" title="Oracle red badge logo">
            <a:extLst>
              <a:ext uri="{FF2B5EF4-FFF2-40B4-BE49-F238E27FC236}">
                <a16:creationId xmlns:a16="http://schemas.microsoft.com/office/drawing/2014/main" id="{69BD50B3-334C-A044-9EE6-B3DDCB8B719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30352" y="6263640"/>
            <a:ext cx="1625138" cy="594360"/>
          </a:xfrm>
          <a:prstGeom prst="rect">
            <a:avLst/>
          </a:prstGeom>
        </p:spPr>
      </p:pic>
      <p:pic>
        <p:nvPicPr>
          <p:cNvPr id="10" name="Picture 9">
            <a:extLst>
              <a:ext uri="{FF2B5EF4-FFF2-40B4-BE49-F238E27FC236}">
                <a16:creationId xmlns:a16="http://schemas.microsoft.com/office/drawing/2014/main" id="{66DB4D06-DCE9-C34D-9E69-785FB205EC9E}"/>
              </a:ext>
            </a:extLst>
          </p:cNvPr>
          <p:cNvPicPr>
            <a:picLocks noChangeAspect="1"/>
          </p:cNvPicPr>
          <p:nvPr userDrawn="1"/>
        </p:nvPicPr>
        <p:blipFill>
          <a:blip r:embed="rId3"/>
          <a:stretch>
            <a:fillRect/>
          </a:stretch>
        </p:blipFill>
        <p:spPr>
          <a:xfrm>
            <a:off x="-13554" y="5142284"/>
            <a:ext cx="2279676" cy="1715715"/>
          </a:xfrm>
          <a:prstGeom prst="rect">
            <a:avLst/>
          </a:prstGeom>
        </p:spPr>
      </p:pic>
    </p:spTree>
    <p:extLst>
      <p:ext uri="{BB962C8B-B14F-4D97-AF65-F5344CB8AC3E}">
        <p14:creationId xmlns:p14="http://schemas.microsoft.com/office/powerpoint/2010/main" val="113273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531812" y="548640"/>
            <a:ext cx="11125200" cy="889000"/>
          </a:xfrm>
          <a:prstGeom prst="rect">
            <a:avLst/>
          </a:prstGeom>
        </p:spPr>
        <p:txBody>
          <a:bodyPr vert="horz" lIns="0" tIns="0" rIns="0" bIns="0" rtlCol="0" anchor="b">
            <a:noAutofit/>
          </a:bodyPr>
          <a:lstStyle/>
          <a:p>
            <a:r>
              <a:rPr lang="en-US" dirty="0"/>
              <a:t>Click to edit Master title style</a:t>
            </a:r>
            <a:endParaRPr dirty="0"/>
          </a:p>
        </p:txBody>
      </p:sp>
      <p:sp>
        <p:nvSpPr>
          <p:cNvPr id="3" name="Text Placeholder 2"/>
          <p:cNvSpPr>
            <a:spLocks noGrp="1"/>
          </p:cNvSpPr>
          <p:nvPr>
            <p:ph type="body" idx="1"/>
          </p:nvPr>
        </p:nvSpPr>
        <p:spPr bwMode="gray">
          <a:xfrm>
            <a:off x="531151" y="1641487"/>
            <a:ext cx="11126522" cy="4393901"/>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bwMode="gray">
          <a:xfrm>
            <a:off x="11276011" y="6556248"/>
            <a:ext cx="381661" cy="182880"/>
          </a:xfrm>
          <a:prstGeom prst="rect">
            <a:avLst/>
          </a:prstGeom>
        </p:spPr>
        <p:txBody>
          <a:bodyPr vert="horz" wrap="none" lIns="0" tIns="0" rIns="0" bIns="0" rtlCol="0" anchor="ctr" anchorCtr="0">
            <a:noAutofit/>
          </a:bodyPr>
          <a:lstStyle>
            <a:lvl1pPr algn="r">
              <a:defRPr sz="850">
                <a:solidFill>
                  <a:srgbClr val="4E5052"/>
                </a:solidFill>
                <a:latin typeface="Calibri" charset="0"/>
                <a:ea typeface="Calibri" charset="0"/>
                <a:cs typeface="Calibri" charset="0"/>
              </a:defRPr>
            </a:lvl1pPr>
          </a:lstStyle>
          <a:p>
            <a:fld id="{C51EAA63-D034-42AE-91FA-B13B9518C7BE}" type="slidenum">
              <a:rPr lang="en-US" smtClean="0"/>
              <a:pPr/>
              <a:t>‹#›</a:t>
            </a:fld>
            <a:endParaRPr lang="en-US"/>
          </a:p>
        </p:txBody>
      </p:sp>
      <p:sp>
        <p:nvSpPr>
          <p:cNvPr id="24" name="Footer Placeholder 23">
            <a:extLst>
              <a:ext uri="{FF2B5EF4-FFF2-40B4-BE49-F238E27FC236}">
                <a16:creationId xmlns:a16="http://schemas.microsoft.com/office/drawing/2014/main" id="{7E9C9A27-F0D9-AF4D-8B81-A4C804C837F8}"/>
              </a:ext>
            </a:extLst>
          </p:cNvPr>
          <p:cNvSpPr>
            <a:spLocks noGrp="1"/>
          </p:cNvSpPr>
          <p:nvPr>
            <p:ph type="ftr" sz="quarter" idx="3"/>
          </p:nvPr>
        </p:nvSpPr>
        <p:spPr bwMode="gray">
          <a:xfrm>
            <a:off x="3005418" y="6556248"/>
            <a:ext cx="8233077" cy="182880"/>
          </a:xfrm>
          <a:prstGeom prst="rect">
            <a:avLst/>
          </a:prstGeom>
        </p:spPr>
        <p:txBody>
          <a:bodyPr vert="horz" lIns="91440" tIns="45720" rIns="91440" bIns="45720" rtlCol="0" anchor="ctr"/>
          <a:lstStyle>
            <a:lvl1pPr algn="r">
              <a:defRPr sz="850">
                <a:solidFill>
                  <a:srgbClr val="4E5052"/>
                </a:solidFill>
                <a:latin typeface="Calibri" charset="0"/>
                <a:ea typeface="Calibri" charset="0"/>
                <a:cs typeface="Calibri" charset="0"/>
              </a:defRPr>
            </a:lvl1pPr>
          </a:lstStyle>
          <a:p>
            <a:r>
              <a:rPr lang="en-US"/>
              <a:t>Copyright © 2019, Oracle and/or its affiliates. All rights reserved.</a:t>
            </a:r>
          </a:p>
        </p:txBody>
      </p:sp>
    </p:spTree>
    <p:extLst>
      <p:ext uri="{BB962C8B-B14F-4D97-AF65-F5344CB8AC3E}">
        <p14:creationId xmlns:p14="http://schemas.microsoft.com/office/powerpoint/2010/main" val="1709981528"/>
      </p:ext>
    </p:extLst>
  </p:cSld>
  <p:clrMap bg1="lt1" tx1="dk1" bg2="lt2" tx2="dk2" accent1="accent1" accent2="accent2" accent3="accent3" accent4="accent4" accent5="accent5" accent6="accent6" hlink="hlink" folHlink="folHlink"/>
  <p:sldLayoutIdLst>
    <p:sldLayoutId id="2147485451" r:id="rId1"/>
    <p:sldLayoutId id="2147485464" r:id="rId2"/>
    <p:sldLayoutId id="2147485465" r:id="rId3"/>
    <p:sldLayoutId id="2147485466" r:id="rId4"/>
    <p:sldLayoutId id="2147485459" r:id="rId5"/>
    <p:sldLayoutId id="2147485462" r:id="rId6"/>
    <p:sldLayoutId id="2147485470" r:id="rId7"/>
    <p:sldLayoutId id="2147485454" r:id="rId8"/>
    <p:sldLayoutId id="2147485483" r:id="rId9"/>
    <p:sldLayoutId id="2147485484" r:id="rId10"/>
    <p:sldLayoutId id="2147485485" r:id="rId11"/>
    <p:sldLayoutId id="2147485498"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0000"/>
        </a:lnSpc>
        <a:spcBef>
          <a:spcPct val="0"/>
        </a:spcBef>
        <a:buNone/>
        <a:defRPr sz="3600" b="0" i="0" kern="3000" spc="-100" baseline="0">
          <a:solidFill>
            <a:srgbClr val="4E5052"/>
          </a:solidFill>
          <a:latin typeface="+mj-lt"/>
          <a:ea typeface="+mj-ea"/>
          <a:cs typeface="+mj-cs"/>
        </a:defRPr>
      </a:lvl1pPr>
    </p:titleStyle>
    <p:bodyStyle>
      <a:lvl1pPr marL="0" indent="0" algn="l" defTabSz="914400" rtl="0" eaLnBrk="1" latinLnBrk="0" hangingPunct="1">
        <a:lnSpc>
          <a:spcPct val="90000"/>
        </a:lnSpc>
        <a:spcBef>
          <a:spcPts val="1200"/>
        </a:spcBef>
        <a:buClr>
          <a:schemeClr val="tx1">
            <a:lumMod val="60000"/>
            <a:lumOff val="40000"/>
          </a:schemeClr>
        </a:buClr>
        <a:buFont typeface="Arial" panose="020B0604020202020204" pitchFamily="34" charset="0"/>
        <a:buNone/>
        <a:defRPr sz="1800" b="1" i="0" kern="1200">
          <a:solidFill>
            <a:srgbClr val="4E5052"/>
          </a:solidFill>
          <a:latin typeface="+mn-lt"/>
          <a:ea typeface="+mn-ea"/>
          <a:cs typeface="+mn-cs"/>
        </a:defRPr>
      </a:lvl1pPr>
      <a:lvl2pPr marL="0" indent="0" algn="l" defTabSz="914400" rtl="0" eaLnBrk="1" latinLnBrk="0" hangingPunct="1">
        <a:lnSpc>
          <a:spcPct val="90000"/>
        </a:lnSpc>
        <a:spcBef>
          <a:spcPts val="1200"/>
        </a:spcBef>
        <a:buClr>
          <a:schemeClr val="tx1">
            <a:lumMod val="60000"/>
            <a:lumOff val="40000"/>
          </a:schemeClr>
        </a:buClr>
        <a:buFont typeface="Arial" panose="020B0604020202020204" pitchFamily="34" charset="0"/>
        <a:buNone/>
        <a:defRPr sz="1800" b="0" i="0" kern="1200">
          <a:solidFill>
            <a:srgbClr val="4E5052"/>
          </a:solidFill>
          <a:latin typeface="+mn-lt"/>
          <a:ea typeface="+mn-ea"/>
          <a:cs typeface="+mn-cs"/>
        </a:defRPr>
      </a:lvl2pPr>
      <a:lvl3pPr marL="0" indent="-182880" algn="l" defTabSz="914400" rtl="0" eaLnBrk="1" latinLnBrk="0" hangingPunct="1">
        <a:lnSpc>
          <a:spcPct val="90000"/>
        </a:lnSpc>
        <a:spcBef>
          <a:spcPts val="1200"/>
        </a:spcBef>
        <a:buClr>
          <a:srgbClr val="4E5052"/>
        </a:buClr>
        <a:buSzPct val="110000"/>
        <a:buFont typeface="Arial" panose="020B0604020202020204" pitchFamily="34" charset="0"/>
        <a:buChar char="•"/>
        <a:defRPr sz="1800" b="0" i="0" kern="1200">
          <a:solidFill>
            <a:srgbClr val="4E5052"/>
          </a:solidFill>
          <a:latin typeface="+mn-lt"/>
          <a:ea typeface="+mn-ea"/>
          <a:cs typeface="+mn-cs"/>
        </a:defRPr>
      </a:lvl3pPr>
      <a:lvl4pPr marL="411480" indent="-182880" algn="l" defTabSz="914400" rtl="0" eaLnBrk="1" latinLnBrk="0" hangingPunct="1">
        <a:lnSpc>
          <a:spcPct val="90000"/>
        </a:lnSpc>
        <a:spcBef>
          <a:spcPts val="1200"/>
        </a:spcBef>
        <a:buClr>
          <a:srgbClr val="4E5052"/>
        </a:buClr>
        <a:buFont typeface="Arial" panose="020B0604020202020204" pitchFamily="34" charset="0"/>
        <a:buChar char="–"/>
        <a:defRPr sz="1800" b="0" i="0" kern="1200">
          <a:solidFill>
            <a:srgbClr val="4E5052"/>
          </a:solidFill>
          <a:latin typeface="+mn-lt"/>
          <a:ea typeface="+mn-ea"/>
          <a:cs typeface="+mn-cs"/>
        </a:defRPr>
      </a:lvl4pPr>
      <a:lvl5pPr marL="594360" indent="-182880" algn="l" defTabSz="914400" rtl="0" eaLnBrk="1" latinLnBrk="0" hangingPunct="1">
        <a:lnSpc>
          <a:spcPct val="90000"/>
        </a:lnSpc>
        <a:spcBef>
          <a:spcPts val="1200"/>
        </a:spcBef>
        <a:buClr>
          <a:srgbClr val="4E5052"/>
        </a:buClr>
        <a:buFont typeface="Arial" panose="020B0604020202020204" pitchFamily="34" charset="0"/>
        <a:buChar char="•"/>
        <a:defRPr sz="1800" b="0" i="0" kern="1200">
          <a:solidFill>
            <a:srgbClr val="4E5052"/>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3" pos="3839">
          <p15:clr>
            <a:srgbClr val="F26B43"/>
          </p15:clr>
        </p15:guide>
        <p15:guide id="4" orient="horz" pos="960">
          <p15:clr>
            <a:srgbClr val="F26B43"/>
          </p15:clr>
        </p15:guide>
        <p15:guide id="5" orient="horz" pos="816">
          <p15:clr>
            <a:srgbClr val="F26B43"/>
          </p15:clr>
        </p15:guide>
        <p15:guide id="6" orient="horz" pos="4224">
          <p15:clr>
            <a:srgbClr val="F26B43"/>
          </p15:clr>
        </p15:guide>
        <p15:guide id="7" orient="horz" pos="10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01DCE2-0A0F-5749-825B-6DA3CCF8D791}"/>
              </a:ext>
            </a:extLst>
          </p:cNvPr>
          <p:cNvSpPr>
            <a:spLocks noGrp="1"/>
          </p:cNvSpPr>
          <p:nvPr>
            <p:ph type="title"/>
          </p:nvPr>
        </p:nvSpPr>
        <p:spPr>
          <a:xfrm>
            <a:off x="838200" y="365125"/>
            <a:ext cx="10512425"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a:extLst>
              <a:ext uri="{FF2B5EF4-FFF2-40B4-BE49-F238E27FC236}">
                <a16:creationId xmlns:a16="http://schemas.microsoft.com/office/drawing/2014/main" id="{E2648C19-BEF3-834C-A66F-F6FE633A3898}"/>
              </a:ext>
            </a:extLst>
          </p:cNvPr>
          <p:cNvSpPr>
            <a:spLocks noGrp="1"/>
          </p:cNvSpPr>
          <p:nvPr>
            <p:ph type="body" idx="1"/>
          </p:nvPr>
        </p:nvSpPr>
        <p:spPr>
          <a:xfrm>
            <a:off x="838200" y="1825625"/>
            <a:ext cx="10512425"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14C237F6-09AC-7B4C-BB70-4A9FA7925D21}"/>
              </a:ext>
            </a:extLst>
          </p:cNvPr>
          <p:cNvSpPr>
            <a:spLocks noGrp="1"/>
          </p:cNvSpPr>
          <p:nvPr>
            <p:ph type="dt" sz="half" idx="2"/>
          </p:nvPr>
        </p:nvSpPr>
        <p:spPr>
          <a:xfrm>
            <a:off x="838200" y="6356350"/>
            <a:ext cx="27416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0A708-6668-E245-981C-213A5792643A}" type="datetimeFigureOut">
              <a:rPr lang="es-ES" smtClean="0"/>
              <a:t>21/5/19</a:t>
            </a:fld>
            <a:endParaRPr lang="es-ES"/>
          </a:p>
        </p:txBody>
      </p:sp>
      <p:sp>
        <p:nvSpPr>
          <p:cNvPr id="5" name="Footer Placeholder 4">
            <a:extLst>
              <a:ext uri="{FF2B5EF4-FFF2-40B4-BE49-F238E27FC236}">
                <a16:creationId xmlns:a16="http://schemas.microsoft.com/office/drawing/2014/main" id="{5D47E357-68F5-514D-9B6E-0B1D6B13C943}"/>
              </a:ext>
            </a:extLst>
          </p:cNvPr>
          <p:cNvSpPr>
            <a:spLocks noGrp="1"/>
          </p:cNvSpPr>
          <p:nvPr>
            <p:ph type="ftr" sz="quarter" idx="3"/>
          </p:nvPr>
        </p:nvSpPr>
        <p:spPr>
          <a:xfrm>
            <a:off x="4037013"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a:extLst>
              <a:ext uri="{FF2B5EF4-FFF2-40B4-BE49-F238E27FC236}">
                <a16:creationId xmlns:a16="http://schemas.microsoft.com/office/drawing/2014/main" id="{F86B3272-92C8-944C-A1C1-5C8DBB782B77}"/>
              </a:ext>
            </a:extLst>
          </p:cNvPr>
          <p:cNvSpPr>
            <a:spLocks noGrp="1"/>
          </p:cNvSpPr>
          <p:nvPr>
            <p:ph type="sldNum" sz="quarter" idx="4"/>
          </p:nvPr>
        </p:nvSpPr>
        <p:spPr>
          <a:xfrm>
            <a:off x="8609013" y="6356350"/>
            <a:ext cx="27416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18008A-3CC1-B440-B26D-EE54174728B5}" type="slidenum">
              <a:rPr lang="es-ES" smtClean="0"/>
              <a:t>‹#›</a:t>
            </a:fld>
            <a:endParaRPr lang="es-ES"/>
          </a:p>
        </p:txBody>
      </p:sp>
    </p:spTree>
    <p:extLst>
      <p:ext uri="{BB962C8B-B14F-4D97-AF65-F5344CB8AC3E}">
        <p14:creationId xmlns:p14="http://schemas.microsoft.com/office/powerpoint/2010/main" val="2574563181"/>
      </p:ext>
    </p:extLst>
  </p:cSld>
  <p:clrMap bg1="lt1" tx1="dk1" bg2="lt2" tx2="dk2" accent1="accent1" accent2="accent2" accent3="accent3" accent4="accent4" accent5="accent5" accent6="accent6" hlink="hlink" folHlink="folHlink"/>
  <p:sldLayoutIdLst>
    <p:sldLayoutId id="2147485500" r:id="rId1"/>
    <p:sldLayoutId id="2147485501" r:id="rId2"/>
    <p:sldLayoutId id="2147485502" r:id="rId3"/>
    <p:sldLayoutId id="2147485503" r:id="rId4"/>
    <p:sldLayoutId id="2147485504" r:id="rId5"/>
    <p:sldLayoutId id="2147485505" r:id="rId6"/>
    <p:sldLayoutId id="2147485506" r:id="rId7"/>
    <p:sldLayoutId id="2147485507" r:id="rId8"/>
    <p:sldLayoutId id="2147485508" r:id="rId9"/>
    <p:sldLayoutId id="2147485509" r:id="rId10"/>
    <p:sldLayoutId id="21474855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codeexploremadrid/codeexplore"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6FB9486-CF15-974F-AEDB-92DB7F21BC20}"/>
              </a:ext>
            </a:extLst>
          </p:cNvPr>
          <p:cNvPicPr>
            <a:picLocks noChangeAspect="1"/>
          </p:cNvPicPr>
          <p:nvPr/>
        </p:nvPicPr>
        <p:blipFill>
          <a:blip r:embed="rId3"/>
          <a:stretch>
            <a:fillRect/>
          </a:stretch>
        </p:blipFill>
        <p:spPr>
          <a:xfrm>
            <a:off x="534206" y="584615"/>
            <a:ext cx="10837079" cy="5603029"/>
          </a:xfrm>
          <a:prstGeom prst="rect">
            <a:avLst/>
          </a:prstGeom>
        </p:spPr>
      </p:pic>
    </p:spTree>
    <p:extLst>
      <p:ext uri="{BB962C8B-B14F-4D97-AF65-F5344CB8AC3E}">
        <p14:creationId xmlns:p14="http://schemas.microsoft.com/office/powerpoint/2010/main" val="1404325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874D2-F1E2-964A-B998-72460C85D6C8}"/>
              </a:ext>
            </a:extLst>
          </p:cNvPr>
          <p:cNvSpPr>
            <a:spLocks noGrp="1"/>
          </p:cNvSpPr>
          <p:nvPr>
            <p:ph type="title"/>
          </p:nvPr>
        </p:nvSpPr>
        <p:spPr/>
        <p:txBody>
          <a:bodyPr/>
          <a:lstStyle/>
          <a:p>
            <a:endParaRPr lang="es-ES"/>
          </a:p>
        </p:txBody>
      </p:sp>
      <p:pic>
        <p:nvPicPr>
          <p:cNvPr id="3" name="Picture 2">
            <a:extLst>
              <a:ext uri="{FF2B5EF4-FFF2-40B4-BE49-F238E27FC236}">
                <a16:creationId xmlns:a16="http://schemas.microsoft.com/office/drawing/2014/main" id="{39F79283-C984-F74F-9B2B-587DD2033BD4}"/>
              </a:ext>
            </a:extLst>
          </p:cNvPr>
          <p:cNvPicPr>
            <a:picLocks noChangeAspect="1"/>
          </p:cNvPicPr>
          <p:nvPr/>
        </p:nvPicPr>
        <p:blipFill>
          <a:blip r:embed="rId3"/>
          <a:stretch>
            <a:fillRect/>
          </a:stretch>
        </p:blipFill>
        <p:spPr>
          <a:xfrm>
            <a:off x="1317356" y="2844629"/>
            <a:ext cx="6586780" cy="1044756"/>
          </a:xfrm>
          <a:prstGeom prst="rect">
            <a:avLst/>
          </a:prstGeom>
        </p:spPr>
      </p:pic>
      <p:graphicFrame>
        <p:nvGraphicFramePr>
          <p:cNvPr id="4" name="Table 3">
            <a:extLst>
              <a:ext uri="{FF2B5EF4-FFF2-40B4-BE49-F238E27FC236}">
                <a16:creationId xmlns:a16="http://schemas.microsoft.com/office/drawing/2014/main" id="{8AF381D9-86C6-984F-BBE0-459A86BF63BD}"/>
              </a:ext>
            </a:extLst>
          </p:cNvPr>
          <p:cNvGraphicFramePr>
            <a:graphicFrameLocks noGrp="1"/>
          </p:cNvGraphicFramePr>
          <p:nvPr>
            <p:extLst>
              <p:ext uri="{D42A27DB-BD31-4B8C-83A1-F6EECF244321}">
                <p14:modId xmlns:p14="http://schemas.microsoft.com/office/powerpoint/2010/main" val="1586093095"/>
              </p:ext>
            </p:extLst>
          </p:nvPr>
        </p:nvGraphicFramePr>
        <p:xfrm>
          <a:off x="1070578" y="4672440"/>
          <a:ext cx="4756785" cy="741680"/>
        </p:xfrm>
        <a:graphic>
          <a:graphicData uri="http://schemas.openxmlformats.org/drawingml/2006/table">
            <a:tbl>
              <a:tblPr firstRow="1" bandRow="1">
                <a:tableStyleId>{BC89EF96-8CEA-46FF-86C4-4CE0E7609802}</a:tableStyleId>
              </a:tblPr>
              <a:tblGrid>
                <a:gridCol w="951357">
                  <a:extLst>
                    <a:ext uri="{9D8B030D-6E8A-4147-A177-3AD203B41FA5}">
                      <a16:colId xmlns:a16="http://schemas.microsoft.com/office/drawing/2014/main" val="3269388370"/>
                    </a:ext>
                  </a:extLst>
                </a:gridCol>
                <a:gridCol w="951357">
                  <a:extLst>
                    <a:ext uri="{9D8B030D-6E8A-4147-A177-3AD203B41FA5}">
                      <a16:colId xmlns:a16="http://schemas.microsoft.com/office/drawing/2014/main" val="2931406208"/>
                    </a:ext>
                  </a:extLst>
                </a:gridCol>
                <a:gridCol w="951357">
                  <a:extLst>
                    <a:ext uri="{9D8B030D-6E8A-4147-A177-3AD203B41FA5}">
                      <a16:colId xmlns:a16="http://schemas.microsoft.com/office/drawing/2014/main" val="3324281012"/>
                    </a:ext>
                  </a:extLst>
                </a:gridCol>
                <a:gridCol w="951357">
                  <a:extLst>
                    <a:ext uri="{9D8B030D-6E8A-4147-A177-3AD203B41FA5}">
                      <a16:colId xmlns:a16="http://schemas.microsoft.com/office/drawing/2014/main" val="1463236780"/>
                    </a:ext>
                  </a:extLst>
                </a:gridCol>
                <a:gridCol w="951357">
                  <a:extLst>
                    <a:ext uri="{9D8B030D-6E8A-4147-A177-3AD203B41FA5}">
                      <a16:colId xmlns:a16="http://schemas.microsoft.com/office/drawing/2014/main" val="1436107927"/>
                    </a:ext>
                  </a:extLst>
                </a:gridCol>
              </a:tblGrid>
              <a:tr h="370840">
                <a:tc gridSpan="5">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3271061918"/>
                  </a:ext>
                </a:extLst>
              </a:tr>
              <a:tr h="370840">
                <a:tc>
                  <a:txBody>
                    <a:bodyPr/>
                    <a:lstStyle/>
                    <a:p>
                      <a:pPr algn="ctr"/>
                      <a:r>
                        <a:rPr lang="es-ES" dirty="0"/>
                        <a:t>1</a:t>
                      </a:r>
                    </a:p>
                  </a:txBody>
                  <a:tcPr>
                    <a:noFill/>
                  </a:tcPr>
                </a:tc>
                <a:tc>
                  <a:txBody>
                    <a:bodyPr/>
                    <a:lstStyle/>
                    <a:p>
                      <a:pPr algn="ctr"/>
                      <a:r>
                        <a:rPr lang="es-ES" dirty="0"/>
                        <a:t>2</a:t>
                      </a:r>
                    </a:p>
                  </a:txBody>
                  <a:tcPr>
                    <a:noFill/>
                  </a:tcPr>
                </a:tc>
                <a:tc>
                  <a:txBody>
                    <a:bodyPr/>
                    <a:lstStyle/>
                    <a:p>
                      <a:pPr algn="ctr"/>
                      <a:r>
                        <a:rPr lang="es-ES" dirty="0"/>
                        <a:t>3</a:t>
                      </a:r>
                    </a:p>
                  </a:txBody>
                  <a:tcPr>
                    <a:noFill/>
                  </a:tcPr>
                </a:tc>
                <a:tc>
                  <a:txBody>
                    <a:bodyPr/>
                    <a:lstStyle/>
                    <a:p>
                      <a:pPr algn="ctr"/>
                      <a:r>
                        <a:rPr lang="es-ES" dirty="0"/>
                        <a:t>4</a:t>
                      </a:r>
                    </a:p>
                  </a:txBody>
                  <a:tcPr>
                    <a:noFill/>
                  </a:tcPr>
                </a:tc>
                <a:tc>
                  <a:txBody>
                    <a:bodyPr/>
                    <a:lstStyle/>
                    <a:p>
                      <a:pPr algn="ctr"/>
                      <a:r>
                        <a:rPr lang="es-ES" dirty="0"/>
                        <a:t>5</a:t>
                      </a:r>
                    </a:p>
                  </a:txBody>
                  <a:tcPr>
                    <a:noFill/>
                  </a:tcPr>
                </a:tc>
                <a:extLst>
                  <a:ext uri="{0D108BD9-81ED-4DB2-BD59-A6C34878D82A}">
                    <a16:rowId xmlns:a16="http://schemas.microsoft.com/office/drawing/2014/main" val="3098387767"/>
                  </a:ext>
                </a:extLst>
              </a:tr>
            </a:tbl>
          </a:graphicData>
        </a:graphic>
      </p:graphicFrame>
    </p:spTree>
    <p:extLst>
      <p:ext uri="{BB962C8B-B14F-4D97-AF65-F5344CB8AC3E}">
        <p14:creationId xmlns:p14="http://schemas.microsoft.com/office/powerpoint/2010/main" val="26354994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FD69D-16FD-0246-977A-6365EAEB19B5}"/>
              </a:ext>
            </a:extLst>
          </p:cNvPr>
          <p:cNvSpPr>
            <a:spLocks noGrp="1"/>
          </p:cNvSpPr>
          <p:nvPr>
            <p:ph type="title"/>
          </p:nvPr>
        </p:nvSpPr>
        <p:spPr>
          <a:xfrm>
            <a:off x="150811" y="4036527"/>
            <a:ext cx="11125200" cy="889000"/>
          </a:xfrm>
        </p:spPr>
        <p:txBody>
          <a:bodyPr/>
          <a:lstStyle/>
          <a:p>
            <a:r>
              <a:rPr lang="es-ES" dirty="0"/>
              <a:t>Staff</a:t>
            </a:r>
          </a:p>
        </p:txBody>
      </p:sp>
      <p:sp>
        <p:nvSpPr>
          <p:cNvPr id="3" name="Slide Number Placeholder 2">
            <a:extLst>
              <a:ext uri="{FF2B5EF4-FFF2-40B4-BE49-F238E27FC236}">
                <a16:creationId xmlns:a16="http://schemas.microsoft.com/office/drawing/2014/main" id="{EA083A60-87E1-C34F-B56F-22A7538A4AFE}"/>
              </a:ext>
            </a:extLst>
          </p:cNvPr>
          <p:cNvSpPr>
            <a:spLocks noGrp="1"/>
          </p:cNvSpPr>
          <p:nvPr>
            <p:ph type="sldNum" sz="quarter" idx="12"/>
          </p:nvPr>
        </p:nvSpPr>
        <p:spPr/>
        <p:txBody>
          <a:bodyPr/>
          <a:lstStyle/>
          <a:p>
            <a:fld id="{C51EAA63-D034-42AE-91FA-B13B9518C7BE}" type="slidenum">
              <a:rPr lang="en-US" smtClean="0">
                <a:latin typeface="Calibri"/>
              </a:rPr>
              <a:pPr/>
              <a:t>2</a:t>
            </a:fld>
            <a:endParaRPr lang="en-US">
              <a:latin typeface="Calibri"/>
            </a:endParaRPr>
          </a:p>
        </p:txBody>
      </p:sp>
      <p:sp>
        <p:nvSpPr>
          <p:cNvPr id="4" name="Footer Placeholder 3">
            <a:extLst>
              <a:ext uri="{FF2B5EF4-FFF2-40B4-BE49-F238E27FC236}">
                <a16:creationId xmlns:a16="http://schemas.microsoft.com/office/drawing/2014/main" id="{D897509C-D841-1941-B09C-2AA189F14F28}"/>
              </a:ext>
            </a:extLst>
          </p:cNvPr>
          <p:cNvSpPr>
            <a:spLocks noGrp="1"/>
          </p:cNvSpPr>
          <p:nvPr>
            <p:ph type="ftr" sz="quarter" idx="15"/>
          </p:nvPr>
        </p:nvSpPr>
        <p:spPr/>
        <p:txBody>
          <a:bodyPr/>
          <a:lstStyle/>
          <a:p>
            <a:r>
              <a:rPr lang="en-US"/>
              <a:t>Copyright © 2019, Oracle and/or its affiliates. All rights reserved.</a:t>
            </a:r>
          </a:p>
        </p:txBody>
      </p:sp>
      <p:graphicFrame>
        <p:nvGraphicFramePr>
          <p:cNvPr id="6" name="Table 5">
            <a:extLst>
              <a:ext uri="{FF2B5EF4-FFF2-40B4-BE49-F238E27FC236}">
                <a16:creationId xmlns:a16="http://schemas.microsoft.com/office/drawing/2014/main" id="{74199085-1F63-1A48-89BE-FB1932AB6BAA}"/>
              </a:ext>
            </a:extLst>
          </p:cNvPr>
          <p:cNvGraphicFramePr>
            <a:graphicFrameLocks noGrp="1"/>
          </p:cNvGraphicFramePr>
          <p:nvPr>
            <p:extLst>
              <p:ext uri="{D42A27DB-BD31-4B8C-83A1-F6EECF244321}">
                <p14:modId xmlns:p14="http://schemas.microsoft.com/office/powerpoint/2010/main" val="1735952756"/>
              </p:ext>
            </p:extLst>
          </p:nvPr>
        </p:nvGraphicFramePr>
        <p:xfrm>
          <a:off x="663153" y="583307"/>
          <a:ext cx="5050258" cy="1112520"/>
        </p:xfrm>
        <a:graphic>
          <a:graphicData uri="http://schemas.openxmlformats.org/drawingml/2006/table">
            <a:tbl>
              <a:tblPr firstRow="1" bandRow="1">
                <a:tableStyleId>{5C22544A-7EE6-4342-B048-85BDC9FD1C3A}</a:tableStyleId>
              </a:tblPr>
              <a:tblGrid>
                <a:gridCol w="1836870">
                  <a:extLst>
                    <a:ext uri="{9D8B030D-6E8A-4147-A177-3AD203B41FA5}">
                      <a16:colId xmlns:a16="http://schemas.microsoft.com/office/drawing/2014/main" val="620551477"/>
                    </a:ext>
                  </a:extLst>
                </a:gridCol>
                <a:gridCol w="3213388">
                  <a:extLst>
                    <a:ext uri="{9D8B030D-6E8A-4147-A177-3AD203B41FA5}">
                      <a16:colId xmlns:a16="http://schemas.microsoft.com/office/drawing/2014/main" val="1386149574"/>
                    </a:ext>
                  </a:extLst>
                </a:gridCol>
              </a:tblGrid>
              <a:tr h="370840">
                <a:tc>
                  <a:txBody>
                    <a:bodyPr/>
                    <a:lstStyle/>
                    <a:p>
                      <a:r>
                        <a:rPr lang="es-ES" dirty="0"/>
                        <a:t>Demos</a:t>
                      </a:r>
                    </a:p>
                  </a:txBody>
                  <a:tcPr/>
                </a:tc>
                <a:tc>
                  <a:txBody>
                    <a:bodyPr/>
                    <a:lstStyle/>
                    <a:p>
                      <a:r>
                        <a:rPr lang="es-ES" dirty="0"/>
                        <a:t>Staff</a:t>
                      </a:r>
                    </a:p>
                  </a:txBody>
                  <a:tcPr/>
                </a:tc>
                <a:extLst>
                  <a:ext uri="{0D108BD9-81ED-4DB2-BD59-A6C34878D82A}">
                    <a16:rowId xmlns:a16="http://schemas.microsoft.com/office/drawing/2014/main" val="2121731883"/>
                  </a:ext>
                </a:extLst>
              </a:tr>
              <a:tr h="370840">
                <a:tc>
                  <a:txBody>
                    <a:bodyPr/>
                    <a:lstStyle/>
                    <a:p>
                      <a:r>
                        <a:rPr lang="es-ES" dirty="0" err="1"/>
                        <a:t>Gigi’s</a:t>
                      </a:r>
                      <a:r>
                        <a:rPr lang="es-ES" dirty="0"/>
                        <a:t> Pizza</a:t>
                      </a:r>
                    </a:p>
                  </a:txBody>
                  <a:tcPr/>
                </a:tc>
                <a:tc>
                  <a:txBody>
                    <a:bodyPr/>
                    <a:lstStyle/>
                    <a:p>
                      <a:r>
                        <a:rPr lang="es-ES" sz="1800" b="0" i="0" kern="1200" dirty="0">
                          <a:solidFill>
                            <a:schemeClr val="tx1"/>
                          </a:solidFill>
                          <a:effectLst/>
                          <a:latin typeface="+mn-lt"/>
                          <a:ea typeface="+mn-ea"/>
                          <a:cs typeface="+mn-cs"/>
                        </a:rPr>
                        <a:t>Iván / Lillo / </a:t>
                      </a:r>
                      <a:r>
                        <a:rPr lang="es-ES" sz="1800" b="0" i="0" kern="1200" dirty="0" err="1">
                          <a:solidFill>
                            <a:schemeClr val="tx1"/>
                          </a:solidFill>
                          <a:effectLst/>
                          <a:latin typeface="+mn-lt"/>
                          <a:ea typeface="+mn-ea"/>
                          <a:cs typeface="+mn-cs"/>
                        </a:rPr>
                        <a:t>Luisinho</a:t>
                      </a:r>
                      <a:endParaRPr lang="es-ES" dirty="0"/>
                    </a:p>
                  </a:txBody>
                  <a:tcPr/>
                </a:tc>
                <a:extLst>
                  <a:ext uri="{0D108BD9-81ED-4DB2-BD59-A6C34878D82A}">
                    <a16:rowId xmlns:a16="http://schemas.microsoft.com/office/drawing/2014/main" val="3822162281"/>
                  </a:ext>
                </a:extLst>
              </a:tr>
              <a:tr h="370840">
                <a:tc>
                  <a:txBody>
                    <a:bodyPr/>
                    <a:lstStyle/>
                    <a:p>
                      <a:r>
                        <a:rPr lang="es-ES" dirty="0" err="1"/>
                        <a:t>Industry</a:t>
                      </a:r>
                      <a:endParaRPr lang="es-ES" dirty="0"/>
                    </a:p>
                  </a:txBody>
                  <a:tcPr/>
                </a:tc>
                <a:tc>
                  <a:txBody>
                    <a:bodyPr/>
                    <a:lstStyle/>
                    <a:p>
                      <a:r>
                        <a:rPr lang="es-ES" dirty="0"/>
                        <a:t>Casares / Zárate / David </a:t>
                      </a:r>
                      <a:r>
                        <a:rPr lang="es-ES" dirty="0" err="1"/>
                        <a:t>Mauri</a:t>
                      </a:r>
                      <a:endParaRPr lang="es-ES" dirty="0"/>
                    </a:p>
                  </a:txBody>
                  <a:tcPr/>
                </a:tc>
                <a:extLst>
                  <a:ext uri="{0D108BD9-81ED-4DB2-BD59-A6C34878D82A}">
                    <a16:rowId xmlns:a16="http://schemas.microsoft.com/office/drawing/2014/main" val="3426125874"/>
                  </a:ext>
                </a:extLst>
              </a:tr>
            </a:tbl>
          </a:graphicData>
        </a:graphic>
      </p:graphicFrame>
      <p:graphicFrame>
        <p:nvGraphicFramePr>
          <p:cNvPr id="7" name="Table 6">
            <a:extLst>
              <a:ext uri="{FF2B5EF4-FFF2-40B4-BE49-F238E27FC236}">
                <a16:creationId xmlns:a16="http://schemas.microsoft.com/office/drawing/2014/main" id="{807B5848-8E42-D140-BAA1-3088B9C76856}"/>
              </a:ext>
            </a:extLst>
          </p:cNvPr>
          <p:cNvGraphicFramePr>
            <a:graphicFrameLocks noGrp="1"/>
          </p:cNvGraphicFramePr>
          <p:nvPr>
            <p:extLst>
              <p:ext uri="{D42A27DB-BD31-4B8C-83A1-F6EECF244321}">
                <p14:modId xmlns:p14="http://schemas.microsoft.com/office/powerpoint/2010/main" val="1296829509"/>
              </p:ext>
            </p:extLst>
          </p:nvPr>
        </p:nvGraphicFramePr>
        <p:xfrm>
          <a:off x="6416583" y="455717"/>
          <a:ext cx="5050258" cy="1280160"/>
        </p:xfrm>
        <a:graphic>
          <a:graphicData uri="http://schemas.openxmlformats.org/drawingml/2006/table">
            <a:tbl>
              <a:tblPr firstRow="1" bandRow="1">
                <a:tableStyleId>{5C22544A-7EE6-4342-B048-85BDC9FD1C3A}</a:tableStyleId>
              </a:tblPr>
              <a:tblGrid>
                <a:gridCol w="2006660">
                  <a:extLst>
                    <a:ext uri="{9D8B030D-6E8A-4147-A177-3AD203B41FA5}">
                      <a16:colId xmlns:a16="http://schemas.microsoft.com/office/drawing/2014/main" val="620551477"/>
                    </a:ext>
                  </a:extLst>
                </a:gridCol>
                <a:gridCol w="3043598">
                  <a:extLst>
                    <a:ext uri="{9D8B030D-6E8A-4147-A177-3AD203B41FA5}">
                      <a16:colId xmlns:a16="http://schemas.microsoft.com/office/drawing/2014/main" val="1386149574"/>
                    </a:ext>
                  </a:extLst>
                </a:gridCol>
              </a:tblGrid>
              <a:tr h="495726">
                <a:tc>
                  <a:txBody>
                    <a:bodyPr/>
                    <a:lstStyle/>
                    <a:p>
                      <a:r>
                        <a:rPr lang="es-ES" dirty="0" err="1"/>
                        <a:t>Help</a:t>
                      </a:r>
                      <a:r>
                        <a:rPr lang="es-ES" dirty="0"/>
                        <a:t> </a:t>
                      </a:r>
                      <a:r>
                        <a:rPr lang="es-ES" dirty="0" err="1"/>
                        <a:t>Desk</a:t>
                      </a:r>
                      <a:r>
                        <a:rPr lang="es-ES" dirty="0"/>
                        <a:t> (por la mañana)</a:t>
                      </a:r>
                    </a:p>
                  </a:txBody>
                  <a:tcPr/>
                </a:tc>
                <a:tc>
                  <a:txBody>
                    <a:bodyPr/>
                    <a:lstStyle/>
                    <a:p>
                      <a:r>
                        <a:rPr lang="es-ES" dirty="0"/>
                        <a:t>Staff</a:t>
                      </a:r>
                    </a:p>
                  </a:txBody>
                  <a:tcPr/>
                </a:tc>
                <a:extLst>
                  <a:ext uri="{0D108BD9-81ED-4DB2-BD59-A6C34878D82A}">
                    <a16:rowId xmlns:a16="http://schemas.microsoft.com/office/drawing/2014/main" val="2121731883"/>
                  </a:ext>
                </a:extLst>
              </a:tr>
              <a:tr h="370840">
                <a:tc>
                  <a:txBody>
                    <a:bodyPr/>
                    <a:lstStyle/>
                    <a:p>
                      <a:r>
                        <a:rPr lang="es-ES" dirty="0" err="1"/>
                        <a:t>Corner</a:t>
                      </a:r>
                      <a:endParaRPr lang="es-ES" dirty="0"/>
                    </a:p>
                  </a:txBody>
                  <a:tcPr/>
                </a:tc>
                <a:tc>
                  <a:txBody>
                    <a:bodyPr/>
                    <a:lstStyle/>
                    <a:p>
                      <a:r>
                        <a:rPr lang="es-ES" sz="1800" b="0" i="0" kern="1200" dirty="0">
                          <a:solidFill>
                            <a:schemeClr val="tx1"/>
                          </a:solidFill>
                          <a:effectLst/>
                          <a:latin typeface="+mn-lt"/>
                          <a:ea typeface="+mn-ea"/>
                          <a:cs typeface="+mn-cs"/>
                        </a:rPr>
                        <a:t>Jesús G / </a:t>
                      </a:r>
                      <a:r>
                        <a:rPr lang="es-ES" sz="1800" b="0" i="0" kern="1200" dirty="0" err="1">
                          <a:solidFill>
                            <a:schemeClr val="tx1"/>
                          </a:solidFill>
                          <a:effectLst/>
                          <a:latin typeface="+mn-lt"/>
                          <a:ea typeface="+mn-ea"/>
                          <a:cs typeface="+mn-cs"/>
                        </a:rPr>
                        <a:t>Stephane</a:t>
                      </a:r>
                      <a:r>
                        <a:rPr lang="es-ES" sz="1800" b="0" i="0" kern="1200" dirty="0">
                          <a:solidFill>
                            <a:schemeClr val="tx1"/>
                          </a:solidFill>
                          <a:effectLst/>
                          <a:latin typeface="+mn-lt"/>
                          <a:ea typeface="+mn-ea"/>
                          <a:cs typeface="+mn-cs"/>
                        </a:rPr>
                        <a:t> / Oscar / </a:t>
                      </a:r>
                      <a:r>
                        <a:rPr lang="es-ES" sz="1800" b="0" i="0" kern="1200" dirty="0" err="1">
                          <a:solidFill>
                            <a:schemeClr val="tx1"/>
                          </a:solidFill>
                          <a:effectLst/>
                          <a:latin typeface="+mn-lt"/>
                          <a:ea typeface="+mn-ea"/>
                          <a:cs typeface="+mn-cs"/>
                        </a:rPr>
                        <a:t>Samu</a:t>
                      </a:r>
                      <a:endParaRPr lang="es-ES" dirty="0"/>
                    </a:p>
                  </a:txBody>
                  <a:tcPr/>
                </a:tc>
                <a:extLst>
                  <a:ext uri="{0D108BD9-81ED-4DB2-BD59-A6C34878D82A}">
                    <a16:rowId xmlns:a16="http://schemas.microsoft.com/office/drawing/2014/main" val="3822162281"/>
                  </a:ext>
                </a:extLst>
              </a:tr>
            </a:tbl>
          </a:graphicData>
        </a:graphic>
      </p:graphicFrame>
      <p:graphicFrame>
        <p:nvGraphicFramePr>
          <p:cNvPr id="8" name="Table 7">
            <a:extLst>
              <a:ext uri="{FF2B5EF4-FFF2-40B4-BE49-F238E27FC236}">
                <a16:creationId xmlns:a16="http://schemas.microsoft.com/office/drawing/2014/main" id="{6F752506-9741-6948-9FF1-D49A59CAFC3B}"/>
              </a:ext>
            </a:extLst>
          </p:cNvPr>
          <p:cNvGraphicFramePr>
            <a:graphicFrameLocks noGrp="1"/>
          </p:cNvGraphicFramePr>
          <p:nvPr>
            <p:extLst>
              <p:ext uri="{D42A27DB-BD31-4B8C-83A1-F6EECF244321}">
                <p14:modId xmlns:p14="http://schemas.microsoft.com/office/powerpoint/2010/main" val="1278714252"/>
              </p:ext>
            </p:extLst>
          </p:nvPr>
        </p:nvGraphicFramePr>
        <p:xfrm>
          <a:off x="3008243" y="1955841"/>
          <a:ext cx="6751022" cy="1979086"/>
        </p:xfrm>
        <a:graphic>
          <a:graphicData uri="http://schemas.openxmlformats.org/drawingml/2006/table">
            <a:tbl>
              <a:tblPr firstRow="1" bandRow="1">
                <a:tableStyleId>{5C22544A-7EE6-4342-B048-85BDC9FD1C3A}</a:tableStyleId>
              </a:tblPr>
              <a:tblGrid>
                <a:gridCol w="2682439">
                  <a:extLst>
                    <a:ext uri="{9D8B030D-6E8A-4147-A177-3AD203B41FA5}">
                      <a16:colId xmlns:a16="http://schemas.microsoft.com/office/drawing/2014/main" val="620551477"/>
                    </a:ext>
                  </a:extLst>
                </a:gridCol>
                <a:gridCol w="4068583">
                  <a:extLst>
                    <a:ext uri="{9D8B030D-6E8A-4147-A177-3AD203B41FA5}">
                      <a16:colId xmlns:a16="http://schemas.microsoft.com/office/drawing/2014/main" val="1386149574"/>
                    </a:ext>
                  </a:extLst>
                </a:gridCol>
              </a:tblGrid>
              <a:tr h="495726">
                <a:tc>
                  <a:txBody>
                    <a:bodyPr/>
                    <a:lstStyle/>
                    <a:p>
                      <a:r>
                        <a:rPr lang="es-ES" dirty="0"/>
                        <a:t>Workshop </a:t>
                      </a:r>
                      <a:r>
                        <a:rPr lang="es-ES" dirty="0" err="1"/>
                        <a:t>Room</a:t>
                      </a:r>
                      <a:r>
                        <a:rPr lang="es-ES" dirty="0"/>
                        <a:t> #1</a:t>
                      </a:r>
                    </a:p>
                  </a:txBody>
                  <a:tcPr/>
                </a:tc>
                <a:tc>
                  <a:txBody>
                    <a:bodyPr/>
                    <a:lstStyle/>
                    <a:p>
                      <a:r>
                        <a:rPr lang="es-ES" dirty="0"/>
                        <a:t>Staff</a:t>
                      </a:r>
                    </a:p>
                  </a:txBody>
                  <a:tcPr/>
                </a:tc>
                <a:extLst>
                  <a:ext uri="{0D108BD9-81ED-4DB2-BD59-A6C34878D82A}">
                    <a16:rowId xmlns:a16="http://schemas.microsoft.com/office/drawing/2014/main" val="2121731883"/>
                  </a:ext>
                </a:extLst>
              </a:tr>
              <a:tr h="370840">
                <a:tc>
                  <a:txBody>
                    <a:bodyPr/>
                    <a:lstStyle/>
                    <a:p>
                      <a:r>
                        <a:rPr lang="es-ES" dirty="0" err="1"/>
                        <a:t>Coordinator</a:t>
                      </a:r>
                      <a:endParaRPr lang="es-ES" dirty="0"/>
                    </a:p>
                  </a:txBody>
                  <a:tcPr/>
                </a:tc>
                <a:tc>
                  <a:txBody>
                    <a:bodyPr/>
                    <a:lstStyle/>
                    <a:p>
                      <a:r>
                        <a:rPr lang="es-ES" dirty="0"/>
                        <a:t>Jesús G</a:t>
                      </a:r>
                    </a:p>
                  </a:txBody>
                  <a:tcPr/>
                </a:tc>
                <a:extLst>
                  <a:ext uri="{0D108BD9-81ED-4DB2-BD59-A6C34878D82A}">
                    <a16:rowId xmlns:a16="http://schemas.microsoft.com/office/drawing/2014/main" val="2135699702"/>
                  </a:ext>
                </a:extLst>
              </a:tr>
              <a:tr h="370840">
                <a:tc>
                  <a:txBody>
                    <a:bodyPr/>
                    <a:lstStyle/>
                    <a:p>
                      <a:r>
                        <a:rPr lang="es-ES" dirty="0" err="1"/>
                        <a:t>Owner</a:t>
                      </a:r>
                      <a:endParaRPr lang="es-ES" dirty="0"/>
                    </a:p>
                  </a:txBody>
                  <a:tcPr/>
                </a:tc>
                <a:tc>
                  <a:txBody>
                    <a:bodyPr/>
                    <a:lstStyle/>
                    <a:p>
                      <a:r>
                        <a:rPr lang="es-ES" dirty="0"/>
                        <a:t>Olivier</a:t>
                      </a:r>
                    </a:p>
                  </a:txBody>
                  <a:tcPr/>
                </a:tc>
                <a:extLst>
                  <a:ext uri="{0D108BD9-81ED-4DB2-BD59-A6C34878D82A}">
                    <a16:rowId xmlns:a16="http://schemas.microsoft.com/office/drawing/2014/main" val="1305761829"/>
                  </a:ext>
                </a:extLst>
              </a:tr>
              <a:tr h="370840">
                <a:tc>
                  <a:txBody>
                    <a:bodyPr/>
                    <a:lstStyle/>
                    <a:p>
                      <a:r>
                        <a:rPr lang="es-ES" dirty="0"/>
                        <a:t>Encargado </a:t>
                      </a:r>
                      <a:r>
                        <a:rPr lang="es-ES" dirty="0" err="1"/>
                        <a:t>Lab</a:t>
                      </a:r>
                      <a:r>
                        <a:rPr lang="es-ES" dirty="0"/>
                        <a:t> #1 (video)</a:t>
                      </a:r>
                    </a:p>
                  </a:txBody>
                  <a:tcPr/>
                </a:tc>
                <a:tc>
                  <a:txBody>
                    <a:bodyPr/>
                    <a:lstStyle/>
                    <a:p>
                      <a:r>
                        <a:rPr lang="es-ES" dirty="0"/>
                        <a:t>Olivier</a:t>
                      </a:r>
                    </a:p>
                  </a:txBody>
                  <a:tcPr/>
                </a:tc>
                <a:extLst>
                  <a:ext uri="{0D108BD9-81ED-4DB2-BD59-A6C34878D82A}">
                    <a16:rowId xmlns:a16="http://schemas.microsoft.com/office/drawing/2014/main" val="1570399086"/>
                  </a:ext>
                </a:extLst>
              </a:tr>
              <a:tr h="370840">
                <a:tc>
                  <a:txBody>
                    <a:bodyPr/>
                    <a:lstStyle/>
                    <a:p>
                      <a:r>
                        <a:rPr lang="es-ES" dirty="0"/>
                        <a:t>Staff</a:t>
                      </a:r>
                    </a:p>
                  </a:txBody>
                  <a:tcPr/>
                </a:tc>
                <a:tc>
                  <a:txBody>
                    <a:bodyPr/>
                    <a:lstStyle/>
                    <a:p>
                      <a:r>
                        <a:rPr lang="es-ES" dirty="0" err="1"/>
                        <a:t>Luisinho</a:t>
                      </a:r>
                      <a:r>
                        <a:rPr lang="es-ES" dirty="0"/>
                        <a:t> / David M /  </a:t>
                      </a:r>
                      <a:r>
                        <a:rPr lang="es-ES" dirty="0" err="1"/>
                        <a:t>Samu</a:t>
                      </a:r>
                      <a:r>
                        <a:rPr lang="es-ES" dirty="0"/>
                        <a:t> / Lillo</a:t>
                      </a:r>
                    </a:p>
                  </a:txBody>
                  <a:tcPr/>
                </a:tc>
                <a:extLst>
                  <a:ext uri="{0D108BD9-81ED-4DB2-BD59-A6C34878D82A}">
                    <a16:rowId xmlns:a16="http://schemas.microsoft.com/office/drawing/2014/main" val="3822162281"/>
                  </a:ext>
                </a:extLst>
              </a:tr>
            </a:tbl>
          </a:graphicData>
        </a:graphic>
      </p:graphicFrame>
      <p:graphicFrame>
        <p:nvGraphicFramePr>
          <p:cNvPr id="9" name="Table 8">
            <a:extLst>
              <a:ext uri="{FF2B5EF4-FFF2-40B4-BE49-F238E27FC236}">
                <a16:creationId xmlns:a16="http://schemas.microsoft.com/office/drawing/2014/main" id="{ABC7E023-E1FD-0243-B19C-97A6B507D2C3}"/>
              </a:ext>
            </a:extLst>
          </p:cNvPr>
          <p:cNvGraphicFramePr>
            <a:graphicFrameLocks noGrp="1"/>
          </p:cNvGraphicFramePr>
          <p:nvPr>
            <p:extLst>
              <p:ext uri="{D42A27DB-BD31-4B8C-83A1-F6EECF244321}">
                <p14:modId xmlns:p14="http://schemas.microsoft.com/office/powerpoint/2010/main" val="2412594263"/>
              </p:ext>
            </p:extLst>
          </p:nvPr>
        </p:nvGraphicFramePr>
        <p:xfrm>
          <a:off x="3008243" y="4296541"/>
          <a:ext cx="6751022" cy="1979086"/>
        </p:xfrm>
        <a:graphic>
          <a:graphicData uri="http://schemas.openxmlformats.org/drawingml/2006/table">
            <a:tbl>
              <a:tblPr firstRow="1" bandRow="1">
                <a:tableStyleId>{5C22544A-7EE6-4342-B048-85BDC9FD1C3A}</a:tableStyleId>
              </a:tblPr>
              <a:tblGrid>
                <a:gridCol w="2682439">
                  <a:extLst>
                    <a:ext uri="{9D8B030D-6E8A-4147-A177-3AD203B41FA5}">
                      <a16:colId xmlns:a16="http://schemas.microsoft.com/office/drawing/2014/main" val="620551477"/>
                    </a:ext>
                  </a:extLst>
                </a:gridCol>
                <a:gridCol w="4068583">
                  <a:extLst>
                    <a:ext uri="{9D8B030D-6E8A-4147-A177-3AD203B41FA5}">
                      <a16:colId xmlns:a16="http://schemas.microsoft.com/office/drawing/2014/main" val="1386149574"/>
                    </a:ext>
                  </a:extLst>
                </a:gridCol>
              </a:tblGrid>
              <a:tr h="495726">
                <a:tc>
                  <a:txBody>
                    <a:bodyPr/>
                    <a:lstStyle/>
                    <a:p>
                      <a:r>
                        <a:rPr lang="es-ES" dirty="0"/>
                        <a:t>Workshop </a:t>
                      </a:r>
                      <a:r>
                        <a:rPr lang="es-ES" dirty="0" err="1"/>
                        <a:t>Room</a:t>
                      </a:r>
                      <a:r>
                        <a:rPr lang="es-ES" dirty="0"/>
                        <a:t> #2</a:t>
                      </a:r>
                    </a:p>
                  </a:txBody>
                  <a:tcPr/>
                </a:tc>
                <a:tc>
                  <a:txBody>
                    <a:bodyPr/>
                    <a:lstStyle/>
                    <a:p>
                      <a:r>
                        <a:rPr lang="es-ES" dirty="0"/>
                        <a:t>Staff</a:t>
                      </a:r>
                    </a:p>
                  </a:txBody>
                  <a:tcPr/>
                </a:tc>
                <a:extLst>
                  <a:ext uri="{0D108BD9-81ED-4DB2-BD59-A6C34878D82A}">
                    <a16:rowId xmlns:a16="http://schemas.microsoft.com/office/drawing/2014/main" val="2121731883"/>
                  </a:ext>
                </a:extLst>
              </a:tr>
              <a:tr h="370840">
                <a:tc>
                  <a:txBody>
                    <a:bodyPr/>
                    <a:lstStyle/>
                    <a:p>
                      <a:r>
                        <a:rPr lang="es-ES" dirty="0" err="1"/>
                        <a:t>Coordinator</a:t>
                      </a:r>
                      <a:endParaRPr lang="es-ES" dirty="0"/>
                    </a:p>
                  </a:txBody>
                  <a:tcPr/>
                </a:tc>
                <a:tc>
                  <a:txBody>
                    <a:bodyPr/>
                    <a:lstStyle/>
                    <a:p>
                      <a:r>
                        <a:rPr lang="es-ES" dirty="0"/>
                        <a:t>Guillermo </a:t>
                      </a:r>
                      <a:r>
                        <a:rPr lang="es-ES" dirty="0" err="1"/>
                        <a:t>Best</a:t>
                      </a:r>
                      <a:endParaRPr lang="es-ES" dirty="0"/>
                    </a:p>
                  </a:txBody>
                  <a:tcPr/>
                </a:tc>
                <a:extLst>
                  <a:ext uri="{0D108BD9-81ED-4DB2-BD59-A6C34878D82A}">
                    <a16:rowId xmlns:a16="http://schemas.microsoft.com/office/drawing/2014/main" val="2135699702"/>
                  </a:ext>
                </a:extLst>
              </a:tr>
              <a:tr h="370840">
                <a:tc>
                  <a:txBody>
                    <a:bodyPr/>
                    <a:lstStyle/>
                    <a:p>
                      <a:r>
                        <a:rPr lang="es-ES" dirty="0" err="1"/>
                        <a:t>Owner</a:t>
                      </a:r>
                      <a:endParaRPr lang="es-ES" dirty="0"/>
                    </a:p>
                  </a:txBody>
                  <a:tcPr/>
                </a:tc>
                <a:tc>
                  <a:txBody>
                    <a:bodyPr/>
                    <a:lstStyle/>
                    <a:p>
                      <a:r>
                        <a:rPr lang="es-ES" dirty="0" err="1"/>
                        <a:t>Stephane</a:t>
                      </a:r>
                      <a:endParaRPr lang="es-ES" dirty="0"/>
                    </a:p>
                  </a:txBody>
                  <a:tcPr/>
                </a:tc>
                <a:extLst>
                  <a:ext uri="{0D108BD9-81ED-4DB2-BD59-A6C34878D82A}">
                    <a16:rowId xmlns:a16="http://schemas.microsoft.com/office/drawing/2014/main" val="1305761829"/>
                  </a:ext>
                </a:extLst>
              </a:tr>
              <a:tr h="370840">
                <a:tc>
                  <a:txBody>
                    <a:bodyPr/>
                    <a:lstStyle/>
                    <a:p>
                      <a:r>
                        <a:rPr lang="es-ES" dirty="0"/>
                        <a:t>Encargado </a:t>
                      </a:r>
                      <a:r>
                        <a:rPr lang="es-ES" dirty="0" err="1"/>
                        <a:t>Lab</a:t>
                      </a:r>
                      <a:r>
                        <a:rPr lang="es-ES" dirty="0"/>
                        <a:t> #1 (video)</a:t>
                      </a:r>
                    </a:p>
                  </a:txBody>
                  <a:tcPr/>
                </a:tc>
                <a:tc>
                  <a:txBody>
                    <a:bodyPr/>
                    <a:lstStyle/>
                    <a:p>
                      <a:r>
                        <a:rPr lang="es-ES" dirty="0"/>
                        <a:t>// TBD</a:t>
                      </a:r>
                    </a:p>
                  </a:txBody>
                  <a:tcPr/>
                </a:tc>
                <a:extLst>
                  <a:ext uri="{0D108BD9-81ED-4DB2-BD59-A6C34878D82A}">
                    <a16:rowId xmlns:a16="http://schemas.microsoft.com/office/drawing/2014/main" val="1570399086"/>
                  </a:ext>
                </a:extLst>
              </a:tr>
              <a:tr h="370840">
                <a:tc>
                  <a:txBody>
                    <a:bodyPr/>
                    <a:lstStyle/>
                    <a:p>
                      <a:r>
                        <a:rPr lang="es-ES" dirty="0"/>
                        <a:t>Staff</a:t>
                      </a:r>
                    </a:p>
                  </a:txBody>
                  <a:tcPr/>
                </a:tc>
                <a:tc>
                  <a:txBody>
                    <a:bodyPr/>
                    <a:lstStyle/>
                    <a:p>
                      <a:r>
                        <a:rPr lang="es-ES" dirty="0"/>
                        <a:t>Paco / Pepe / Oscar </a:t>
                      </a:r>
                    </a:p>
                  </a:txBody>
                  <a:tcPr/>
                </a:tc>
                <a:extLst>
                  <a:ext uri="{0D108BD9-81ED-4DB2-BD59-A6C34878D82A}">
                    <a16:rowId xmlns:a16="http://schemas.microsoft.com/office/drawing/2014/main" val="3822162281"/>
                  </a:ext>
                </a:extLst>
              </a:tr>
            </a:tbl>
          </a:graphicData>
        </a:graphic>
      </p:graphicFrame>
    </p:spTree>
    <p:extLst>
      <p:ext uri="{BB962C8B-B14F-4D97-AF65-F5344CB8AC3E}">
        <p14:creationId xmlns:p14="http://schemas.microsoft.com/office/powerpoint/2010/main" val="48507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F76D1-AAEF-E14A-B2E5-6C19D43F33F4}"/>
              </a:ext>
            </a:extLst>
          </p:cNvPr>
          <p:cNvSpPr>
            <a:spLocks noGrp="1"/>
          </p:cNvSpPr>
          <p:nvPr>
            <p:ph type="title"/>
          </p:nvPr>
        </p:nvSpPr>
        <p:spPr>
          <a:xfrm>
            <a:off x="113295" y="4101309"/>
            <a:ext cx="11125200" cy="889000"/>
          </a:xfrm>
        </p:spPr>
        <p:txBody>
          <a:bodyPr/>
          <a:lstStyle/>
          <a:p>
            <a:r>
              <a:rPr lang="es-ES" dirty="0"/>
              <a:t>Workshop</a:t>
            </a:r>
            <a:br>
              <a:rPr lang="es-ES" dirty="0"/>
            </a:br>
            <a:r>
              <a:rPr lang="es-ES" dirty="0"/>
              <a:t>Bienvenida</a:t>
            </a:r>
          </a:p>
        </p:txBody>
      </p:sp>
      <p:sp>
        <p:nvSpPr>
          <p:cNvPr id="3" name="Slide Number Placeholder 2">
            <a:extLst>
              <a:ext uri="{FF2B5EF4-FFF2-40B4-BE49-F238E27FC236}">
                <a16:creationId xmlns:a16="http://schemas.microsoft.com/office/drawing/2014/main" id="{C4FA4D3B-4494-B141-8217-72D5C71B339A}"/>
              </a:ext>
            </a:extLst>
          </p:cNvPr>
          <p:cNvSpPr>
            <a:spLocks noGrp="1"/>
          </p:cNvSpPr>
          <p:nvPr>
            <p:ph type="sldNum" sz="quarter" idx="12"/>
          </p:nvPr>
        </p:nvSpPr>
        <p:spPr/>
        <p:txBody>
          <a:bodyPr/>
          <a:lstStyle/>
          <a:p>
            <a:fld id="{C51EAA63-D034-42AE-91FA-B13B9518C7BE}" type="slidenum">
              <a:rPr lang="en-US" smtClean="0">
                <a:latin typeface="Calibri"/>
              </a:rPr>
              <a:pPr/>
              <a:t>3</a:t>
            </a:fld>
            <a:endParaRPr lang="en-US">
              <a:latin typeface="Calibri"/>
            </a:endParaRPr>
          </a:p>
        </p:txBody>
      </p:sp>
      <p:sp>
        <p:nvSpPr>
          <p:cNvPr id="4" name="Footer Placeholder 3">
            <a:extLst>
              <a:ext uri="{FF2B5EF4-FFF2-40B4-BE49-F238E27FC236}">
                <a16:creationId xmlns:a16="http://schemas.microsoft.com/office/drawing/2014/main" id="{7D8FBFE4-C416-4D45-BA79-8FF418D32756}"/>
              </a:ext>
            </a:extLst>
          </p:cNvPr>
          <p:cNvSpPr>
            <a:spLocks noGrp="1"/>
          </p:cNvSpPr>
          <p:nvPr>
            <p:ph type="ftr" sz="quarter" idx="15"/>
          </p:nvPr>
        </p:nvSpPr>
        <p:spPr/>
        <p:txBody>
          <a:bodyPr/>
          <a:lstStyle/>
          <a:p>
            <a:r>
              <a:rPr lang="en-US"/>
              <a:t>Copyright © 2019, Oracle and/or its affiliates. All rights reserved.</a:t>
            </a:r>
          </a:p>
        </p:txBody>
      </p:sp>
      <p:sp>
        <p:nvSpPr>
          <p:cNvPr id="5" name="Text Placeholder 4">
            <a:extLst>
              <a:ext uri="{FF2B5EF4-FFF2-40B4-BE49-F238E27FC236}">
                <a16:creationId xmlns:a16="http://schemas.microsoft.com/office/drawing/2014/main" id="{260E0F96-1A08-5B4B-8A1B-57AE7479F2F1}"/>
              </a:ext>
            </a:extLst>
          </p:cNvPr>
          <p:cNvSpPr>
            <a:spLocks noGrp="1"/>
          </p:cNvSpPr>
          <p:nvPr>
            <p:ph type="body" sz="quarter" idx="14"/>
          </p:nvPr>
        </p:nvSpPr>
        <p:spPr>
          <a:xfrm>
            <a:off x="2471591" y="344763"/>
            <a:ext cx="9303556" cy="4381213"/>
          </a:xfrm>
        </p:spPr>
        <p:txBody>
          <a:bodyPr/>
          <a:lstStyle/>
          <a:p>
            <a:pPr marL="342900" indent="-342900">
              <a:buFont typeface="Arial" panose="020B0604020202020204" pitchFamily="34" charset="0"/>
              <a:buChar char="•"/>
            </a:pPr>
            <a:endParaRPr lang="es-ES" dirty="0"/>
          </a:p>
          <a:p>
            <a:endParaRPr lang="es-ES" dirty="0"/>
          </a:p>
          <a:p>
            <a:pPr marL="342900" indent="-342900">
              <a:buFont typeface="Arial" panose="020B0604020202020204" pitchFamily="34" charset="0"/>
              <a:buChar char="•"/>
            </a:pPr>
            <a:r>
              <a:rPr lang="es-ES" b="0" dirty="0"/>
              <a:t>Material</a:t>
            </a:r>
          </a:p>
          <a:p>
            <a:pPr marL="754380" lvl="3" indent="-342900"/>
            <a:r>
              <a:rPr lang="es-ES" dirty="0">
                <a:hlinkClick r:id="rId2"/>
              </a:rPr>
              <a:t>https://github.com/codeexploremadrid/codeexplore</a:t>
            </a:r>
            <a:endParaRPr lang="es-ES" dirty="0"/>
          </a:p>
          <a:p>
            <a:pPr marL="342900" indent="-342900">
              <a:buFont typeface="Arial" panose="020B0604020202020204" pitchFamily="34" charset="0"/>
              <a:buChar char="•"/>
            </a:pPr>
            <a:r>
              <a:rPr lang="es-ES" b="0" dirty="0"/>
              <a:t>Estamos para ayudaros</a:t>
            </a:r>
          </a:p>
          <a:p>
            <a:pPr marL="342900" indent="-342900">
              <a:buFont typeface="Arial" panose="020B0604020202020204" pitchFamily="34" charset="0"/>
              <a:buChar char="•"/>
            </a:pPr>
            <a:r>
              <a:rPr lang="es-ES" b="0" dirty="0"/>
              <a:t>WIFI</a:t>
            </a:r>
          </a:p>
          <a:p>
            <a:pPr marL="754380" lvl="3" indent="-342900"/>
            <a:r>
              <a:rPr lang="es-ES" dirty="0"/>
              <a:t>Nombre: MIOTI</a:t>
            </a:r>
          </a:p>
          <a:p>
            <a:pPr marL="754380" lvl="3" indent="-342900"/>
            <a:r>
              <a:rPr lang="es-ES" dirty="0"/>
              <a:t>Contraseña: Z6EEFNWdNNV9</a:t>
            </a:r>
          </a:p>
          <a:p>
            <a:pPr marL="342900" lvl="2" indent="-342900"/>
            <a:r>
              <a:rPr lang="es-ES" dirty="0"/>
              <a:t>El taller no termina hoy…</a:t>
            </a:r>
          </a:p>
          <a:p>
            <a:pPr marL="342900" lvl="2" indent="-342900"/>
            <a:r>
              <a:rPr lang="es-ES" dirty="0" err="1"/>
              <a:t>Have</a:t>
            </a:r>
            <a:r>
              <a:rPr lang="es-ES" dirty="0"/>
              <a:t> </a:t>
            </a:r>
            <a:r>
              <a:rPr lang="es-ES" dirty="0" err="1"/>
              <a:t>fun</a:t>
            </a:r>
            <a:r>
              <a:rPr lang="es-ES" dirty="0"/>
              <a:t>!!!!</a:t>
            </a:r>
          </a:p>
        </p:txBody>
      </p:sp>
    </p:spTree>
    <p:extLst>
      <p:ext uri="{BB962C8B-B14F-4D97-AF65-F5344CB8AC3E}">
        <p14:creationId xmlns:p14="http://schemas.microsoft.com/office/powerpoint/2010/main" val="364120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F76D1-AAEF-E14A-B2E5-6C19D43F33F4}"/>
              </a:ext>
            </a:extLst>
          </p:cNvPr>
          <p:cNvSpPr>
            <a:spLocks noGrp="1"/>
          </p:cNvSpPr>
          <p:nvPr>
            <p:ph type="title"/>
          </p:nvPr>
        </p:nvSpPr>
        <p:spPr>
          <a:xfrm>
            <a:off x="113295" y="4106628"/>
            <a:ext cx="11125200" cy="889000"/>
          </a:xfrm>
        </p:spPr>
        <p:txBody>
          <a:bodyPr/>
          <a:lstStyle/>
          <a:p>
            <a:r>
              <a:rPr lang="es-ES" dirty="0"/>
              <a:t>Workshop</a:t>
            </a:r>
            <a:br>
              <a:rPr lang="es-ES" dirty="0"/>
            </a:br>
            <a:r>
              <a:rPr lang="es-ES" dirty="0"/>
              <a:t>Agenda</a:t>
            </a:r>
          </a:p>
        </p:txBody>
      </p:sp>
      <p:sp>
        <p:nvSpPr>
          <p:cNvPr id="3" name="Slide Number Placeholder 2">
            <a:extLst>
              <a:ext uri="{FF2B5EF4-FFF2-40B4-BE49-F238E27FC236}">
                <a16:creationId xmlns:a16="http://schemas.microsoft.com/office/drawing/2014/main" id="{C4FA4D3B-4494-B141-8217-72D5C71B339A}"/>
              </a:ext>
            </a:extLst>
          </p:cNvPr>
          <p:cNvSpPr>
            <a:spLocks noGrp="1"/>
          </p:cNvSpPr>
          <p:nvPr>
            <p:ph type="sldNum" sz="quarter" idx="12"/>
          </p:nvPr>
        </p:nvSpPr>
        <p:spPr/>
        <p:txBody>
          <a:bodyPr/>
          <a:lstStyle/>
          <a:p>
            <a:fld id="{C51EAA63-D034-42AE-91FA-B13B9518C7BE}" type="slidenum">
              <a:rPr lang="en-US" smtClean="0">
                <a:latin typeface="Calibri"/>
              </a:rPr>
              <a:pPr/>
              <a:t>4</a:t>
            </a:fld>
            <a:endParaRPr lang="en-US">
              <a:latin typeface="Calibri"/>
            </a:endParaRPr>
          </a:p>
        </p:txBody>
      </p:sp>
      <p:sp>
        <p:nvSpPr>
          <p:cNvPr id="4" name="Footer Placeholder 3">
            <a:extLst>
              <a:ext uri="{FF2B5EF4-FFF2-40B4-BE49-F238E27FC236}">
                <a16:creationId xmlns:a16="http://schemas.microsoft.com/office/drawing/2014/main" id="{7D8FBFE4-C416-4D45-BA79-8FF418D32756}"/>
              </a:ext>
            </a:extLst>
          </p:cNvPr>
          <p:cNvSpPr>
            <a:spLocks noGrp="1"/>
          </p:cNvSpPr>
          <p:nvPr>
            <p:ph type="ftr" sz="quarter" idx="15"/>
          </p:nvPr>
        </p:nvSpPr>
        <p:spPr/>
        <p:txBody>
          <a:bodyPr/>
          <a:lstStyle/>
          <a:p>
            <a:r>
              <a:rPr lang="en-US"/>
              <a:t>Copyright © 2019, Oracle and/or its affiliates. All rights reserved.</a:t>
            </a:r>
          </a:p>
        </p:txBody>
      </p:sp>
      <p:graphicFrame>
        <p:nvGraphicFramePr>
          <p:cNvPr id="6" name="Table 5">
            <a:extLst>
              <a:ext uri="{FF2B5EF4-FFF2-40B4-BE49-F238E27FC236}">
                <a16:creationId xmlns:a16="http://schemas.microsoft.com/office/drawing/2014/main" id="{1ED6D880-5323-0642-9193-19916E7177D0}"/>
              </a:ext>
            </a:extLst>
          </p:cNvPr>
          <p:cNvGraphicFramePr>
            <a:graphicFrameLocks noGrp="1"/>
          </p:cNvGraphicFramePr>
          <p:nvPr>
            <p:extLst>
              <p:ext uri="{D42A27DB-BD31-4B8C-83A1-F6EECF244321}">
                <p14:modId xmlns:p14="http://schemas.microsoft.com/office/powerpoint/2010/main" val="3997432201"/>
              </p:ext>
            </p:extLst>
          </p:nvPr>
        </p:nvGraphicFramePr>
        <p:xfrm>
          <a:off x="2333091" y="1363851"/>
          <a:ext cx="8720147" cy="3354291"/>
        </p:xfrm>
        <a:graphic>
          <a:graphicData uri="http://schemas.openxmlformats.org/drawingml/2006/table">
            <a:tbl>
              <a:tblPr firstRow="1" bandRow="1">
                <a:tableStyleId>{5C22544A-7EE6-4342-B048-85BDC9FD1C3A}</a:tableStyleId>
              </a:tblPr>
              <a:tblGrid>
                <a:gridCol w="1723869">
                  <a:extLst>
                    <a:ext uri="{9D8B030D-6E8A-4147-A177-3AD203B41FA5}">
                      <a16:colId xmlns:a16="http://schemas.microsoft.com/office/drawing/2014/main" val="794183975"/>
                    </a:ext>
                  </a:extLst>
                </a:gridCol>
                <a:gridCol w="6996278">
                  <a:extLst>
                    <a:ext uri="{9D8B030D-6E8A-4147-A177-3AD203B41FA5}">
                      <a16:colId xmlns:a16="http://schemas.microsoft.com/office/drawing/2014/main" val="2685870099"/>
                    </a:ext>
                  </a:extLst>
                </a:gridCol>
              </a:tblGrid>
              <a:tr h="250192">
                <a:tc>
                  <a:txBody>
                    <a:bodyPr/>
                    <a:lstStyle/>
                    <a:p>
                      <a:r>
                        <a:rPr lang="es-ES" dirty="0"/>
                        <a:t>Time</a:t>
                      </a:r>
                    </a:p>
                  </a:txBody>
                  <a:tcPr/>
                </a:tc>
                <a:tc>
                  <a:txBody>
                    <a:bodyPr/>
                    <a:lstStyle/>
                    <a:p>
                      <a:r>
                        <a:rPr lang="es-ES" dirty="0" err="1"/>
                        <a:t>Track</a:t>
                      </a:r>
                      <a:endParaRPr lang="es-ES" dirty="0"/>
                    </a:p>
                  </a:txBody>
                  <a:tcPr/>
                </a:tc>
                <a:extLst>
                  <a:ext uri="{0D108BD9-81ED-4DB2-BD59-A6C34878D82A}">
                    <a16:rowId xmlns:a16="http://schemas.microsoft.com/office/drawing/2014/main" val="841530234"/>
                  </a:ext>
                </a:extLst>
              </a:tr>
              <a:tr h="569457">
                <a:tc>
                  <a:txBody>
                    <a:bodyPr/>
                    <a:lstStyle/>
                    <a:p>
                      <a:r>
                        <a:rPr lang="es-ES" dirty="0"/>
                        <a:t>15:00-15:15</a:t>
                      </a:r>
                    </a:p>
                  </a:txBody>
                  <a:tcPr/>
                </a:tc>
                <a:tc>
                  <a:txBody>
                    <a:bodyPr/>
                    <a:lstStyle/>
                    <a:p>
                      <a:r>
                        <a:rPr lang="es-ES" dirty="0"/>
                        <a:t>Bienvenida</a:t>
                      </a:r>
                    </a:p>
                  </a:txBody>
                  <a:tcPr/>
                </a:tc>
                <a:extLst>
                  <a:ext uri="{0D108BD9-81ED-4DB2-BD59-A6C34878D82A}">
                    <a16:rowId xmlns:a16="http://schemas.microsoft.com/office/drawing/2014/main" val="1936094498"/>
                  </a:ext>
                </a:extLst>
              </a:tr>
              <a:tr h="569457">
                <a:tc>
                  <a:txBody>
                    <a:bodyPr/>
                    <a:lstStyle/>
                    <a:p>
                      <a:r>
                        <a:rPr lang="es-ES" dirty="0"/>
                        <a:t>15:15-15:45</a:t>
                      </a:r>
                    </a:p>
                  </a:txBody>
                  <a:tcPr/>
                </a:tc>
                <a:tc>
                  <a:txBody>
                    <a:bodyPr/>
                    <a:lstStyle/>
                    <a:p>
                      <a:r>
                        <a:rPr lang="es-ES" dirty="0" err="1"/>
                        <a:t>Lab</a:t>
                      </a:r>
                      <a:r>
                        <a:rPr lang="es-ES" dirty="0"/>
                        <a:t> 0: </a:t>
                      </a:r>
                      <a:r>
                        <a:rPr lang="es-ES" dirty="0" err="1"/>
                        <a:t>Setup</a:t>
                      </a:r>
                      <a:r>
                        <a:rPr lang="es-ES" dirty="0"/>
                        <a:t> del entorno y configuración de </a:t>
                      </a:r>
                      <a:r>
                        <a:rPr lang="es-ES" dirty="0" err="1"/>
                        <a:t>Developer</a:t>
                      </a:r>
                      <a:r>
                        <a:rPr lang="es-ES" dirty="0"/>
                        <a:t> Cloud </a:t>
                      </a:r>
                      <a:r>
                        <a:rPr lang="es-ES" dirty="0" err="1"/>
                        <a:t>Service</a:t>
                      </a:r>
                      <a:endParaRPr lang="es-ES" dirty="0"/>
                    </a:p>
                  </a:txBody>
                  <a:tcPr/>
                </a:tc>
                <a:extLst>
                  <a:ext uri="{0D108BD9-81ED-4DB2-BD59-A6C34878D82A}">
                    <a16:rowId xmlns:a16="http://schemas.microsoft.com/office/drawing/2014/main" val="2579361083"/>
                  </a:ext>
                </a:extLst>
              </a:tr>
              <a:tr h="569457">
                <a:tc>
                  <a:txBody>
                    <a:bodyPr/>
                    <a:lstStyle/>
                    <a:p>
                      <a:r>
                        <a:rPr lang="es-ES" dirty="0"/>
                        <a:t>15:45-16:30</a:t>
                      </a:r>
                    </a:p>
                  </a:txBody>
                  <a:tcPr/>
                </a:tc>
                <a:tc>
                  <a:txBody>
                    <a:bodyPr/>
                    <a:lstStyle/>
                    <a:p>
                      <a:r>
                        <a:rPr lang="es-ES" dirty="0" err="1"/>
                        <a:t>Lab</a:t>
                      </a:r>
                      <a:r>
                        <a:rPr lang="es-ES" dirty="0"/>
                        <a:t> 1: </a:t>
                      </a:r>
                      <a:r>
                        <a:rPr lang="es-ES" sz="1800" kern="1200" dirty="0">
                          <a:solidFill>
                            <a:schemeClr val="dk1"/>
                          </a:solidFill>
                          <a:effectLst/>
                          <a:latin typeface="+mn-lt"/>
                          <a:ea typeface="+mn-ea"/>
                          <a:cs typeface="+mn-cs"/>
                        </a:rPr>
                        <a:t>Implementación de un patrón CQRS con Data </a:t>
                      </a:r>
                      <a:r>
                        <a:rPr lang="es-ES" sz="1800" kern="1200" dirty="0" err="1">
                          <a:solidFill>
                            <a:schemeClr val="dk1"/>
                          </a:solidFill>
                          <a:effectLst/>
                          <a:latin typeface="+mn-lt"/>
                          <a:ea typeface="+mn-ea"/>
                          <a:cs typeface="+mn-cs"/>
                        </a:rPr>
                        <a:t>Integration</a:t>
                      </a:r>
                      <a:r>
                        <a:rPr lang="es-ES" sz="1800" kern="1200" dirty="0">
                          <a:solidFill>
                            <a:schemeClr val="dk1"/>
                          </a:solidFill>
                          <a:effectLst/>
                          <a:latin typeface="+mn-lt"/>
                          <a:ea typeface="+mn-ea"/>
                          <a:cs typeface="+mn-cs"/>
                        </a:rPr>
                        <a:t> </a:t>
                      </a:r>
                      <a:r>
                        <a:rPr lang="es-ES" sz="1800" kern="1200" dirty="0" err="1">
                          <a:solidFill>
                            <a:schemeClr val="dk1"/>
                          </a:solidFill>
                          <a:effectLst/>
                          <a:latin typeface="+mn-lt"/>
                          <a:ea typeface="+mn-ea"/>
                          <a:cs typeface="+mn-cs"/>
                        </a:rPr>
                        <a:t>Platform</a:t>
                      </a:r>
                      <a:r>
                        <a:rPr lang="es-ES" sz="1800" kern="1200" dirty="0">
                          <a:solidFill>
                            <a:schemeClr val="dk1"/>
                          </a:solidFill>
                          <a:effectLst/>
                          <a:latin typeface="+mn-lt"/>
                          <a:ea typeface="+mn-ea"/>
                          <a:cs typeface="+mn-cs"/>
                        </a:rPr>
                        <a:t> y </a:t>
                      </a:r>
                      <a:r>
                        <a:rPr lang="es-ES" sz="1800" kern="1200" dirty="0" err="1">
                          <a:solidFill>
                            <a:schemeClr val="dk1"/>
                          </a:solidFill>
                          <a:effectLst/>
                          <a:latin typeface="+mn-lt"/>
                          <a:ea typeface="+mn-ea"/>
                          <a:cs typeface="+mn-cs"/>
                        </a:rPr>
                        <a:t>Rest</a:t>
                      </a:r>
                      <a:r>
                        <a:rPr lang="es-ES" sz="1800" kern="1200" dirty="0">
                          <a:solidFill>
                            <a:schemeClr val="dk1"/>
                          </a:solidFill>
                          <a:effectLst/>
                          <a:latin typeface="+mn-lt"/>
                          <a:ea typeface="+mn-ea"/>
                          <a:cs typeface="+mn-cs"/>
                        </a:rPr>
                        <a:t> Data </a:t>
                      </a:r>
                      <a:r>
                        <a:rPr lang="es-ES" sz="1800" kern="1200" dirty="0" err="1">
                          <a:solidFill>
                            <a:schemeClr val="dk1"/>
                          </a:solidFill>
                          <a:effectLst/>
                          <a:latin typeface="+mn-lt"/>
                          <a:ea typeface="+mn-ea"/>
                          <a:cs typeface="+mn-cs"/>
                        </a:rPr>
                        <a:t>Services</a:t>
                      </a:r>
                      <a:r>
                        <a:rPr lang="es-ES" dirty="0">
                          <a:effectLst/>
                        </a:rPr>
                        <a:t> </a:t>
                      </a:r>
                      <a:endParaRPr lang="es-ES" dirty="0"/>
                    </a:p>
                  </a:txBody>
                  <a:tcPr/>
                </a:tc>
                <a:extLst>
                  <a:ext uri="{0D108BD9-81ED-4DB2-BD59-A6C34878D82A}">
                    <a16:rowId xmlns:a16="http://schemas.microsoft.com/office/drawing/2014/main" val="541258709"/>
                  </a:ext>
                </a:extLst>
              </a:tr>
              <a:tr h="569457">
                <a:tc>
                  <a:txBody>
                    <a:bodyPr/>
                    <a:lstStyle/>
                    <a:p>
                      <a:r>
                        <a:rPr lang="es-ES" dirty="0"/>
                        <a:t>16:30-17:00</a:t>
                      </a:r>
                    </a:p>
                  </a:txBody>
                  <a:tcPr/>
                </a:tc>
                <a:tc>
                  <a:txBody>
                    <a:bodyPr/>
                    <a:lstStyle/>
                    <a:p>
                      <a:r>
                        <a:rPr lang="es-ES" dirty="0" err="1"/>
                        <a:t>Lab</a:t>
                      </a:r>
                      <a:r>
                        <a:rPr lang="es-ES" dirty="0"/>
                        <a:t> 2: </a:t>
                      </a:r>
                      <a:r>
                        <a:rPr lang="es-ES" sz="1800" kern="1200" dirty="0">
                          <a:solidFill>
                            <a:schemeClr val="dk1"/>
                          </a:solidFill>
                          <a:effectLst/>
                          <a:latin typeface="+mn-lt"/>
                          <a:ea typeface="+mn-ea"/>
                          <a:cs typeface="+mn-cs"/>
                        </a:rPr>
                        <a:t>Despliegue de </a:t>
                      </a:r>
                      <a:r>
                        <a:rPr lang="es-ES" sz="1800" kern="1200" dirty="0" err="1">
                          <a:solidFill>
                            <a:schemeClr val="dk1"/>
                          </a:solidFill>
                          <a:effectLst/>
                          <a:latin typeface="+mn-lt"/>
                          <a:ea typeface="+mn-ea"/>
                          <a:cs typeface="+mn-cs"/>
                        </a:rPr>
                        <a:t>Microservicios</a:t>
                      </a:r>
                      <a:r>
                        <a:rPr lang="es-ES" sz="1800" kern="1200" dirty="0">
                          <a:solidFill>
                            <a:schemeClr val="dk1"/>
                          </a:solidFill>
                          <a:effectLst/>
                          <a:latin typeface="+mn-lt"/>
                          <a:ea typeface="+mn-ea"/>
                          <a:cs typeface="+mn-cs"/>
                        </a:rPr>
                        <a:t> y Portable Data Bases con </a:t>
                      </a:r>
                      <a:r>
                        <a:rPr lang="es-ES" sz="1800" kern="1200" dirty="0" err="1">
                          <a:solidFill>
                            <a:schemeClr val="dk1"/>
                          </a:solidFill>
                          <a:effectLst/>
                          <a:latin typeface="+mn-lt"/>
                          <a:ea typeface="+mn-ea"/>
                          <a:cs typeface="+mn-cs"/>
                        </a:rPr>
                        <a:t>Kubernetes</a:t>
                      </a:r>
                      <a:r>
                        <a:rPr lang="es-ES" sz="1800" kern="1200" dirty="0">
                          <a:solidFill>
                            <a:schemeClr val="dk1"/>
                          </a:solidFill>
                          <a:effectLst/>
                          <a:latin typeface="+mn-lt"/>
                          <a:ea typeface="+mn-ea"/>
                          <a:cs typeface="+mn-cs"/>
                        </a:rPr>
                        <a:t> sobre Oracle </a:t>
                      </a:r>
                      <a:r>
                        <a:rPr lang="es-ES" sz="1800" kern="1200" dirty="0" err="1">
                          <a:solidFill>
                            <a:schemeClr val="dk1"/>
                          </a:solidFill>
                          <a:effectLst/>
                          <a:latin typeface="+mn-lt"/>
                          <a:ea typeface="+mn-ea"/>
                          <a:cs typeface="+mn-cs"/>
                        </a:rPr>
                        <a:t>Multitenant</a:t>
                      </a:r>
                      <a:r>
                        <a:rPr lang="es-ES" dirty="0">
                          <a:effectLst/>
                        </a:rPr>
                        <a:t> </a:t>
                      </a:r>
                      <a:endParaRPr lang="es-ES" dirty="0"/>
                    </a:p>
                  </a:txBody>
                  <a:tcPr/>
                </a:tc>
                <a:extLst>
                  <a:ext uri="{0D108BD9-81ED-4DB2-BD59-A6C34878D82A}">
                    <a16:rowId xmlns:a16="http://schemas.microsoft.com/office/drawing/2014/main" val="3639824915"/>
                  </a:ext>
                </a:extLst>
              </a:tr>
              <a:tr h="569457">
                <a:tc>
                  <a:txBody>
                    <a:bodyPr/>
                    <a:lstStyle/>
                    <a:p>
                      <a:r>
                        <a:rPr lang="es-ES" dirty="0"/>
                        <a:t>17:00-17:30</a:t>
                      </a:r>
                    </a:p>
                  </a:txBody>
                  <a:tcPr/>
                </a:tc>
                <a:tc>
                  <a:txBody>
                    <a:bodyPr/>
                    <a:lstStyle/>
                    <a:p>
                      <a:r>
                        <a:rPr lang="es-ES" dirty="0" err="1"/>
                        <a:t>Lab</a:t>
                      </a:r>
                      <a:r>
                        <a:rPr lang="es-ES" dirty="0"/>
                        <a:t> 3: </a:t>
                      </a:r>
                      <a:r>
                        <a:rPr lang="es-ES" sz="1800" kern="1200" dirty="0">
                          <a:solidFill>
                            <a:schemeClr val="dk1"/>
                          </a:solidFill>
                          <a:effectLst/>
                          <a:latin typeface="+mn-lt"/>
                          <a:ea typeface="+mn-ea"/>
                          <a:cs typeface="+mn-cs"/>
                        </a:rPr>
                        <a:t>Despliegue de un </a:t>
                      </a:r>
                      <a:r>
                        <a:rPr lang="es-ES" sz="1800" kern="1200" dirty="0" err="1">
                          <a:solidFill>
                            <a:schemeClr val="dk1"/>
                          </a:solidFill>
                          <a:effectLst/>
                          <a:latin typeface="+mn-lt"/>
                          <a:ea typeface="+mn-ea"/>
                          <a:cs typeface="+mn-cs"/>
                        </a:rPr>
                        <a:t>microservicio</a:t>
                      </a:r>
                      <a:r>
                        <a:rPr lang="es-ES" sz="1800" kern="1200" dirty="0">
                          <a:solidFill>
                            <a:schemeClr val="dk1"/>
                          </a:solidFill>
                          <a:effectLst/>
                          <a:latin typeface="+mn-lt"/>
                          <a:ea typeface="+mn-ea"/>
                          <a:cs typeface="+mn-cs"/>
                        </a:rPr>
                        <a:t> con </a:t>
                      </a:r>
                      <a:r>
                        <a:rPr lang="es-ES" sz="1800" kern="1200" dirty="0" err="1">
                          <a:solidFill>
                            <a:schemeClr val="dk1"/>
                          </a:solidFill>
                          <a:effectLst/>
                          <a:latin typeface="+mn-lt"/>
                          <a:ea typeface="+mn-ea"/>
                          <a:cs typeface="+mn-cs"/>
                        </a:rPr>
                        <a:t>Developer</a:t>
                      </a:r>
                      <a:r>
                        <a:rPr lang="es-ES" sz="1800" kern="1200" dirty="0">
                          <a:solidFill>
                            <a:schemeClr val="dk1"/>
                          </a:solidFill>
                          <a:effectLst/>
                          <a:latin typeface="+mn-lt"/>
                          <a:ea typeface="+mn-ea"/>
                          <a:cs typeface="+mn-cs"/>
                        </a:rPr>
                        <a:t> Cloud </a:t>
                      </a:r>
                      <a:r>
                        <a:rPr lang="es-ES" sz="1800" kern="1200" dirty="0" err="1">
                          <a:solidFill>
                            <a:schemeClr val="dk1"/>
                          </a:solidFill>
                          <a:effectLst/>
                          <a:latin typeface="+mn-lt"/>
                          <a:ea typeface="+mn-ea"/>
                          <a:cs typeface="+mn-cs"/>
                        </a:rPr>
                        <a:t>Service</a:t>
                      </a:r>
                      <a:r>
                        <a:rPr lang="es-ES" sz="1800" kern="1200" dirty="0">
                          <a:solidFill>
                            <a:schemeClr val="dk1"/>
                          </a:solidFill>
                          <a:effectLst/>
                          <a:latin typeface="+mn-lt"/>
                          <a:ea typeface="+mn-ea"/>
                          <a:cs typeface="+mn-cs"/>
                        </a:rPr>
                        <a:t> y ATP</a:t>
                      </a:r>
                      <a:r>
                        <a:rPr lang="es-ES" dirty="0">
                          <a:effectLst/>
                        </a:rPr>
                        <a:t> </a:t>
                      </a:r>
                      <a:endParaRPr lang="es-ES" dirty="0"/>
                    </a:p>
                  </a:txBody>
                  <a:tcPr/>
                </a:tc>
                <a:extLst>
                  <a:ext uri="{0D108BD9-81ED-4DB2-BD59-A6C34878D82A}">
                    <a16:rowId xmlns:a16="http://schemas.microsoft.com/office/drawing/2014/main" val="54601798"/>
                  </a:ext>
                </a:extLst>
              </a:tr>
            </a:tbl>
          </a:graphicData>
        </a:graphic>
      </p:graphicFrame>
    </p:spTree>
    <p:extLst>
      <p:ext uri="{BB962C8B-B14F-4D97-AF65-F5344CB8AC3E}">
        <p14:creationId xmlns:p14="http://schemas.microsoft.com/office/powerpoint/2010/main" val="66969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A74F8-64E8-B945-8842-9ED7C49F7EC4}"/>
              </a:ext>
            </a:extLst>
          </p:cNvPr>
          <p:cNvSpPr>
            <a:spLocks noGrp="1"/>
          </p:cNvSpPr>
          <p:nvPr>
            <p:ph type="title"/>
          </p:nvPr>
        </p:nvSpPr>
        <p:spPr/>
        <p:txBody>
          <a:bodyPr/>
          <a:lstStyle/>
          <a:p>
            <a:r>
              <a:rPr lang="es-ES" dirty="0" err="1"/>
              <a:t>Lab</a:t>
            </a:r>
            <a:r>
              <a:rPr lang="es-ES" dirty="0"/>
              <a:t> #0</a:t>
            </a:r>
          </a:p>
        </p:txBody>
      </p:sp>
      <p:sp>
        <p:nvSpPr>
          <p:cNvPr id="3" name="Slide Number Placeholder 2">
            <a:extLst>
              <a:ext uri="{FF2B5EF4-FFF2-40B4-BE49-F238E27FC236}">
                <a16:creationId xmlns:a16="http://schemas.microsoft.com/office/drawing/2014/main" id="{5E265408-4E09-D64C-99FC-4DB76E825884}"/>
              </a:ext>
            </a:extLst>
          </p:cNvPr>
          <p:cNvSpPr>
            <a:spLocks noGrp="1"/>
          </p:cNvSpPr>
          <p:nvPr>
            <p:ph type="sldNum" sz="quarter" idx="12"/>
          </p:nvPr>
        </p:nvSpPr>
        <p:spPr/>
        <p:txBody>
          <a:bodyPr/>
          <a:lstStyle/>
          <a:p>
            <a:fld id="{C51EAA63-D034-42AE-91FA-B13B9518C7BE}" type="slidenum">
              <a:rPr lang="en-US" smtClean="0">
                <a:latin typeface="Calibri"/>
              </a:rPr>
              <a:pPr/>
              <a:t>5</a:t>
            </a:fld>
            <a:endParaRPr lang="en-US">
              <a:latin typeface="Calibri"/>
            </a:endParaRPr>
          </a:p>
        </p:txBody>
      </p:sp>
      <p:sp>
        <p:nvSpPr>
          <p:cNvPr id="4" name="Footer Placeholder 3">
            <a:extLst>
              <a:ext uri="{FF2B5EF4-FFF2-40B4-BE49-F238E27FC236}">
                <a16:creationId xmlns:a16="http://schemas.microsoft.com/office/drawing/2014/main" id="{E5CB6F4B-129B-1544-B25B-9859E12FD9A5}"/>
              </a:ext>
            </a:extLst>
          </p:cNvPr>
          <p:cNvSpPr>
            <a:spLocks noGrp="1"/>
          </p:cNvSpPr>
          <p:nvPr>
            <p:ph type="ftr" sz="quarter" idx="15"/>
          </p:nvPr>
        </p:nvSpPr>
        <p:spPr/>
        <p:txBody>
          <a:bodyPr/>
          <a:lstStyle/>
          <a:p>
            <a:r>
              <a:rPr lang="en-US"/>
              <a:t>Copyright © 2019, Oracle and/or its affiliates. All rights reserved.</a:t>
            </a:r>
          </a:p>
        </p:txBody>
      </p:sp>
      <p:sp>
        <p:nvSpPr>
          <p:cNvPr id="5" name="Text Placeholder 4">
            <a:extLst>
              <a:ext uri="{FF2B5EF4-FFF2-40B4-BE49-F238E27FC236}">
                <a16:creationId xmlns:a16="http://schemas.microsoft.com/office/drawing/2014/main" id="{B08FF86F-BC53-B840-864E-187F9D7DB272}"/>
              </a:ext>
            </a:extLst>
          </p:cNvPr>
          <p:cNvSpPr>
            <a:spLocks noGrp="1"/>
          </p:cNvSpPr>
          <p:nvPr>
            <p:ph type="body" sz="quarter" idx="14"/>
          </p:nvPr>
        </p:nvSpPr>
        <p:spPr/>
        <p:txBody>
          <a:bodyPr/>
          <a:lstStyle/>
          <a:p>
            <a:endParaRPr lang="es-ES"/>
          </a:p>
        </p:txBody>
      </p:sp>
    </p:spTree>
    <p:extLst>
      <p:ext uri="{BB962C8B-B14F-4D97-AF65-F5344CB8AC3E}">
        <p14:creationId xmlns:p14="http://schemas.microsoft.com/office/powerpoint/2010/main" val="807186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988AE-960B-A249-8531-A7F0493D7103}"/>
              </a:ext>
            </a:extLst>
          </p:cNvPr>
          <p:cNvSpPr>
            <a:spLocks noGrp="1"/>
          </p:cNvSpPr>
          <p:nvPr>
            <p:ph type="title"/>
          </p:nvPr>
        </p:nvSpPr>
        <p:spPr/>
        <p:txBody>
          <a:bodyPr/>
          <a:lstStyle/>
          <a:p>
            <a:r>
              <a:rPr lang="es-ES" dirty="0" err="1"/>
              <a:t>Lab</a:t>
            </a:r>
            <a:r>
              <a:rPr lang="es-ES" dirty="0"/>
              <a:t> #1</a:t>
            </a:r>
          </a:p>
        </p:txBody>
      </p:sp>
      <p:sp>
        <p:nvSpPr>
          <p:cNvPr id="3" name="Slide Number Placeholder 2">
            <a:extLst>
              <a:ext uri="{FF2B5EF4-FFF2-40B4-BE49-F238E27FC236}">
                <a16:creationId xmlns:a16="http://schemas.microsoft.com/office/drawing/2014/main" id="{B0D66915-9E21-F944-A13F-866C2E8BFA1C}"/>
              </a:ext>
            </a:extLst>
          </p:cNvPr>
          <p:cNvSpPr>
            <a:spLocks noGrp="1"/>
          </p:cNvSpPr>
          <p:nvPr>
            <p:ph type="sldNum" sz="quarter" idx="12"/>
          </p:nvPr>
        </p:nvSpPr>
        <p:spPr/>
        <p:txBody>
          <a:bodyPr/>
          <a:lstStyle/>
          <a:p>
            <a:fld id="{C51EAA63-D034-42AE-91FA-B13B9518C7BE}" type="slidenum">
              <a:rPr lang="en-US" smtClean="0">
                <a:latin typeface="Calibri"/>
              </a:rPr>
              <a:pPr/>
              <a:t>6</a:t>
            </a:fld>
            <a:endParaRPr lang="en-US">
              <a:latin typeface="Calibri"/>
            </a:endParaRPr>
          </a:p>
        </p:txBody>
      </p:sp>
      <p:sp>
        <p:nvSpPr>
          <p:cNvPr id="4" name="Footer Placeholder 3">
            <a:extLst>
              <a:ext uri="{FF2B5EF4-FFF2-40B4-BE49-F238E27FC236}">
                <a16:creationId xmlns:a16="http://schemas.microsoft.com/office/drawing/2014/main" id="{D12CD41E-B079-D44E-9224-B92A83BFEACC}"/>
              </a:ext>
            </a:extLst>
          </p:cNvPr>
          <p:cNvSpPr>
            <a:spLocks noGrp="1"/>
          </p:cNvSpPr>
          <p:nvPr>
            <p:ph type="ftr" sz="quarter" idx="15"/>
          </p:nvPr>
        </p:nvSpPr>
        <p:spPr/>
        <p:txBody>
          <a:bodyPr/>
          <a:lstStyle/>
          <a:p>
            <a:r>
              <a:rPr lang="en-US"/>
              <a:t>Copyright © 2019, Oracle and/or its affiliates. All rights reserved.</a:t>
            </a:r>
          </a:p>
        </p:txBody>
      </p:sp>
      <p:sp>
        <p:nvSpPr>
          <p:cNvPr id="5" name="Text Placeholder 4">
            <a:extLst>
              <a:ext uri="{FF2B5EF4-FFF2-40B4-BE49-F238E27FC236}">
                <a16:creationId xmlns:a16="http://schemas.microsoft.com/office/drawing/2014/main" id="{296E9630-8953-2346-A4EE-1FA2E826616B}"/>
              </a:ext>
            </a:extLst>
          </p:cNvPr>
          <p:cNvSpPr>
            <a:spLocks noGrp="1"/>
          </p:cNvSpPr>
          <p:nvPr>
            <p:ph type="body" sz="quarter" idx="14"/>
          </p:nvPr>
        </p:nvSpPr>
        <p:spPr/>
        <p:txBody>
          <a:bodyPr/>
          <a:lstStyle/>
          <a:p>
            <a:endParaRPr lang="es-ES"/>
          </a:p>
        </p:txBody>
      </p:sp>
    </p:spTree>
    <p:extLst>
      <p:ext uri="{BB962C8B-B14F-4D97-AF65-F5344CB8AC3E}">
        <p14:creationId xmlns:p14="http://schemas.microsoft.com/office/powerpoint/2010/main" val="117232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02E17-F5D0-2643-B038-B9C490F2C971}"/>
              </a:ext>
            </a:extLst>
          </p:cNvPr>
          <p:cNvSpPr>
            <a:spLocks noGrp="1"/>
          </p:cNvSpPr>
          <p:nvPr>
            <p:ph type="title"/>
          </p:nvPr>
        </p:nvSpPr>
        <p:spPr/>
        <p:txBody>
          <a:bodyPr/>
          <a:lstStyle/>
          <a:p>
            <a:r>
              <a:rPr lang="es-ES" dirty="0" err="1"/>
              <a:t>Lab</a:t>
            </a:r>
            <a:r>
              <a:rPr lang="es-ES" dirty="0"/>
              <a:t> #2</a:t>
            </a:r>
          </a:p>
        </p:txBody>
      </p:sp>
      <p:sp>
        <p:nvSpPr>
          <p:cNvPr id="3" name="Slide Number Placeholder 2">
            <a:extLst>
              <a:ext uri="{FF2B5EF4-FFF2-40B4-BE49-F238E27FC236}">
                <a16:creationId xmlns:a16="http://schemas.microsoft.com/office/drawing/2014/main" id="{30C59B72-A5C5-9543-A15D-BF46608FC1D4}"/>
              </a:ext>
            </a:extLst>
          </p:cNvPr>
          <p:cNvSpPr>
            <a:spLocks noGrp="1"/>
          </p:cNvSpPr>
          <p:nvPr>
            <p:ph type="sldNum" sz="quarter" idx="12"/>
          </p:nvPr>
        </p:nvSpPr>
        <p:spPr/>
        <p:txBody>
          <a:bodyPr/>
          <a:lstStyle/>
          <a:p>
            <a:fld id="{C51EAA63-D034-42AE-91FA-B13B9518C7BE}" type="slidenum">
              <a:rPr lang="en-US" smtClean="0">
                <a:latin typeface="Calibri"/>
              </a:rPr>
              <a:pPr/>
              <a:t>7</a:t>
            </a:fld>
            <a:endParaRPr lang="en-US">
              <a:latin typeface="Calibri"/>
            </a:endParaRPr>
          </a:p>
        </p:txBody>
      </p:sp>
      <p:sp>
        <p:nvSpPr>
          <p:cNvPr id="4" name="Footer Placeholder 3">
            <a:extLst>
              <a:ext uri="{FF2B5EF4-FFF2-40B4-BE49-F238E27FC236}">
                <a16:creationId xmlns:a16="http://schemas.microsoft.com/office/drawing/2014/main" id="{B4CA5C5D-8C40-6946-B7CD-CA57182C4931}"/>
              </a:ext>
            </a:extLst>
          </p:cNvPr>
          <p:cNvSpPr>
            <a:spLocks noGrp="1"/>
          </p:cNvSpPr>
          <p:nvPr>
            <p:ph type="ftr" sz="quarter" idx="15"/>
          </p:nvPr>
        </p:nvSpPr>
        <p:spPr/>
        <p:txBody>
          <a:bodyPr/>
          <a:lstStyle/>
          <a:p>
            <a:r>
              <a:rPr lang="en-US"/>
              <a:t>Copyright © 2019, Oracle and/or its affiliates. All rights reserved.</a:t>
            </a:r>
          </a:p>
        </p:txBody>
      </p:sp>
      <p:sp>
        <p:nvSpPr>
          <p:cNvPr id="5" name="Text Placeholder 4">
            <a:extLst>
              <a:ext uri="{FF2B5EF4-FFF2-40B4-BE49-F238E27FC236}">
                <a16:creationId xmlns:a16="http://schemas.microsoft.com/office/drawing/2014/main" id="{025E73C1-1A9D-B54F-A20F-1AD7103C036A}"/>
              </a:ext>
            </a:extLst>
          </p:cNvPr>
          <p:cNvSpPr>
            <a:spLocks noGrp="1"/>
          </p:cNvSpPr>
          <p:nvPr>
            <p:ph type="body" sz="quarter" idx="14"/>
          </p:nvPr>
        </p:nvSpPr>
        <p:spPr/>
        <p:txBody>
          <a:bodyPr/>
          <a:lstStyle/>
          <a:p>
            <a:endParaRPr lang="es-ES"/>
          </a:p>
        </p:txBody>
      </p:sp>
    </p:spTree>
    <p:extLst>
      <p:ext uri="{BB962C8B-B14F-4D97-AF65-F5344CB8AC3E}">
        <p14:creationId xmlns:p14="http://schemas.microsoft.com/office/powerpoint/2010/main" val="2135848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69081-E918-5B47-8BE8-29B2D6BB9CE8}"/>
              </a:ext>
            </a:extLst>
          </p:cNvPr>
          <p:cNvSpPr>
            <a:spLocks noGrp="1"/>
          </p:cNvSpPr>
          <p:nvPr>
            <p:ph type="title"/>
          </p:nvPr>
        </p:nvSpPr>
        <p:spPr/>
        <p:txBody>
          <a:bodyPr/>
          <a:lstStyle/>
          <a:p>
            <a:r>
              <a:rPr lang="es-ES" dirty="0" err="1"/>
              <a:t>Lab</a:t>
            </a:r>
            <a:r>
              <a:rPr lang="es-ES" dirty="0"/>
              <a:t> #3</a:t>
            </a:r>
          </a:p>
        </p:txBody>
      </p:sp>
      <p:sp>
        <p:nvSpPr>
          <p:cNvPr id="3" name="Slide Number Placeholder 2">
            <a:extLst>
              <a:ext uri="{FF2B5EF4-FFF2-40B4-BE49-F238E27FC236}">
                <a16:creationId xmlns:a16="http://schemas.microsoft.com/office/drawing/2014/main" id="{5768AD20-5B53-EE46-8D23-121A8E59C3E1}"/>
              </a:ext>
            </a:extLst>
          </p:cNvPr>
          <p:cNvSpPr>
            <a:spLocks noGrp="1"/>
          </p:cNvSpPr>
          <p:nvPr>
            <p:ph type="sldNum" sz="quarter" idx="12"/>
          </p:nvPr>
        </p:nvSpPr>
        <p:spPr/>
        <p:txBody>
          <a:bodyPr/>
          <a:lstStyle/>
          <a:p>
            <a:fld id="{C51EAA63-D034-42AE-91FA-B13B9518C7BE}" type="slidenum">
              <a:rPr lang="en-US" smtClean="0">
                <a:latin typeface="Calibri"/>
              </a:rPr>
              <a:pPr/>
              <a:t>8</a:t>
            </a:fld>
            <a:endParaRPr lang="en-US">
              <a:latin typeface="Calibri"/>
            </a:endParaRPr>
          </a:p>
        </p:txBody>
      </p:sp>
      <p:sp>
        <p:nvSpPr>
          <p:cNvPr id="4" name="Footer Placeholder 3">
            <a:extLst>
              <a:ext uri="{FF2B5EF4-FFF2-40B4-BE49-F238E27FC236}">
                <a16:creationId xmlns:a16="http://schemas.microsoft.com/office/drawing/2014/main" id="{B458D005-85E3-EA45-A84A-B74552E8F117}"/>
              </a:ext>
            </a:extLst>
          </p:cNvPr>
          <p:cNvSpPr>
            <a:spLocks noGrp="1"/>
          </p:cNvSpPr>
          <p:nvPr>
            <p:ph type="ftr" sz="quarter" idx="15"/>
          </p:nvPr>
        </p:nvSpPr>
        <p:spPr/>
        <p:txBody>
          <a:bodyPr/>
          <a:lstStyle/>
          <a:p>
            <a:r>
              <a:rPr lang="en-US"/>
              <a:t>Copyright © 2019, Oracle and/or its affiliates. All rights reserved.</a:t>
            </a:r>
          </a:p>
        </p:txBody>
      </p:sp>
      <p:sp>
        <p:nvSpPr>
          <p:cNvPr id="5" name="Text Placeholder 4">
            <a:extLst>
              <a:ext uri="{FF2B5EF4-FFF2-40B4-BE49-F238E27FC236}">
                <a16:creationId xmlns:a16="http://schemas.microsoft.com/office/drawing/2014/main" id="{16C6D1D3-DE58-524E-8CDD-66FEEDA0C4E5}"/>
              </a:ext>
            </a:extLst>
          </p:cNvPr>
          <p:cNvSpPr>
            <a:spLocks noGrp="1"/>
          </p:cNvSpPr>
          <p:nvPr>
            <p:ph type="body" sz="quarter" idx="14"/>
          </p:nvPr>
        </p:nvSpPr>
        <p:spPr/>
        <p:txBody>
          <a:bodyPr/>
          <a:lstStyle/>
          <a:p>
            <a:endParaRPr lang="es-ES"/>
          </a:p>
        </p:txBody>
      </p:sp>
    </p:spTree>
    <p:extLst>
      <p:ext uri="{BB962C8B-B14F-4D97-AF65-F5344CB8AC3E}">
        <p14:creationId xmlns:p14="http://schemas.microsoft.com/office/powerpoint/2010/main" val="492429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5CF3B4B-C78D-C340-97EE-CA8118B388A4}"/>
              </a:ext>
            </a:extLst>
          </p:cNvPr>
          <p:cNvSpPr>
            <a:spLocks noGrp="1"/>
          </p:cNvSpPr>
          <p:nvPr>
            <p:ph type="sldNum" sz="quarter" idx="4294967295"/>
          </p:nvPr>
        </p:nvSpPr>
        <p:spPr>
          <a:xfrm>
            <a:off x="11807825" y="6556375"/>
            <a:ext cx="381000" cy="182563"/>
          </a:xfrm>
        </p:spPr>
        <p:txBody>
          <a:bodyPr/>
          <a:lstStyle/>
          <a:p>
            <a:fld id="{C51EAA63-D034-42AE-91FA-B13B9518C7BE}" type="slidenum">
              <a:rPr lang="en-US" smtClean="0">
                <a:latin typeface="Calibri"/>
              </a:rPr>
              <a:pPr/>
              <a:t>9</a:t>
            </a:fld>
            <a:endParaRPr lang="en-US">
              <a:latin typeface="Calibri"/>
            </a:endParaRPr>
          </a:p>
        </p:txBody>
      </p:sp>
      <p:sp>
        <p:nvSpPr>
          <p:cNvPr id="4" name="Footer Placeholder 3">
            <a:extLst>
              <a:ext uri="{FF2B5EF4-FFF2-40B4-BE49-F238E27FC236}">
                <a16:creationId xmlns:a16="http://schemas.microsoft.com/office/drawing/2014/main" id="{6589A141-D70E-9F42-8569-2DBF03AEED6B}"/>
              </a:ext>
            </a:extLst>
          </p:cNvPr>
          <p:cNvSpPr>
            <a:spLocks noGrp="1"/>
          </p:cNvSpPr>
          <p:nvPr>
            <p:ph type="ftr" sz="quarter" idx="4294967295"/>
          </p:nvPr>
        </p:nvSpPr>
        <p:spPr>
          <a:xfrm>
            <a:off x="3959225" y="6556375"/>
            <a:ext cx="8229600" cy="182563"/>
          </a:xfrm>
        </p:spPr>
        <p:txBody>
          <a:bodyPr/>
          <a:lstStyle/>
          <a:p>
            <a:r>
              <a:rPr lang="en-US"/>
              <a:t>Copyright © 2019, Oracle and/or its affiliates. All rights reserved.</a:t>
            </a:r>
          </a:p>
        </p:txBody>
      </p:sp>
    </p:spTree>
    <p:extLst>
      <p:ext uri="{BB962C8B-B14F-4D97-AF65-F5344CB8AC3E}">
        <p14:creationId xmlns:p14="http://schemas.microsoft.com/office/powerpoint/2010/main" val="30220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Default Theme">
  <a:themeElements>
    <a:clrScheme name="Oracle 10g">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1F4F82"/>
      </a:hlink>
      <a:folHlink>
        <a:srgbClr val="8A8C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1555E"/>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name="Oracle-16x9-2016-160824.potx" id="{3DB227D6-85D8-9A45-98B2-F7108128ADBF}" vid="{AFB409E2-9D21-8A40-8956-31FE3A47A9F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Theme.thmx</Template>
  <TotalTime>50091</TotalTime>
  <Words>667</Words>
  <Application>Microsoft Macintosh PowerPoint</Application>
  <PresentationFormat>Custom</PresentationFormat>
  <Paragraphs>107</Paragraphs>
  <Slides>10</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Calibri</vt:lpstr>
      <vt:lpstr>Calibri Light</vt:lpstr>
      <vt:lpstr>1_Default Theme</vt:lpstr>
      <vt:lpstr>Custom Design</vt:lpstr>
      <vt:lpstr>PowerPoint Presentation</vt:lpstr>
      <vt:lpstr>Staff</vt:lpstr>
      <vt:lpstr>Workshop Bienvenida</vt:lpstr>
      <vt:lpstr>Workshop Agenda</vt:lpstr>
      <vt:lpstr>Lab #0</vt:lpstr>
      <vt:lpstr>Lab #1</vt:lpstr>
      <vt:lpstr>Lab #2</vt:lpstr>
      <vt:lpstr>Lab #3</vt:lpstr>
      <vt:lpstr>PowerPoint Presentation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Ritu Philip</dc:creator>
  <cp:keywords/>
  <dc:description/>
  <cp:lastModifiedBy>Microsoft Office User</cp:lastModifiedBy>
  <cp:revision>2368</cp:revision>
  <cp:lastPrinted>2019-03-12T17:25:37Z</cp:lastPrinted>
  <dcterms:created xsi:type="dcterms:W3CDTF">2017-01-30T07:08:15Z</dcterms:created>
  <dcterms:modified xsi:type="dcterms:W3CDTF">2019-05-21T20:29:11Z</dcterms:modified>
  <cp:category/>
</cp:coreProperties>
</file>