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9"/>
  </p:normalViewPr>
  <p:slideViewPr>
    <p:cSldViewPr snapToGrid="0" snapToObjects="1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F27B-539E-4544-BA1D-7187E6E2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C3DFE-AAF6-F64D-8C61-F5A2F2A4B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0D13-30FE-A44B-94A2-BB9ABACE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6E0-627E-F848-9423-51907E163ED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A1C5-3D82-5B4B-9D85-8AFD5E2D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573F-183B-A242-B9CF-ABFD9325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48F1-B885-5B4F-BCBA-98A91CB45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6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C978-8806-D344-84C9-12D94EDB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023EA-D5E3-4043-AF49-D426E5961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C4511-BC61-754E-A687-D6D0554D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6E0-627E-F848-9423-51907E163ED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D4BE-BF03-AD4C-B4B7-4194AF36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5B288-1DFB-9D40-B3F5-3676BC57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48F1-B885-5B4F-BCBA-98A91CB45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7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FA9A3-B12A-704C-A420-71711437B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D4558-195B-1C4B-9D26-FFF0CA1A9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35F89-5A87-7043-900D-8F4E6BA0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6E0-627E-F848-9423-51907E163ED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7231E-8A3C-FF44-84E0-3D711A04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1B0D-5D0D-784D-BF77-8A12ECA7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48F1-B885-5B4F-BCBA-98A91CB45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6A0A-5D3D-C645-87AF-F640728E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54BF-5BF0-7C4A-A5AA-6F45C369A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6DF0B-3185-8645-956E-74BEE7C8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6E0-627E-F848-9423-51907E163ED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A5414-4400-3B4B-AD76-EF18B163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6B38-3D5C-9843-9C5F-8C40BB64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48F1-B885-5B4F-BCBA-98A91CB45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F0FA-9A1E-FE45-AE83-E541C683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A7947-C9F9-FC48-A94C-07F0D909A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E058F-D4EB-1844-B09B-79551D75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6E0-627E-F848-9423-51907E163ED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865A-E2B7-4144-8399-58C1043A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28FC-180E-9642-982D-5F817228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48F1-B885-5B4F-BCBA-98A91CB45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5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6D17-871B-304E-87FF-D661BA7F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F290-22AE-FC41-8E0A-6588C308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0B467-F28F-3A4F-B613-409314258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F3D94-E681-9E4F-B5F7-1282E7B8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6E0-627E-F848-9423-51907E163ED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079B-A28A-E348-8C23-2D32DEA3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3C02E-BD1E-5345-8717-4B41277B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48F1-B885-5B4F-BCBA-98A91CB45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2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9B30-F795-C74A-927C-A2A48D13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700D3-A702-5F47-A6E1-22523229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B4A33-21DB-0448-A9CC-FAA2EE5DB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92978-2FCD-4A4B-B841-66F5510BA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C82AF-D7E4-9649-89F1-37D74BA7F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E988F-AB45-144A-BA4B-324047A8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6E0-627E-F848-9423-51907E163ED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43E78-AB80-DE40-B2FC-E9A9B39B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D0518-4562-8D43-9484-2F1C0857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48F1-B885-5B4F-BCBA-98A91CB45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4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43FF-A119-7349-93D7-F001E3E8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765BF-1D64-A04A-87E0-9FB7B38C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6E0-627E-F848-9423-51907E163ED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0343F-E2E9-0E47-8411-3F51B33A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A5943-06F6-7C46-8045-79443EC1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48F1-B885-5B4F-BCBA-98A91CB45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A5874-BE85-3442-A26B-060A5B6D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6E0-627E-F848-9423-51907E163ED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A298F-352A-A84E-841A-D70EA630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F5C66-ED02-0B41-B8BB-A3850910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48F1-B885-5B4F-BCBA-98A91CB45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F3FE-896F-7A46-AF38-7C8A44BD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8F28-DE24-4E40-B3D4-6DE5DECFD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B687F-2280-6D42-BB90-49F8B03CC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69EA8-08D2-D14F-A1D3-5252D36F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6E0-627E-F848-9423-51907E163ED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2C6D8-60B9-4E47-AFC4-FB38A3D5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BF37C-6797-C345-B42F-22B95C2D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48F1-B885-5B4F-BCBA-98A91CB45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6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91FA-6A60-A149-8375-5B564D21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5AE54-CCA7-F443-B1EE-CA453012D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AB5C6-8AB8-D748-8092-C0F47D2E4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EA2B9-1D0F-F247-9388-9D00E45A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6E0-627E-F848-9423-51907E163ED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5ACF7-3BBB-624D-AFC1-6719838C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D5442-EB10-B449-8F53-7D77ADFA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48F1-B885-5B4F-BCBA-98A91CB45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1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3C22-0D5E-D84E-87A5-7A100BD0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C1179-519E-3443-9FD0-68216889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FB9D-F2E0-B844-A746-BA7475AB8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976E0-627E-F848-9423-51907E163ED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D329-7790-194A-9903-CED8B93B7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02C6E-0925-CE49-AAAF-92C97F53A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648F1-B885-5B4F-BCBA-98A91CB45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B26560-7B06-594D-8123-40A30014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208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0E09EE-8C2C-1047-AF3D-5FAE6F2DE0E7}"/>
              </a:ext>
            </a:extLst>
          </p:cNvPr>
          <p:cNvSpPr/>
          <p:nvPr/>
        </p:nvSpPr>
        <p:spPr>
          <a:xfrm>
            <a:off x="3174274" y="1785553"/>
            <a:ext cx="2808515" cy="363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Multi-threaded</a:t>
            </a:r>
          </a:p>
          <a:p>
            <a:pPr algn="ctr"/>
            <a:r>
              <a:rPr lang="en-US" dirty="0"/>
              <a:t>Socket server (TCP)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File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504690-7DA2-A545-8772-C7F754D3A38D}"/>
              </a:ext>
            </a:extLst>
          </p:cNvPr>
          <p:cNvCxnSpPr/>
          <p:nvPr/>
        </p:nvCxnSpPr>
        <p:spPr>
          <a:xfrm flipH="1">
            <a:off x="6270171" y="2299062"/>
            <a:ext cx="2351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2C1193C-2598-4D47-8CBE-5910AF2FE318}"/>
              </a:ext>
            </a:extLst>
          </p:cNvPr>
          <p:cNvSpPr/>
          <p:nvPr/>
        </p:nvSpPr>
        <p:spPr>
          <a:xfrm>
            <a:off x="8908868" y="1462443"/>
            <a:ext cx="2808515" cy="24990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FE2E7-5DA2-4B45-B103-95E984F5BB11}"/>
              </a:ext>
            </a:extLst>
          </p:cNvPr>
          <p:cNvSpPr txBox="1"/>
          <p:nvPr/>
        </p:nvSpPr>
        <p:spPr>
          <a:xfrm>
            <a:off x="6694427" y="1929730"/>
            <a:ext cx="128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C11323-9F07-AA48-90AC-E0AF182EC100}"/>
              </a:ext>
            </a:extLst>
          </p:cNvPr>
          <p:cNvCxnSpPr>
            <a:cxnSpLocks/>
          </p:cNvCxnSpPr>
          <p:nvPr/>
        </p:nvCxnSpPr>
        <p:spPr>
          <a:xfrm>
            <a:off x="6270171" y="3035082"/>
            <a:ext cx="2351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8CA85A-CC71-834D-9D35-9771F42A804F}"/>
              </a:ext>
            </a:extLst>
          </p:cNvPr>
          <p:cNvSpPr txBox="1"/>
          <p:nvPr/>
        </p:nvSpPr>
        <p:spPr>
          <a:xfrm>
            <a:off x="6608515" y="3189865"/>
            <a:ext cx="16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</a:t>
            </a:r>
            <a:r>
              <a:rPr lang="en-US" dirty="0" err="1"/>
              <a:t>isi</a:t>
            </a:r>
            <a:r>
              <a:rPr lang="en-US" dirty="0"/>
              <a:t> 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E0C4EE-DEE4-A641-8F36-4A3DA7E96831}"/>
              </a:ext>
            </a:extLst>
          </p:cNvPr>
          <p:cNvSpPr/>
          <p:nvPr/>
        </p:nvSpPr>
        <p:spPr>
          <a:xfrm>
            <a:off x="1387784" y="1785553"/>
            <a:ext cx="1786490" cy="36389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Folder &amp;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6CFA72-E6C8-524A-969C-FC432E46C4B4}"/>
              </a:ext>
            </a:extLst>
          </p:cNvPr>
          <p:cNvSpPr txBox="1"/>
          <p:nvPr/>
        </p:nvSpPr>
        <p:spPr>
          <a:xfrm>
            <a:off x="6413863" y="4116284"/>
            <a:ext cx="5303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server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merequest</a:t>
            </a:r>
            <a:r>
              <a:rPr lang="en-US" dirty="0"/>
              <a:t> file (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/>
              <a:t>folder).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client.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Definisikan</a:t>
            </a:r>
            <a:r>
              <a:rPr lang="en-US" dirty="0"/>
              <a:t> format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client </a:t>
            </a:r>
            <a:r>
              <a:rPr lang="en-US" dirty="0" err="1"/>
              <a:t>ke</a:t>
            </a:r>
            <a:r>
              <a:rPr lang="en-US" dirty="0"/>
              <a:t> server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operasi-operasi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Commit </a:t>
            </a:r>
            <a:r>
              <a:rPr lang="en-US" dirty="0" err="1"/>
              <a:t>terakhir</a:t>
            </a:r>
            <a:r>
              <a:rPr lang="en-US" dirty="0"/>
              <a:t> jam 17.00 27/03/2019.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repo </a:t>
            </a:r>
            <a:r>
              <a:rPr lang="en-US" dirty="0" err="1"/>
              <a:t>harap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asisten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Buatlah</a:t>
            </a:r>
            <a:r>
              <a:rPr lang="en-US" dirty="0"/>
              <a:t> client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mendownload</a:t>
            </a:r>
            <a:r>
              <a:rPr lang="en-US" dirty="0"/>
              <a:t> file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8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Tugas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3</dc:title>
  <dc:creator>Royyana Muslim Ijtihadie</dc:creator>
  <cp:lastModifiedBy>Alam Cahya</cp:lastModifiedBy>
  <cp:revision>4</cp:revision>
  <dcterms:created xsi:type="dcterms:W3CDTF">2019-03-27T00:20:26Z</dcterms:created>
  <dcterms:modified xsi:type="dcterms:W3CDTF">2019-03-27T02:06:18Z</dcterms:modified>
</cp:coreProperties>
</file>