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3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9" r:id="rId23"/>
    <p:sldId id="290" r:id="rId24"/>
    <p:sldId id="291" r:id="rId25"/>
    <p:sldId id="29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D6DF-4748-42C4-BFCB-622920F8696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C22-45C3-4AEE-8B96-A37B6FFCC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7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D6DF-4748-42C4-BFCB-622920F8696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C22-45C3-4AEE-8B96-A37B6FFCC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0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D6DF-4748-42C4-BFCB-622920F8696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C22-45C3-4AEE-8B96-A37B6FFCC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8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D6DF-4748-42C4-BFCB-622920F8696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C22-45C3-4AEE-8B96-A37B6FFCC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9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D6DF-4748-42C4-BFCB-622920F8696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C22-45C3-4AEE-8B96-A37B6FFCC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0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D6DF-4748-42C4-BFCB-622920F8696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C22-45C3-4AEE-8B96-A37B6FFCC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7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D6DF-4748-42C4-BFCB-622920F8696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C22-45C3-4AEE-8B96-A37B6FFCC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2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D6DF-4748-42C4-BFCB-622920F8696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C22-45C3-4AEE-8B96-A37B6FFCC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4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D6DF-4748-42C4-BFCB-622920F8696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C22-45C3-4AEE-8B96-A37B6FFCC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3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D6DF-4748-42C4-BFCB-622920F8696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C22-45C3-4AEE-8B96-A37B6FFCC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9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D6DF-4748-42C4-BFCB-622920F8696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C22-45C3-4AEE-8B96-A37B6FFCC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0D6DF-4748-42C4-BFCB-622920F86962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D0C22-45C3-4AEE-8B96-A37B6FFCC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1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Ch10 Transaction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 (Please disregard question numbers – copy/paste error)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8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3"/>
          <a:stretch/>
        </p:blipFill>
        <p:spPr bwMode="auto">
          <a:xfrm>
            <a:off x="905854" y="838201"/>
            <a:ext cx="8542946" cy="25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84"/>
          <a:stretch/>
        </p:blipFill>
        <p:spPr bwMode="auto">
          <a:xfrm>
            <a:off x="1143000" y="1571083"/>
            <a:ext cx="6542087" cy="1694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8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97" y="3505200"/>
            <a:ext cx="6397625" cy="157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4"/>
          <a:stretch/>
        </p:blipFill>
        <p:spPr bwMode="auto">
          <a:xfrm>
            <a:off x="957129" y="838201"/>
            <a:ext cx="8491671" cy="25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84"/>
          <a:stretch/>
        </p:blipFill>
        <p:spPr bwMode="auto">
          <a:xfrm>
            <a:off x="1143000" y="1571083"/>
            <a:ext cx="6542087" cy="1694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8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"/>
            <a:ext cx="6397625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410200"/>
            <a:ext cx="639762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8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FigP10-06-The-ABC-Markets-Relational-Diagram-2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10552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8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5"/>
          <a:stretch/>
        </p:blipFill>
        <p:spPr bwMode="auto">
          <a:xfrm>
            <a:off x="1179320" y="533400"/>
            <a:ext cx="5985290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igP10-06-The-ABC-Markets-Relational-Diagram-20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10552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8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6"/>
          <a:stretch/>
        </p:blipFill>
        <p:spPr bwMode="auto">
          <a:xfrm>
            <a:off x="1743342" y="1939925"/>
            <a:ext cx="6027471" cy="298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8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7"/>
          <a:stretch/>
        </p:blipFill>
        <p:spPr bwMode="auto">
          <a:xfrm>
            <a:off x="1512606" y="1066800"/>
            <a:ext cx="6028019" cy="35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igP10-06-The-ABC-Markets-Relational-Diagram-20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600200"/>
            <a:ext cx="610552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8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"/>
          <a:stretch/>
        </p:blipFill>
        <p:spPr bwMode="auto">
          <a:xfrm>
            <a:off x="1521151" y="843377"/>
            <a:ext cx="6019474" cy="17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8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0"/>
            <a:ext cx="6397625" cy="7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"/>
          <a:stretch/>
        </p:blipFill>
        <p:spPr bwMode="auto">
          <a:xfrm>
            <a:off x="1786071" y="1939925"/>
            <a:ext cx="5984742" cy="298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8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712913"/>
            <a:ext cx="6542087" cy="343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8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8" b="26345"/>
          <a:stretch/>
        </p:blipFill>
        <p:spPr bwMode="auto">
          <a:xfrm>
            <a:off x="794759" y="990600"/>
            <a:ext cx="7798828" cy="2974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7" t="89067"/>
          <a:stretch/>
        </p:blipFill>
        <p:spPr bwMode="auto">
          <a:xfrm>
            <a:off x="794759" y="4495800"/>
            <a:ext cx="7506847" cy="44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4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38200"/>
            <a:ext cx="6397625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1"/>
          <a:stretch/>
        </p:blipFill>
        <p:spPr bwMode="auto">
          <a:xfrm>
            <a:off x="1803163" y="1939925"/>
            <a:ext cx="5967650" cy="298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8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843" y="914400"/>
            <a:ext cx="6542087" cy="343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8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63976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" b="76515"/>
          <a:stretch/>
        </p:blipFill>
        <p:spPr bwMode="auto">
          <a:xfrm>
            <a:off x="1512606" y="1851232"/>
            <a:ext cx="5993383" cy="41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" t="50000"/>
          <a:stretch/>
        </p:blipFill>
        <p:spPr bwMode="auto">
          <a:xfrm>
            <a:off x="1512605" y="3264493"/>
            <a:ext cx="5993383" cy="87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5" t="25999" b="50151"/>
          <a:stretch/>
        </p:blipFill>
        <p:spPr bwMode="auto">
          <a:xfrm>
            <a:off x="1982624" y="2845750"/>
            <a:ext cx="5523364" cy="41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77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6542087" cy="233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67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6397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9"/>
          <a:stretch/>
        </p:blipFill>
        <p:spPr bwMode="auto">
          <a:xfrm>
            <a:off x="1392964" y="1524000"/>
            <a:ext cx="5995260" cy="17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05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143000"/>
            <a:ext cx="6542087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8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8" b="26345"/>
          <a:stretch/>
        </p:blipFill>
        <p:spPr bwMode="auto">
          <a:xfrm>
            <a:off x="794759" y="990600"/>
            <a:ext cx="7798828" cy="2974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7" t="89067"/>
          <a:stretch/>
        </p:blipFill>
        <p:spPr bwMode="auto">
          <a:xfrm>
            <a:off x="794759" y="4495800"/>
            <a:ext cx="7506847" cy="44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55"/>
          <a:stretch/>
        </p:blipFill>
        <p:spPr bwMode="auto">
          <a:xfrm>
            <a:off x="502778" y="5001381"/>
            <a:ext cx="7707271" cy="247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2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" t="26168"/>
          <a:stretch/>
        </p:blipFill>
        <p:spPr bwMode="auto">
          <a:xfrm>
            <a:off x="914400" y="1298960"/>
            <a:ext cx="8001000" cy="22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64" b="24872"/>
          <a:stretch/>
        </p:blipFill>
        <p:spPr bwMode="auto">
          <a:xfrm>
            <a:off x="541907" y="1676399"/>
            <a:ext cx="8136387" cy="1517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66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"/>
          <a:stretch/>
        </p:blipFill>
        <p:spPr bwMode="auto">
          <a:xfrm>
            <a:off x="1204956" y="914400"/>
            <a:ext cx="7273247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8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1"/>
          <a:stretch/>
        </p:blipFill>
        <p:spPr bwMode="auto">
          <a:xfrm>
            <a:off x="1170774" y="838200"/>
            <a:ext cx="8084241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8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3"/>
          <a:stretch/>
        </p:blipFill>
        <p:spPr bwMode="auto">
          <a:xfrm>
            <a:off x="1726250" y="1285875"/>
            <a:ext cx="6116000" cy="428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8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2"/>
          <a:stretch/>
        </p:blipFill>
        <p:spPr bwMode="auto">
          <a:xfrm>
            <a:off x="967154" y="1143000"/>
            <a:ext cx="1067339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419850" cy="282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8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7" b="64867"/>
          <a:stretch/>
        </p:blipFill>
        <p:spPr bwMode="auto">
          <a:xfrm>
            <a:off x="1555335" y="3036221"/>
            <a:ext cx="6068633" cy="96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"/>
            <a:ext cx="6419850" cy="282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15"/>
          <a:stretch/>
        </p:blipFill>
        <p:spPr bwMode="auto">
          <a:xfrm>
            <a:off x="1143000" y="4001569"/>
            <a:ext cx="6542087" cy="1704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8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14</Words>
  <Application>Microsoft Office PowerPoint</Application>
  <PresentationFormat>On-screen Show (4:3)</PresentationFormat>
  <Paragraphs>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Ch10 Transaction Management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Ch10 Transaction Management Ch11 DB Performance Optimization</dc:title>
  <dc:creator>Olivera</dc:creator>
  <cp:lastModifiedBy>Olivera</cp:lastModifiedBy>
  <cp:revision>90</cp:revision>
  <dcterms:created xsi:type="dcterms:W3CDTF">2016-10-04T06:11:39Z</dcterms:created>
  <dcterms:modified xsi:type="dcterms:W3CDTF">2017-06-06T06:09:38Z</dcterms:modified>
</cp:coreProperties>
</file>