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1" r:id="rId4"/>
    <p:sldId id="279" r:id="rId5"/>
    <p:sldId id="294" r:id="rId6"/>
    <p:sldId id="281" r:id="rId7"/>
    <p:sldId id="282" r:id="rId8"/>
    <p:sldId id="284" r:id="rId9"/>
    <p:sldId id="285" r:id="rId10"/>
    <p:sldId id="283" r:id="rId11"/>
    <p:sldId id="295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D6DF-4748-42C4-BFCB-622920F8696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Ch11 </a:t>
            </a:r>
            <a:r>
              <a:rPr lang="en-US" dirty="0" smtClean="0"/>
              <a:t>DB Performance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 (Please disregard question numbers – copy/paste error)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83"/>
          <a:stretch/>
        </p:blipFill>
        <p:spPr bwMode="auto">
          <a:xfrm>
            <a:off x="1219200" y="685800"/>
            <a:ext cx="6397625" cy="77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69144"/>
          <a:stretch/>
        </p:blipFill>
        <p:spPr bwMode="auto">
          <a:xfrm>
            <a:off x="1219200" y="1600200"/>
            <a:ext cx="6181131" cy="37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83"/>
          <a:stretch/>
        </p:blipFill>
        <p:spPr bwMode="auto">
          <a:xfrm>
            <a:off x="1219200" y="685800"/>
            <a:ext cx="6397625" cy="77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69144"/>
          <a:stretch/>
        </p:blipFill>
        <p:spPr bwMode="auto">
          <a:xfrm>
            <a:off x="1219200" y="1600200"/>
            <a:ext cx="6181131" cy="37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002706" y="2209800"/>
            <a:ext cx="6397625" cy="140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397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63" y="1752600"/>
            <a:ext cx="63976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609600"/>
            <a:ext cx="6397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41" y="1603167"/>
            <a:ext cx="6397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397625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96" y="2209800"/>
            <a:ext cx="6427788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1362"/>
            <a:ext cx="6542088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60"/>
          <a:stretch/>
        </p:blipFill>
        <p:spPr bwMode="auto">
          <a:xfrm>
            <a:off x="1066800" y="838201"/>
            <a:ext cx="6397625" cy="57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76010"/>
          <a:stretch/>
        </p:blipFill>
        <p:spPr bwMode="auto">
          <a:xfrm>
            <a:off x="1066800" y="1600200"/>
            <a:ext cx="6164752" cy="21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3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60"/>
          <a:stretch/>
        </p:blipFill>
        <p:spPr bwMode="auto">
          <a:xfrm>
            <a:off x="1066800" y="838201"/>
            <a:ext cx="6397625" cy="57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76010"/>
          <a:stretch/>
        </p:blipFill>
        <p:spPr bwMode="auto">
          <a:xfrm>
            <a:off x="1066800" y="1600200"/>
            <a:ext cx="6164752" cy="21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5"/>
          <a:stretch/>
        </p:blipFill>
        <p:spPr bwMode="auto">
          <a:xfrm>
            <a:off x="833927" y="2057400"/>
            <a:ext cx="6397625" cy="44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397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39762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838200"/>
            <a:ext cx="6397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7" y="1600200"/>
            <a:ext cx="6397625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838200"/>
            <a:ext cx="6397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524000"/>
            <a:ext cx="639762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542087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7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838200"/>
            <a:ext cx="6397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776413"/>
            <a:ext cx="6542087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7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15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Ch11 DB Performance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Ch10 Transaction Management Ch11 DB Performance Optimization</dc:title>
  <dc:creator>Olivera</dc:creator>
  <cp:lastModifiedBy>Olivera</cp:lastModifiedBy>
  <cp:revision>91</cp:revision>
  <dcterms:created xsi:type="dcterms:W3CDTF">2016-10-04T06:11:39Z</dcterms:created>
  <dcterms:modified xsi:type="dcterms:W3CDTF">2017-06-07T08:11:11Z</dcterms:modified>
</cp:coreProperties>
</file>