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4E4-C681-4CB2-BD4F-C74F64B7001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F7A5-CC7C-41B1-BC17-CA48C4CA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2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4E4-C681-4CB2-BD4F-C74F64B7001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F7A5-CC7C-41B1-BC17-CA48C4CA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0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4E4-C681-4CB2-BD4F-C74F64B7001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F7A5-CC7C-41B1-BC17-CA48C4CA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9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4E4-C681-4CB2-BD4F-C74F64B7001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F7A5-CC7C-41B1-BC17-CA48C4CA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4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4E4-C681-4CB2-BD4F-C74F64B7001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F7A5-CC7C-41B1-BC17-CA48C4CA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2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4E4-C681-4CB2-BD4F-C74F64B7001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F7A5-CC7C-41B1-BC17-CA48C4CA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4E4-C681-4CB2-BD4F-C74F64B7001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F7A5-CC7C-41B1-BC17-CA48C4CA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4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4E4-C681-4CB2-BD4F-C74F64B7001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F7A5-CC7C-41B1-BC17-CA48C4CA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8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4E4-C681-4CB2-BD4F-C74F64B7001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F7A5-CC7C-41B1-BC17-CA48C4CA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4E4-C681-4CB2-BD4F-C74F64B7001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F7A5-CC7C-41B1-BC17-CA48C4CA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4E4-C681-4CB2-BD4F-C74F64B7001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F7A5-CC7C-41B1-BC17-CA48C4CA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1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A04E4-C681-4CB2-BD4F-C74F64B7001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5F7A5-CC7C-41B1-BC17-CA48C4CA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3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Ch6 </a:t>
            </a:r>
            <a:r>
              <a:rPr lang="en-US" dirty="0" smtClean="0"/>
              <a:t>Normalization Exercise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 usual, please ignore problem numbers and other oddly bulleted items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93"/>
          <a:stretch/>
        </p:blipFill>
        <p:spPr bwMode="auto">
          <a:xfrm>
            <a:off x="1143000" y="304800"/>
            <a:ext cx="6635750" cy="5804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77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ew York" charset="0"/>
                <a:ea typeface="Times New Roman" pitchFamily="18" charset="0"/>
                <a:cs typeface="Times New Roman" pitchFamily="18" charset="0"/>
              </a:rPr>
              <a:t>Figure P6.3a The Dependency Diagrams for Problems 3a and 3b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3009" name="Picture 46" descr="FigP6-03a-b-Dep-Diag-Solution-Problems-3a-and-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640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257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52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515" y="162580"/>
            <a:ext cx="9047285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Remove all transitive dependencies, write the relational schema, and draw the new dependency diagrams. Also identify the normal forms for each table structure you created.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w York" charset="0"/>
                <a:ea typeface="Times New Roman" pitchFamily="18" charset="0"/>
                <a:cs typeface="Times New Roman" pitchFamily="18" charset="0"/>
              </a:rPr>
              <a:t>To illustrate the effect of Problem 3's complete decomposition, we have shown Problem 3a's dependency diagram again in Figure P6.3c.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w York" charset="0"/>
                <a:ea typeface="Times New Roman" pitchFamily="18" charset="0"/>
                <a:cs typeface="Times New Roman" pitchFamily="18" charset="0"/>
              </a:rPr>
              <a:t>Figure P6.3c The Dependency Diagram for Problem 3c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6" descr="FigP6-03a-b-Dep-Diag-Solution-Problems-3a-and-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64" y="1752600"/>
            <a:ext cx="640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43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515" y="162580"/>
            <a:ext cx="9047285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Remove all transitive dependencies, write the relational schema, and draw the new dependency diagrams. Also identify the normal forms for each table structure you created.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w York" charset="0"/>
                <a:ea typeface="Times New Roman" pitchFamily="18" charset="0"/>
                <a:cs typeface="Times New Roman" pitchFamily="18" charset="0"/>
              </a:rPr>
              <a:t>To illustrate the effect of Problem 3's complete decomposition, we have shown Problem 3a's dependency diagram again in Figure P6.3c.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w York" charset="0"/>
                <a:ea typeface="Times New Roman" pitchFamily="18" charset="0"/>
                <a:cs typeface="Times New Roman" pitchFamily="18" charset="0"/>
              </a:rPr>
              <a:t>Figure P6.3c The Dependency Diagram for Problem 3c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057" name="Picture 47" descr="FigP6-03c-Dep-Diag-Solution-Problem-3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55"/>
          <a:stretch/>
        </p:blipFill>
        <p:spPr bwMode="auto">
          <a:xfrm>
            <a:off x="34370" y="1524000"/>
            <a:ext cx="6400800" cy="261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9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035"/>
          <a:stretch/>
        </p:blipFill>
        <p:spPr bwMode="auto">
          <a:xfrm>
            <a:off x="1305696" y="381001"/>
            <a:ext cx="6545263" cy="242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7" descr="FigP6-03c-Dep-Diag-Solution-Problem-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" y="1447800"/>
            <a:ext cx="640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5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47"/>
          <a:stretch/>
        </p:blipFill>
        <p:spPr bwMode="auto">
          <a:xfrm>
            <a:off x="1295400" y="838200"/>
            <a:ext cx="6545263" cy="5032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9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3302</TotalTime>
  <Words>145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Ch6 Normalization Exercise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Ch12 Exercise Midterm Review Exercises</dc:title>
  <dc:creator>Olivera</dc:creator>
  <cp:lastModifiedBy>Olivera</cp:lastModifiedBy>
  <cp:revision>48</cp:revision>
  <dcterms:created xsi:type="dcterms:W3CDTF">2016-10-11T06:21:11Z</dcterms:created>
  <dcterms:modified xsi:type="dcterms:W3CDTF">2017-06-06T19:19:33Z</dcterms:modified>
</cp:coreProperties>
</file>