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9" r:id="rId11"/>
    <p:sldId id="275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D8D0A-F926-415C-9B1C-9DAB4119FF95}" type="datetimeFigureOut">
              <a:rPr lang="en-US" smtClean="0"/>
              <a:t>11-Dec-16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A4062-724D-4C2D-8231-89434D63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2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A4062-724D-4C2D-8231-89434D633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1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99DF-2E10-4346-99F6-E087B9462C74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ED42-ED8A-4124-9E61-69AB7E5AF09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EB6A-512D-4CDD-8D9F-1D221F1D1F4E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3264-89C2-4A03-B1B0-2F56A79689B2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CAE-5A0D-4F1E-A7F8-4D9333BFAE3F}" type="datetime1">
              <a:rPr lang="en-US" smtClean="0"/>
              <a:t>11-Dec-16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1525-7D36-4BF7-B169-76CC1358BDAF}" type="datetime1">
              <a:rPr lang="en-US" smtClean="0"/>
              <a:t>11-Dec-16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8CB-5F18-4F56-BD5D-715CF0BE7D2D}" type="datetime1">
              <a:rPr lang="en-US" smtClean="0"/>
              <a:t>11-Dec-16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C094-F31C-42B3-B8A8-50798FDF968E}" type="datetime1">
              <a:rPr lang="en-US" smtClean="0"/>
              <a:t>11-Dec-16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89F0-233E-4D31-BF83-A0A295F34F75}" type="datetime1">
              <a:rPr lang="en-US" smtClean="0"/>
              <a:t>11-Dec-16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D210-E0CF-4724-A326-3F51C99D5CA8}" type="datetime1">
              <a:rPr lang="en-US" smtClean="0"/>
              <a:t>11-Dec-16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46D6-1BA6-4AEC-8249-B82E6DFBAC96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Documentation of Freedom Fighters in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61302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Presentation</a:t>
            </a:r>
            <a:r>
              <a:rPr lang="en-GB" b="1" dirty="0"/>
              <a:t> </a:t>
            </a:r>
            <a:r>
              <a:rPr lang="en-GB" b="1" dirty="0" smtClean="0"/>
              <a:t>On</a:t>
            </a:r>
            <a:br>
              <a:rPr lang="en-GB" b="1" dirty="0" smtClean="0"/>
            </a:br>
            <a:r>
              <a:rPr lang="en-GB" b="1" dirty="0" smtClean="0"/>
              <a:t>Documenting the memory of freedom fighters’71 in Bangladesh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>
            <a:normAutofit/>
          </a:bodyPr>
          <a:lstStyle/>
          <a:p>
            <a:r>
              <a:rPr lang="en-GB" dirty="0" smtClean="0"/>
              <a:t>Presented by</a:t>
            </a:r>
          </a:p>
          <a:p>
            <a:r>
              <a:rPr lang="en-GB" sz="2600" dirty="0" smtClean="0"/>
              <a:t>Roll: 110122</a:t>
            </a:r>
          </a:p>
          <a:p>
            <a:r>
              <a:rPr lang="en-GB" sz="2600" dirty="0" smtClean="0"/>
              <a:t>Roll: 110125</a:t>
            </a:r>
          </a:p>
          <a:p>
            <a:r>
              <a:rPr lang="en-GB" sz="2600" dirty="0" smtClean="0"/>
              <a:t>Roll: 110145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906E-BBBC-45BC-8BCF-531F03569E45}" type="datetime1">
              <a:rPr lang="en-US" smtClean="0"/>
              <a:t>11-Dec-16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2971800" cy="365125"/>
          </a:xfrm>
        </p:spPr>
        <p:txBody>
          <a:bodyPr/>
          <a:lstStyle/>
          <a:p>
            <a:r>
              <a:rPr lang="en-US" dirty="0"/>
              <a:t>Documenting the memory of freedom </a:t>
            </a:r>
            <a:r>
              <a:rPr lang="en-US" dirty="0" smtClean="0"/>
              <a:t>fighters’71 </a:t>
            </a:r>
            <a:r>
              <a:rPr lang="en-US" dirty="0"/>
              <a:t>in Bangladesh</a:t>
            </a:r>
          </a:p>
        </p:txBody>
      </p:sp>
      <p:pic>
        <p:nvPicPr>
          <p:cNvPr id="7" name="Picture 6" descr="F:\Image\My Photo\My University\Logo\j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201304"/>
            <a:ext cx="1295400" cy="117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 &amp; Implementation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600" dirty="0"/>
              <a:t>Navigation </a:t>
            </a:r>
            <a:r>
              <a:rPr lang="en-US" sz="2600" dirty="0" smtClean="0"/>
              <a:t>menu </a:t>
            </a:r>
            <a:r>
              <a:rPr lang="en-US" sz="2600" dirty="0"/>
              <a:t>of </a:t>
            </a:r>
            <a:r>
              <a:rPr lang="en-US" sz="2600" dirty="0" smtClean="0"/>
              <a:t>Fighters71</a:t>
            </a:r>
          </a:p>
          <a:p>
            <a:pPr marL="400050" lvl="1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Documenting the memory of freedom fighters’71 in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20164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Special Features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obvious advantage to show the every citizen </a:t>
            </a:r>
            <a:r>
              <a:rPr lang="en-US" sz="2200" b="1" dirty="0"/>
              <a:t>becomes a part of the government system</a:t>
            </a:r>
            <a:r>
              <a:rPr lang="en-US" sz="2200" dirty="0"/>
              <a:t>.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It </a:t>
            </a:r>
            <a:r>
              <a:rPr lang="en-US" sz="2200" dirty="0"/>
              <a:t>is able to </a:t>
            </a:r>
            <a:r>
              <a:rPr lang="en-US" sz="2200" b="1" dirty="0"/>
              <a:t>represent the whole information </a:t>
            </a:r>
            <a:r>
              <a:rPr lang="en-US" sz="2200" dirty="0"/>
              <a:t>about the freedom fighters.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b="1" dirty="0"/>
              <a:t>dignity of a person</a:t>
            </a:r>
            <a:r>
              <a:rPr lang="en-US" sz="2200" dirty="0"/>
              <a:t> is much more of his expression than wealth that is proved by the national heroes of Bangladesh in the website.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It can be able to </a:t>
            </a:r>
            <a:r>
              <a:rPr lang="en-US" sz="2200" b="1" dirty="0" smtClean="0"/>
              <a:t>keep any </a:t>
            </a:r>
            <a:r>
              <a:rPr lang="en-US" sz="2200" b="1" dirty="0"/>
              <a:t>information </a:t>
            </a:r>
            <a:r>
              <a:rPr lang="en-US" sz="2200" dirty="0"/>
              <a:t>of freedom fighters in </a:t>
            </a:r>
            <a:r>
              <a:rPr lang="en-US" sz="2200" b="1" dirty="0"/>
              <a:t>dynamically</a:t>
            </a:r>
            <a:r>
              <a:rPr lang="en-US" sz="2200" dirty="0"/>
              <a:t>.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It </a:t>
            </a:r>
            <a:r>
              <a:rPr lang="en-US" sz="2200" dirty="0"/>
              <a:t>is the </a:t>
            </a:r>
            <a:r>
              <a:rPr lang="en-US" sz="2200" b="1" dirty="0"/>
              <a:t>good categorized source </a:t>
            </a:r>
            <a:r>
              <a:rPr lang="en-US" sz="2200" dirty="0"/>
              <a:t>for whole world people to know about the freedom fighters of Bangladesh.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It </a:t>
            </a:r>
            <a:r>
              <a:rPr lang="en-US" sz="2200" dirty="0"/>
              <a:t>is a </a:t>
            </a:r>
            <a:r>
              <a:rPr lang="en-US" sz="2200" b="1" dirty="0"/>
              <a:t>document for the new generation </a:t>
            </a:r>
            <a:r>
              <a:rPr lang="en-US" sz="2200" dirty="0"/>
              <a:t>for understanding the real heroes and history of the freedom fighters of the liberation war of Bangladesh.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Documenting the memory of freedom fighters’71 in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39" y="1984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39" y="12192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We have successfully </a:t>
            </a:r>
            <a:r>
              <a:rPr lang="en-US" sz="2200" dirty="0" smtClean="0"/>
              <a:t>completed the project Documenting the memory </a:t>
            </a:r>
            <a:r>
              <a:rPr lang="en-US" sz="2200" dirty="0"/>
              <a:t>of </a:t>
            </a:r>
            <a:r>
              <a:rPr lang="en-US" sz="2200" dirty="0" smtClean="0"/>
              <a:t>freedom fighter’71 in Bangladesh. With </a:t>
            </a:r>
            <a:r>
              <a:rPr lang="en-US" sz="2200" dirty="0"/>
              <a:t>this project, every person is knowing </a:t>
            </a:r>
            <a:r>
              <a:rPr lang="en-US" sz="2200" dirty="0" smtClean="0"/>
              <a:t>about </a:t>
            </a:r>
            <a:r>
              <a:rPr lang="en-US" sz="2200" dirty="0"/>
              <a:t>the liberation war of Bangladesh. We have tried to bind </a:t>
            </a:r>
            <a:r>
              <a:rPr lang="en-US" sz="2200" dirty="0" smtClean="0"/>
              <a:t>the </a:t>
            </a:r>
            <a:r>
              <a:rPr lang="en-US" sz="2200" dirty="0"/>
              <a:t>history and dedication of the freedom fighters of the liberation war of Bangladesh in our small frame in http</a:t>
            </a:r>
            <a:r>
              <a:rPr lang="en-US" sz="2200" dirty="0" smtClean="0"/>
              <a:t>://fighters71.com.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Documenting the memory of freedom fighters’71 in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7315200" cy="50593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Documentation of Freedom Fighters’71 in Bangladesh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Documentation of Freedom Fighters’71 in Bangladesh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604"/>
            <a:ext cx="8229600" cy="4867954"/>
          </a:xfrm>
        </p:spPr>
      </p:pic>
    </p:spTree>
    <p:extLst>
      <p:ext uri="{BB962C8B-B14F-4D97-AF65-F5344CB8AC3E}">
        <p14:creationId xmlns:p14="http://schemas.microsoft.com/office/powerpoint/2010/main" val="2729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Documentation of Freedom Fighters’71 in Bangladesh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229599" cy="4983163"/>
          </a:xfrm>
        </p:spPr>
      </p:pic>
    </p:spTree>
    <p:extLst>
      <p:ext uri="{BB962C8B-B14F-4D97-AF65-F5344CB8AC3E}">
        <p14:creationId xmlns:p14="http://schemas.microsoft.com/office/powerpoint/2010/main" val="39340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Design and Implementation of System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A979-6E96-497B-B9C3-9F54518EA17C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Documenting the memory of freedom </a:t>
            </a:r>
            <a:r>
              <a:rPr lang="en-US" dirty="0"/>
              <a:t>fighters’71 </a:t>
            </a:r>
            <a:r>
              <a:rPr lang="en-US" dirty="0" smtClean="0"/>
              <a:t>in Bangladesh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5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liberation war of Bangladesh has great background story.</a:t>
            </a:r>
          </a:p>
          <a:p>
            <a:pPr algn="just"/>
            <a:r>
              <a:rPr lang="en-US" sz="2400" dirty="0" smtClean="0"/>
              <a:t>The freedom fighters has fought bravely and defeated Pakistanis army. </a:t>
            </a:r>
          </a:p>
          <a:p>
            <a:pPr algn="just"/>
            <a:r>
              <a:rPr lang="en-US" sz="2400" dirty="0" smtClean="0"/>
              <a:t>But day-by-day freedom fighters is in dead and their story is disappearing .</a:t>
            </a:r>
          </a:p>
          <a:p>
            <a:pPr algn="just"/>
            <a:r>
              <a:rPr lang="en-US" sz="2400" dirty="0" smtClean="0"/>
              <a:t>The central intension of this project is to document their memory in terms of paper and e-doc.</a:t>
            </a: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Documenting the memory of freedom fighters’71 in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To </a:t>
            </a:r>
            <a:r>
              <a:rPr lang="en-US" sz="2400" dirty="0"/>
              <a:t>know about freedom fighter’s </a:t>
            </a:r>
            <a:r>
              <a:rPr lang="en-US" sz="2400" b="1" dirty="0"/>
              <a:t>dream</a:t>
            </a:r>
            <a:r>
              <a:rPr lang="en-US" sz="2400" dirty="0"/>
              <a:t> about Bangladesh.</a:t>
            </a:r>
          </a:p>
          <a:p>
            <a:pPr algn="just"/>
            <a:r>
              <a:rPr lang="en-US" sz="2400" dirty="0"/>
              <a:t>To make some documents which will be </a:t>
            </a:r>
            <a:r>
              <a:rPr lang="en-US" sz="2400" b="1" dirty="0"/>
              <a:t>references for the next generation</a:t>
            </a:r>
            <a:r>
              <a:rPr lang="en-US" sz="2400" dirty="0"/>
              <a:t> to know about the liberation war in absence of freedom fighters in 1971 of Bangladesh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To </a:t>
            </a:r>
            <a:r>
              <a:rPr lang="en-US" sz="2400" b="1" dirty="0"/>
              <a:t>store the memory and history</a:t>
            </a:r>
            <a:r>
              <a:rPr lang="en-US" sz="2400" dirty="0"/>
              <a:t> of the freedom fighters and </a:t>
            </a:r>
            <a:r>
              <a:rPr lang="en-US" sz="2400" dirty="0" smtClean="0"/>
              <a:t>liberation </a:t>
            </a:r>
            <a:r>
              <a:rPr lang="en-US" sz="2400" dirty="0"/>
              <a:t>war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To </a:t>
            </a:r>
            <a:r>
              <a:rPr lang="en-US" sz="2400" b="1" dirty="0"/>
              <a:t>introduce very easily the new generation </a:t>
            </a:r>
            <a:r>
              <a:rPr lang="en-US" sz="2400" dirty="0"/>
              <a:t>with the freedom fighters in 1971 of Bangladesh and the liberation war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/>
              <a:t>To </a:t>
            </a:r>
            <a:r>
              <a:rPr lang="en-US" sz="2400" b="1" dirty="0"/>
              <a:t>retain the inspiration</a:t>
            </a:r>
            <a:r>
              <a:rPr lang="en-US" sz="2400" dirty="0"/>
              <a:t> of the freedom fighters of Bangladesh to the new </a:t>
            </a:r>
            <a:r>
              <a:rPr lang="en-US" sz="2400" dirty="0" smtClean="0"/>
              <a:t>generation and </a:t>
            </a:r>
            <a:r>
              <a:rPr lang="en-US" sz="2400" b="1" dirty="0"/>
              <a:t>preserve</a:t>
            </a:r>
            <a:r>
              <a:rPr lang="en-US" sz="2400" dirty="0"/>
              <a:t> the independence in 1971 of Bangladesh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/>
              <a:t>To </a:t>
            </a:r>
            <a:r>
              <a:rPr lang="en-US" sz="2400" b="1" dirty="0"/>
              <a:t>spread out spontaneously </a:t>
            </a:r>
            <a:r>
              <a:rPr lang="en-US" sz="2400" dirty="0"/>
              <a:t>the memory and the history of the freedom fighters in 1971 of Bangladesh in people to people, door to door, country to country and world to world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Documenting the memory of freedom fighters’71 in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Technologies Used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b="1" dirty="0"/>
              <a:t>Server: </a:t>
            </a:r>
            <a:r>
              <a:rPr lang="en-US" dirty="0"/>
              <a:t>Apache/2.4.23 (Win32) </a:t>
            </a:r>
            <a:r>
              <a:rPr lang="en-US" dirty="0" err="1"/>
              <a:t>OpenSSL</a:t>
            </a:r>
            <a:r>
              <a:rPr lang="en-US" dirty="0"/>
              <a:t>/1.0.2h PHP/5.5.38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b="1" dirty="0"/>
              <a:t>Database: </a:t>
            </a:r>
            <a:r>
              <a:rPr lang="en-US" dirty="0"/>
              <a:t>MySQL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b="1" dirty="0"/>
              <a:t>Servers Side Language: </a:t>
            </a:r>
            <a:r>
              <a:rPr lang="en-US" dirty="0"/>
              <a:t>PHP (Version: 5.5.38)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b="1" dirty="0"/>
              <a:t>Client Side Language: </a:t>
            </a:r>
            <a:r>
              <a:rPr lang="en-US" dirty="0"/>
              <a:t>JavaScript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b="1" dirty="0"/>
              <a:t>JavaScript Library: </a:t>
            </a:r>
            <a:r>
              <a:rPr lang="en-US" dirty="0" err="1"/>
              <a:t>JQuery</a:t>
            </a:r>
            <a:r>
              <a:rPr lang="en-US" dirty="0"/>
              <a:t>, AJAX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b="1" dirty="0"/>
              <a:t>Markup Language: </a:t>
            </a:r>
            <a:r>
              <a:rPr lang="en-US" dirty="0"/>
              <a:t>HTML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b="1" dirty="0"/>
              <a:t>Style Sheet Language: </a:t>
            </a:r>
            <a:r>
              <a:rPr lang="en-US" dirty="0" smtClean="0"/>
              <a:t>CSS, </a:t>
            </a:r>
            <a:r>
              <a:rPr lang="en-US" dirty="0"/>
              <a:t>Bootstrap (Version: 3.3.6) </a:t>
            </a: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Documenting the memory of freedom fighters’71 in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3000" dirty="0"/>
              <a:t>System </a:t>
            </a:r>
            <a:r>
              <a:rPr lang="en-US" sz="3000" dirty="0" smtClean="0"/>
              <a:t>Modeling (Prototyping Model )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Documenting the memory of freedom fighters’71 in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090737"/>
            <a:ext cx="6419850" cy="2676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0" y="2076261"/>
            <a:ext cx="641122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Testing Steps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 smtClean="0"/>
              <a:t>Unit Testing</a:t>
            </a:r>
            <a:r>
              <a:rPr lang="en-US" sz="2200" b="1" dirty="0"/>
              <a:t>: </a:t>
            </a:r>
            <a:r>
              <a:rPr lang="en-US" sz="2200" dirty="0"/>
              <a:t>Unit testing focuses efforts on the smallest unit of software design. This is known as module testing</a:t>
            </a:r>
            <a:r>
              <a:rPr lang="en-U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/>
              <a:t>Integration </a:t>
            </a:r>
            <a:r>
              <a:rPr lang="en-US" sz="2200" b="1" dirty="0" smtClean="0"/>
              <a:t>Testing</a:t>
            </a:r>
            <a:r>
              <a:rPr lang="en-US" sz="2200" b="1" dirty="0"/>
              <a:t>: </a:t>
            </a:r>
            <a:r>
              <a:rPr lang="en-US" sz="2200" dirty="0"/>
              <a:t>Integration testing is a systematic approach for constructing the program structure, while at the same time conducting test to uncover errors associated within the interface. </a:t>
            </a:r>
            <a:endParaRPr lang="en-US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 smtClean="0"/>
              <a:t>Validation</a:t>
            </a:r>
            <a:r>
              <a:rPr lang="en-US" sz="2200" b="1" dirty="0"/>
              <a:t>: </a:t>
            </a:r>
            <a:r>
              <a:rPr lang="en-US" sz="2200" dirty="0"/>
              <a:t>Interfacing errors have been uncovered and corrected and a final series of software test begin in validation testing</a:t>
            </a:r>
            <a:r>
              <a:rPr lang="en-U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/>
              <a:t>Output </a:t>
            </a:r>
            <a:r>
              <a:rPr lang="en-US" sz="2200" b="1" dirty="0" smtClean="0"/>
              <a:t>Testing</a:t>
            </a:r>
            <a:r>
              <a:rPr lang="en-US" sz="2200" b="1" dirty="0"/>
              <a:t>: </a:t>
            </a:r>
            <a:r>
              <a:rPr lang="en-US" sz="2200" dirty="0" smtClean="0"/>
              <a:t>No </a:t>
            </a:r>
            <a:r>
              <a:rPr lang="en-US" sz="2200" dirty="0"/>
              <a:t>system could be useful if it does not produce the required output in a specific format</a:t>
            </a:r>
            <a:r>
              <a:rPr lang="en-US" sz="22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Documenting the memory of freedom fighters’71 in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 &amp; Implementation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200" dirty="0"/>
              <a:t>Entity Relationship (E-R) </a:t>
            </a:r>
            <a:r>
              <a:rPr lang="en-US" sz="2200" dirty="0" smtClean="0"/>
              <a:t>Diagram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Documenting the memory of freedom fighters’71 in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85628"/>
            <a:ext cx="7620000" cy="45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 &amp; Implementation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System Design</a:t>
            </a:r>
          </a:p>
          <a:p>
            <a:pPr marL="400050" lvl="1" indent="0">
              <a:buNone/>
            </a:pPr>
            <a:r>
              <a:rPr lang="en-US" sz="2200" dirty="0" smtClean="0"/>
              <a:t>Goal of system design-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design must </a:t>
            </a:r>
            <a:r>
              <a:rPr lang="en-US" sz="2200" b="1" dirty="0"/>
              <a:t>implement all of the explicit requirements </a:t>
            </a:r>
            <a:r>
              <a:rPr lang="en-US" sz="2200" dirty="0"/>
              <a:t>contained in the analysis model, and it must accommodate all of the implicit requirements desired by the customer.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design must be a </a:t>
            </a:r>
            <a:r>
              <a:rPr lang="en-US" sz="2200" b="1" dirty="0"/>
              <a:t>readable, understandable </a:t>
            </a:r>
            <a:r>
              <a:rPr lang="en-US" sz="2200" dirty="0"/>
              <a:t>guide for those who generate code and for those who test and subsequently support the software.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design should </a:t>
            </a:r>
            <a:r>
              <a:rPr lang="en-US" sz="2200" b="1" dirty="0"/>
              <a:t>provide a complete picture of the software, addressing the data, functional, and behavioral domains</a:t>
            </a:r>
            <a:r>
              <a:rPr lang="en-US" sz="2200" dirty="0"/>
              <a:t> from an implementation perspective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005B-A806-4DD1-A384-06CB34057158}" type="datetime1">
              <a:rPr lang="en-US" smtClean="0"/>
              <a:t>11-Dec-16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Documenting the memory of freedom fighters’71 in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794</Words>
  <Application>Microsoft Office PowerPoint</Application>
  <PresentationFormat>On-screen Show (4:3)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Presentation On Documenting the memory of freedom fighters’71 in Bangladesh</vt:lpstr>
      <vt:lpstr>Presentation Layout</vt:lpstr>
      <vt:lpstr>Introduction</vt:lpstr>
      <vt:lpstr>Objectives</vt:lpstr>
      <vt:lpstr>Methodology</vt:lpstr>
      <vt:lpstr>Methodology</vt:lpstr>
      <vt:lpstr>Methodology</vt:lpstr>
      <vt:lpstr>Design &amp; Implementation of System</vt:lpstr>
      <vt:lpstr>Design &amp; Implementation of System</vt:lpstr>
      <vt:lpstr>Design &amp; Implementation of System</vt:lpstr>
      <vt:lpstr>Benefits</vt:lpstr>
      <vt:lpstr>Conclusion</vt:lpstr>
      <vt:lpstr>Snapshots</vt:lpstr>
      <vt:lpstr>Snapshots</vt:lpstr>
      <vt:lpstr>Snapshots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Requirements and Specifications</dc:title>
  <dc:creator>^^Man_of_Steel^^</dc:creator>
  <cp:lastModifiedBy>fahim foysal</cp:lastModifiedBy>
  <cp:revision>52</cp:revision>
  <dcterms:created xsi:type="dcterms:W3CDTF">2006-08-16T00:00:00Z</dcterms:created>
  <dcterms:modified xsi:type="dcterms:W3CDTF">2016-12-11T05:52:46Z</dcterms:modified>
</cp:coreProperties>
</file>