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9" r:id="rId3"/>
    <p:sldId id="257" r:id="rId4"/>
    <p:sldId id="265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31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20510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3555553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4540515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Placeholder 8">
            <a:extLst>
              <a:ext uri="{FF2B5EF4-FFF2-40B4-BE49-F238E27FC236}">
                <a16:creationId xmlns="" xmlns:a16="http://schemas.microsoft.com/office/drawing/2014/main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6212308" y="1"/>
            <a:ext cx="597666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67" y="2606029"/>
            <a:ext cx="7377467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34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EFA792-3E50-42EF-90FE-EB8788BA6950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79F929-222A-41E3-ADB1-4EE58FE08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16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56603" y="3179299"/>
            <a:ext cx="9186203" cy="942536"/>
          </a:xfrm>
        </p:spPr>
        <p:txBody>
          <a:bodyPr>
            <a:normAutofit/>
          </a:bodyPr>
          <a:lstStyle/>
          <a:p>
            <a:pPr algn="ctr"/>
            <a: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br>
              <a:rPr lang="en-US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0123" y="4318782"/>
            <a:ext cx="5148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Chandrahas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Varma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(95469)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Alamel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(94579)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Krishna(95377)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Samykya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Thanuku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(95463)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Deepak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(95360)</a:t>
            </a:r>
          </a:p>
        </p:txBody>
      </p:sp>
    </p:spTree>
    <p:extLst>
      <p:ext uri="{BB962C8B-B14F-4D97-AF65-F5344CB8AC3E}">
        <p14:creationId xmlns:p14="http://schemas.microsoft.com/office/powerpoint/2010/main" val="29702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506461" y="1821765"/>
            <a:ext cx="11099385" cy="32777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abstraction representing a request or response payload.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transferred by HTTP request or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entire request and response without request and response status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Entity-header and Entity-body although some response only include Entity-header.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27606" y="1378634"/>
            <a:ext cx="5487353" cy="8862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ENTITY:</a:t>
            </a:r>
          </a:p>
        </p:txBody>
      </p:sp>
    </p:spTree>
    <p:extLst>
      <p:ext uri="{BB962C8B-B14F-4D97-AF65-F5344CB8AC3E}">
        <p14:creationId xmlns:p14="http://schemas.microsoft.com/office/powerpoint/2010/main" val="16275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956603" y="1617785"/>
            <a:ext cx="10536702" cy="38826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 metainformation about the entity-body which can be optional or required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apply for entity being transferred and apply only for the message being transmitted.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body is present it defines resource identified by the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 for message could be changed along chain.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572" y="1364834"/>
            <a:ext cx="11657428" cy="1321826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HEADER</a:t>
            </a:r>
          </a:p>
        </p:txBody>
      </p:sp>
    </p:spTree>
    <p:extLst>
      <p:ext uri="{BB962C8B-B14F-4D97-AF65-F5344CB8AC3E}">
        <p14:creationId xmlns:p14="http://schemas.microsoft.com/office/powerpoint/2010/main" val="30576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92044"/>
              </p:ext>
            </p:extLst>
          </p:nvPr>
        </p:nvGraphicFramePr>
        <p:xfrm>
          <a:off x="1796306" y="1625590"/>
          <a:ext cx="8833476" cy="4620048"/>
        </p:xfrm>
        <a:graphic>
          <a:graphicData uri="http://schemas.openxmlformats.org/drawingml/2006/table">
            <a:tbl>
              <a:tblPr firstRow="1" firstCol="1" lastRow="1" lastCol="1" bandRow="1">
                <a:tableStyleId>{9D7B26C5-4107-4FEC-AEDC-1716B250A1EF}</a:tableStyleId>
              </a:tblPr>
              <a:tblGrid>
                <a:gridCol w="1326722"/>
                <a:gridCol w="7506754"/>
              </a:tblGrid>
              <a:tr h="305070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Entity-Header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entity-header = Allow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Content-Encoding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Content-Language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Content-Length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Content-Location 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Content-MD5 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Content-Range 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Content-Type;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Expires 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Last-Modified ; 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                          | extension-header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extension-header = message-header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768"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Entity-Body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&lt;entity-body encoded as per Transfer-Encoding&gt;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0300" y="729540"/>
            <a:ext cx="3249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22054" y="2152357"/>
            <a:ext cx="10775828" cy="35028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only present in the message if message body is 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obtained from message-body by decoding any transfer-Encoding for safe and proper transfer of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Transfer-Encoding that might have been applied to ensure safe and proper transfer of the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31852"/>
            <a:ext cx="11043138" cy="128016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BODY</a:t>
            </a:r>
          </a:p>
        </p:txBody>
      </p:sp>
    </p:spTree>
    <p:extLst>
      <p:ext uri="{BB962C8B-B14F-4D97-AF65-F5344CB8AC3E}">
        <p14:creationId xmlns:p14="http://schemas.microsoft.com/office/powerpoint/2010/main" val="35481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BC8849-CE6C-4879-8DEB-2385EB2B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648" y="1491175"/>
            <a:ext cx="11324467" cy="4023359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3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determined by header fields Content-type and Content-encoding when body is included with message.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 is media type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coding describe the content encoding the returned document is formatted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HTTP/1.1 message containing an entity-body should include a Content-Type header field defining the media type of that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E79DD-6E8A-47F5-8C05-1E27219B4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031" y="-154745"/>
            <a:ext cx="10972799" cy="55145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 type is not mentioned, the recipient may attempt to guess the type by the name extension(s) of the URI.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media type remains unknown, the recipient should treat it as type “application/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octetstream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length of message body before any transfer coding is done.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5581" y="3165230"/>
            <a:ext cx="9144000" cy="81592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6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341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Verdana</vt:lpstr>
      <vt:lpstr>Capgemini 2017_Cover slides</vt:lpstr>
      <vt:lpstr>ENTITY </vt:lpstr>
      <vt:lpstr>ENTITY:</vt:lpstr>
      <vt:lpstr>ENTITY HEADER</vt:lpstr>
      <vt:lpstr>PowerPoint Presentation</vt:lpstr>
      <vt:lpstr>ENTITY BODY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</dc:title>
  <dc:creator>gopalan</dc:creator>
  <cp:lastModifiedBy>Ganta, Sai Deepak</cp:lastModifiedBy>
  <cp:revision>63</cp:revision>
  <dcterms:created xsi:type="dcterms:W3CDTF">2018-05-19T15:40:59Z</dcterms:created>
  <dcterms:modified xsi:type="dcterms:W3CDTF">2018-05-23T13:55:36Z</dcterms:modified>
</cp:coreProperties>
</file>