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A8E15-F366-4D95-AF7B-A63F1D4E43C0}" v="2" dt="2025-03-23T14:29:52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335-4ACB-CFEC-79EE-5E98C2CA1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A1D30-0B10-6471-9FFA-382AB1B0F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ADA0-B356-B544-66C6-AB706137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60870-A806-74EF-2051-80061724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21A72-1E33-8833-5CD8-23B05BA2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417C-89A7-0FA3-DEB9-CD7A71DB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F354-67B9-5CF1-A15B-BDCE0F5CE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CBF4-8867-707E-80D9-D106CA12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6AC4-8733-F00E-CE50-456ADBDB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A5565-7C4F-3D43-F786-98DFF4BC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62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ED9B1-8A3F-C7D6-9577-A38E98BFA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93281-1A32-0B73-0156-DC945655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5C8C-BB89-38EB-304F-91C88795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0076-FB22-D261-75CB-151A80DC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441F9-4A71-B0BA-B64E-5CCCDF2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41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BA3A-410E-E699-F17B-90EC206C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585E-E8A0-9683-A3F9-F7D0CDC5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D3D7-0E62-1F10-9284-F8034F95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7963D-56F8-172B-951A-3340390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8F59F-D1AC-7156-7FC0-5E5422E9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F060-B7B2-0658-3298-486D83F7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957C0-5F7A-9C18-8534-55A5738F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DD2CD-1723-931B-1272-0E885F0D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103B-ADDB-CBD6-E4A2-23559459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8B73C-46BE-20BF-822B-543A75FA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9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7877-8654-6519-ECC2-617CA648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8FF1-092D-5F6C-51B7-02A1E1EF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EEBA-63F4-FEA9-C389-B1BC9E117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18EE-55A1-D900-3132-49C32505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4D42C-6024-0A07-2919-82463879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78561-53BE-A37C-ED76-E6679436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6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8855-CC69-761A-5DAD-68A7869C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4AD6-4B2A-88AC-B719-4F4EC5266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81BBC-DDFD-3B1E-ACCC-FDFB9E67E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A2BD9-0160-4A3D-7074-AA2E68361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65844-C082-468B-CE71-BF9AF8AA1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A9D1E-2420-35CA-09FD-61A2E83E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6381F-9092-2A2F-68BC-39797B6C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1A9E0C-46E6-C350-491D-1FEECD77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26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DFFC-3A5A-EF02-D556-D988A887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8556F-9A0B-437E-3F61-B290FC9D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EF1AE-43D0-5FA7-0D06-6679E04C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88AE3-8EF3-F1B1-50E7-B9868CB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9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0B689-01B4-5AE0-F76C-686FA48F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BD6ED-91AD-8C1A-7BF7-5234E8DD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1514D-DCA8-96B5-04AC-7A5265CA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8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207F-6A1D-C3EB-2F02-ACCA4D64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3EE8-0842-90AA-2497-B2D4769D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7F062-F70E-84D1-5845-7FE8549A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553A-2BFC-79FD-5202-E60CEB32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CA437-CAF7-CB30-2AF9-81961EA3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5746B-B56A-FD68-9914-DDA8DFA1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2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340D-26C1-FE81-1910-0E84D85B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80BB7-674E-3201-D04B-9E6FCC3FF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E0E0E-552B-618C-C3D4-AD91D892B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C4728-1500-D3EF-6798-FF5887FD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E7D9-950A-FAD8-581F-8BDD00E5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A81A9-5D8E-B664-2E4E-2E8E60C7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4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D84CF-D164-41AB-1AE4-80B5A19F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B8C7-B251-9973-B69C-DA6BEFBC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6FF1-02EA-D9D6-88A8-AC1D52308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5321A-FD6C-43C1-88BD-C92B258AD9F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B661-DE8B-15C9-B18C-2DDBCECB6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D7BD-EC8F-5D45-F9CC-046D96310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D19A8-43B9-4A23-BA93-80796D73E8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77DED6-FF70-A0E2-64F8-ED54FE4E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771154"/>
            <a:ext cx="7621064" cy="5315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DA39B-1537-3BC7-E520-8BB2D5C5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63" y="771154"/>
            <a:ext cx="9304421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09082A-5480-10D7-8886-7B826286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38" y="1106905"/>
            <a:ext cx="10157178" cy="54703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61793F-BDB1-8B22-26F1-85CC3E92DFE0}"/>
              </a:ext>
            </a:extLst>
          </p:cNvPr>
          <p:cNvSpPr txBox="1"/>
          <p:nvPr/>
        </p:nvSpPr>
        <p:spPr>
          <a:xfrm>
            <a:off x="1088338" y="545432"/>
            <a:ext cx="222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Existing Architecture</a:t>
            </a:r>
          </a:p>
        </p:txBody>
      </p:sp>
    </p:spTree>
    <p:extLst>
      <p:ext uri="{BB962C8B-B14F-4D97-AF65-F5344CB8AC3E}">
        <p14:creationId xmlns:p14="http://schemas.microsoft.com/office/powerpoint/2010/main" val="231109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DB73C-9518-0457-EF80-2217CE35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D32645-B4EA-2E4C-FA47-B7D6DD0F1353}"/>
              </a:ext>
            </a:extLst>
          </p:cNvPr>
          <p:cNvSpPr txBox="1"/>
          <p:nvPr/>
        </p:nvSpPr>
        <p:spPr>
          <a:xfrm>
            <a:off x="1088338" y="545432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Proposed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421FF-3B8A-54DC-3E67-3849154B1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51" y="914764"/>
            <a:ext cx="10036098" cy="564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7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Alamelu Raman</dc:creator>
  <cp:lastModifiedBy>Alamelu Raman</cp:lastModifiedBy>
  <cp:revision>2</cp:revision>
  <dcterms:created xsi:type="dcterms:W3CDTF">2025-03-23T14:15:09Z</dcterms:created>
  <dcterms:modified xsi:type="dcterms:W3CDTF">2025-03-23T14:39:04Z</dcterms:modified>
</cp:coreProperties>
</file>