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UI Transformation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Current State and Future Enhancements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Finalize the design with feedback</a:t>
            </a:r>
          </a:p>
          <a:p>
            <a:r>
              <a:t>- Develop the new features and enhancements</a:t>
            </a:r>
          </a:p>
          <a:p>
            <a:r>
              <a:t>- Perform testing and quality assurance</a:t>
            </a:r>
          </a:p>
          <a:p>
            <a:r>
              <a:t>- Roll out the updated UI to users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Current State Overview</a:t>
            </a:r>
          </a:p>
          <a:p>
            <a:r>
              <a:t>2. Challenges with Current UI</a:t>
            </a:r>
          </a:p>
          <a:p>
            <a:r>
              <a:t>3. Proposed Changes</a:t>
            </a:r>
          </a:p>
          <a:p>
            <a:r>
              <a:t>4. Future State Design</a:t>
            </a:r>
          </a:p>
          <a:p>
            <a:r>
              <a:t>5. Benefits of the Proposed Changes</a:t>
            </a:r>
          </a:p>
          <a:p>
            <a:r>
              <a:t>6.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UI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Placeholder: Add screenshots of the current UI screens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with the Current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Limited navigation options</a:t>
            </a:r>
          </a:p>
          <a:p>
            <a:r>
              <a:t>- Overcrowded or inefficient space utilization</a:t>
            </a:r>
          </a:p>
          <a:p>
            <a:r>
              <a:t>- Difficulty managing multiple screens/tabs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 for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of a multi-tab system with a maximum of 8 tabs</a:t>
            </a:r>
          </a:p>
          <a:p>
            <a:r>
              <a:t>- Enhanced tab management for better user experience</a:t>
            </a:r>
          </a:p>
          <a:p>
            <a:r>
              <a:t>- Intuitive and responsive design for switching between tabs</a:t>
            </a:r>
          </a:p>
          <a:p>
            <a:r>
              <a:t>- Addition of split-tab view</a:t>
            </a:r>
          </a:p>
          <a:p>
            <a:r>
              <a:t>- Integration of AI-powered chat feature for document lookup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State UI Mockup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Placeholder: Add mockup or diagram of the proposed UI design.</a:t>
            </a:r>
          </a:p>
          <a:p>
            <a:r>
              <a:t>Include:</a:t>
            </a:r>
          </a:p>
          <a:p>
            <a:r>
              <a:t>- Multi-tab system (Max 8 tabs)</a:t>
            </a:r>
          </a:p>
          <a:p>
            <a:r>
              <a:t>- Split-tab view</a:t>
            </a:r>
          </a:p>
          <a:p>
            <a:r>
              <a:t>- AI-powered chat feature integrated into the 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New Tab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Maximum of 8 tabs open at a time</a:t>
            </a:r>
          </a:p>
          <a:p>
            <a:r>
              <a:t>- Notify user when opening more than 8 tabs</a:t>
            </a:r>
          </a:p>
          <a:p>
            <a:r>
              <a:t>- Support for split-tab view for better multitasking</a:t>
            </a:r>
          </a:p>
          <a:p>
            <a:r>
              <a:t>- Easy navigation and tab switching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Chat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Integrated chat window for document lookup</a:t>
            </a:r>
          </a:p>
          <a:p>
            <a:r>
              <a:t>- Uses AI to search and retrieve relevant information from documents</a:t>
            </a:r>
          </a:p>
          <a:p>
            <a:r>
              <a:t>- User-friendly interface for queries and responses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the New 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user productivity</a:t>
            </a:r>
          </a:p>
          <a:p>
            <a:r>
              <a:t>- Enhanced user experience with efficient navigation</a:t>
            </a:r>
          </a:p>
          <a:p>
            <a:r>
              <a:t>- Scalable design accommodating future needs</a:t>
            </a:r>
          </a:p>
          <a:p>
            <a:r>
              <a:t>- Increased efficiency with AI-powered document lookup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