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6" r:id="rId2"/>
    <p:sldId id="285" r:id="rId3"/>
    <p:sldId id="257" r:id="rId4"/>
    <p:sldId id="279" r:id="rId5"/>
    <p:sldId id="280" r:id="rId6"/>
    <p:sldId id="282" r:id="rId7"/>
    <p:sldId id="258" r:id="rId8"/>
    <p:sldId id="283" r:id="rId9"/>
    <p:sldId id="286" r:id="rId10"/>
    <p:sldId id="270" r:id="rId11"/>
    <p:sldId id="284" r:id="rId12"/>
    <p:sldId id="274" r:id="rId13"/>
    <p:sldId id="259" r:id="rId14"/>
    <p:sldId id="272" r:id="rId15"/>
    <p:sldId id="287" r:id="rId16"/>
    <p:sldId id="271" r:id="rId17"/>
    <p:sldId id="288" r:id="rId18"/>
    <p:sldId id="289"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Medium" panose="00000600000000000000" pitchFamily="2" charset="0"/>
      <p:regular r:id="rId29"/>
      <p:bold r:id="rId30"/>
      <p:italic r:id="rId31"/>
      <p:boldItalic r:id="rId32"/>
    </p:embeddedFont>
    <p:embeddedFont>
      <p:font typeface="Montserrat SemiBold" panose="000007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9CF4"/>
    <a:srgbClr val="EEA9F9"/>
    <a:srgbClr val="FEB95F"/>
    <a:srgbClr val="18E4A2"/>
    <a:srgbClr val="C8D3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B59383-A369-44DD-939B-CA7B87959891}">
  <a:tblStyle styleId="{49B59383-A369-44DD-939B-CA7B879598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2bd79b6c0ae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2bd79b6c0ae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03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2bd79b6c0ae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2bd79b6c0ae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bd79b6c0ae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bd79b6c0ae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2bd79b6c0ae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2bd79b6c0ae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038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2bd79b6c0ae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2bd79b6c0ae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2bd79b6c0ae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2bd79b6c0ae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01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960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74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bd79b6c0ae_0_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bd79b6c0ae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bd79b6c0ae_0_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bd79b6c0ae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822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bd79b6c0ae_0_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bd79b6c0ae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340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469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69cca9b01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69cca9b01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32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2bd79b6c0a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2bd79b6c0a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819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429275"/>
            <a:ext cx="4608000" cy="17922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52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258550"/>
            <a:ext cx="4608000" cy="45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Montserrat"/>
              <a:buNone/>
              <a:defRPr sz="1600">
                <a:latin typeface="Montserrat"/>
                <a:ea typeface="Montserrat"/>
                <a:cs typeface="Montserrat"/>
                <a:sym typeface="Montserrat"/>
              </a:defRPr>
            </a:lvl1pPr>
            <a:lvl2pPr lvl="1">
              <a:lnSpc>
                <a:spcPct val="100000"/>
              </a:lnSpc>
              <a:spcBef>
                <a:spcPts val="0"/>
              </a:spcBef>
              <a:spcAft>
                <a:spcPts val="0"/>
              </a:spcAft>
              <a:buSzPts val="1600"/>
              <a:buFont typeface="Montserrat"/>
              <a:buNone/>
              <a:defRPr sz="1600">
                <a:latin typeface="Montserrat"/>
                <a:ea typeface="Montserrat"/>
                <a:cs typeface="Montserrat"/>
                <a:sym typeface="Montserrat"/>
              </a:defRPr>
            </a:lvl2pPr>
            <a:lvl3pPr lvl="2">
              <a:lnSpc>
                <a:spcPct val="100000"/>
              </a:lnSpc>
              <a:spcBef>
                <a:spcPts val="0"/>
              </a:spcBef>
              <a:spcAft>
                <a:spcPts val="0"/>
              </a:spcAft>
              <a:buSzPts val="1600"/>
              <a:buFont typeface="Montserrat"/>
              <a:buNone/>
              <a:defRPr sz="1600">
                <a:latin typeface="Montserrat"/>
                <a:ea typeface="Montserrat"/>
                <a:cs typeface="Montserrat"/>
                <a:sym typeface="Montserrat"/>
              </a:defRPr>
            </a:lvl3pPr>
            <a:lvl4pPr lvl="3">
              <a:lnSpc>
                <a:spcPct val="100000"/>
              </a:lnSpc>
              <a:spcBef>
                <a:spcPts val="0"/>
              </a:spcBef>
              <a:spcAft>
                <a:spcPts val="0"/>
              </a:spcAft>
              <a:buSzPts val="1600"/>
              <a:buFont typeface="Montserrat"/>
              <a:buNone/>
              <a:defRPr sz="1600">
                <a:latin typeface="Montserrat"/>
                <a:ea typeface="Montserrat"/>
                <a:cs typeface="Montserrat"/>
                <a:sym typeface="Montserrat"/>
              </a:defRPr>
            </a:lvl4pPr>
            <a:lvl5pPr lvl="4">
              <a:lnSpc>
                <a:spcPct val="100000"/>
              </a:lnSpc>
              <a:spcBef>
                <a:spcPts val="0"/>
              </a:spcBef>
              <a:spcAft>
                <a:spcPts val="0"/>
              </a:spcAft>
              <a:buSzPts val="1600"/>
              <a:buFont typeface="Montserrat"/>
              <a:buNone/>
              <a:defRPr sz="1600">
                <a:latin typeface="Montserrat"/>
                <a:ea typeface="Montserrat"/>
                <a:cs typeface="Montserrat"/>
                <a:sym typeface="Montserrat"/>
              </a:defRPr>
            </a:lvl5pPr>
            <a:lvl6pPr lvl="5">
              <a:lnSpc>
                <a:spcPct val="100000"/>
              </a:lnSpc>
              <a:spcBef>
                <a:spcPts val="0"/>
              </a:spcBef>
              <a:spcAft>
                <a:spcPts val="0"/>
              </a:spcAft>
              <a:buSzPts val="1600"/>
              <a:buFont typeface="Montserrat"/>
              <a:buNone/>
              <a:defRPr sz="1600">
                <a:latin typeface="Montserrat"/>
                <a:ea typeface="Montserrat"/>
                <a:cs typeface="Montserrat"/>
                <a:sym typeface="Montserrat"/>
              </a:defRPr>
            </a:lvl6pPr>
            <a:lvl7pPr lvl="6">
              <a:lnSpc>
                <a:spcPct val="100000"/>
              </a:lnSpc>
              <a:spcBef>
                <a:spcPts val="0"/>
              </a:spcBef>
              <a:spcAft>
                <a:spcPts val="0"/>
              </a:spcAft>
              <a:buSzPts val="1600"/>
              <a:buFont typeface="Montserrat"/>
              <a:buNone/>
              <a:defRPr sz="1600">
                <a:latin typeface="Montserrat"/>
                <a:ea typeface="Montserrat"/>
                <a:cs typeface="Montserrat"/>
                <a:sym typeface="Montserrat"/>
              </a:defRPr>
            </a:lvl7pPr>
            <a:lvl8pPr lvl="7">
              <a:lnSpc>
                <a:spcPct val="100000"/>
              </a:lnSpc>
              <a:spcBef>
                <a:spcPts val="0"/>
              </a:spcBef>
              <a:spcAft>
                <a:spcPts val="0"/>
              </a:spcAft>
              <a:buSzPts val="1600"/>
              <a:buFont typeface="Montserrat"/>
              <a:buNone/>
              <a:defRPr sz="1600">
                <a:latin typeface="Montserrat"/>
                <a:ea typeface="Montserrat"/>
                <a:cs typeface="Montserrat"/>
                <a:sym typeface="Montserrat"/>
              </a:defRPr>
            </a:lvl8pPr>
            <a:lvl9pPr lvl="8">
              <a:lnSpc>
                <a:spcPct val="100000"/>
              </a:lnSpc>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457200" y="1106125"/>
            <a:ext cx="8238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457200" y="3152225"/>
            <a:ext cx="8238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150850"/>
            <a:ext cx="8238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411475"/>
            <a:ext cx="8238900" cy="572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7" name="Google Shape;17;p4"/>
          <p:cNvSpPr txBox="1">
            <a:spLocks noGrp="1"/>
          </p:cNvSpPr>
          <p:nvPr>
            <p:ph type="body" idx="1"/>
          </p:nvPr>
        </p:nvSpPr>
        <p:spPr>
          <a:xfrm>
            <a:off x="457200" y="1152475"/>
            <a:ext cx="82389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11475"/>
            <a:ext cx="8238900" cy="572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0" name="Google Shape;20;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2" name="Google Shape;22;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411475"/>
            <a:ext cx="8238900" cy="572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572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4572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38900" cy="5727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152475"/>
            <a:ext cx="82389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15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15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15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15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15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15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15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15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397741" y="1160805"/>
            <a:ext cx="4608000" cy="17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Survival Prediction on Titanic Dataset using ML Models</a:t>
            </a:r>
            <a:endParaRPr sz="3200" dirty="0"/>
          </a:p>
        </p:txBody>
      </p:sp>
      <p:sp>
        <p:nvSpPr>
          <p:cNvPr id="52" name="Google Shape;52;p16"/>
          <p:cNvSpPr txBox="1">
            <a:spLocks noGrp="1"/>
          </p:cNvSpPr>
          <p:nvPr>
            <p:ph type="subTitle" idx="1"/>
          </p:nvPr>
        </p:nvSpPr>
        <p:spPr>
          <a:xfrm>
            <a:off x="457200" y="3258550"/>
            <a:ext cx="4608000" cy="4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Faizan Alam</a:t>
            </a:r>
          </a:p>
          <a:p>
            <a:pPr marL="0" lvl="0" indent="0" algn="l" rtl="0">
              <a:spcBef>
                <a:spcPts val="0"/>
              </a:spcBef>
              <a:spcAft>
                <a:spcPts val="0"/>
              </a:spcAft>
              <a:buNone/>
            </a:pPr>
            <a:r>
              <a:rPr lang="en" dirty="0"/>
              <a:t>Nasir Ullah Baig</a:t>
            </a:r>
            <a:endParaRPr dirty="0"/>
          </a:p>
        </p:txBody>
      </p:sp>
      <p:grpSp>
        <p:nvGrpSpPr>
          <p:cNvPr id="54" name="Google Shape;54;p16"/>
          <p:cNvGrpSpPr/>
          <p:nvPr/>
        </p:nvGrpSpPr>
        <p:grpSpPr>
          <a:xfrm>
            <a:off x="5279540" y="907394"/>
            <a:ext cx="3193141" cy="3328723"/>
            <a:chOff x="1246540" y="986344"/>
            <a:chExt cx="3193141" cy="3328723"/>
          </a:xfrm>
        </p:grpSpPr>
        <p:grpSp>
          <p:nvGrpSpPr>
            <p:cNvPr id="55" name="Google Shape;55;p16"/>
            <p:cNvGrpSpPr/>
            <p:nvPr/>
          </p:nvGrpSpPr>
          <p:grpSpPr>
            <a:xfrm>
              <a:off x="1289913" y="986344"/>
              <a:ext cx="3146241" cy="3181107"/>
              <a:chOff x="1172835" y="909129"/>
              <a:chExt cx="4263199" cy="4310443"/>
            </a:xfrm>
          </p:grpSpPr>
          <p:sp>
            <p:nvSpPr>
              <p:cNvPr id="56" name="Google Shape;56;p16"/>
              <p:cNvSpPr/>
              <p:nvPr/>
            </p:nvSpPr>
            <p:spPr>
              <a:xfrm>
                <a:off x="4273984" y="3342957"/>
                <a:ext cx="272224" cy="31241"/>
              </a:xfrm>
              <a:custGeom>
                <a:avLst/>
                <a:gdLst/>
                <a:ahLst/>
                <a:cxnLst/>
                <a:rect l="l" t="t" r="r" b="b"/>
                <a:pathLst>
                  <a:path w="272224" h="31241" extrusionOk="0">
                    <a:moveTo>
                      <a:pt x="0" y="0"/>
                    </a:moveTo>
                    <a:lnTo>
                      <a:pt x="272224" y="0"/>
                    </a:lnTo>
                    <a:lnTo>
                      <a:pt x="272224"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6"/>
              <p:cNvSpPr/>
              <p:nvPr/>
            </p:nvSpPr>
            <p:spPr>
              <a:xfrm>
                <a:off x="4273984" y="3442779"/>
                <a:ext cx="272224" cy="31241"/>
              </a:xfrm>
              <a:custGeom>
                <a:avLst/>
                <a:gdLst/>
                <a:ahLst/>
                <a:cxnLst/>
                <a:rect l="l" t="t" r="r" b="b"/>
                <a:pathLst>
                  <a:path w="272224" h="31241" extrusionOk="0">
                    <a:moveTo>
                      <a:pt x="0" y="0"/>
                    </a:moveTo>
                    <a:lnTo>
                      <a:pt x="272224" y="0"/>
                    </a:lnTo>
                    <a:lnTo>
                      <a:pt x="272224"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6"/>
              <p:cNvSpPr/>
              <p:nvPr/>
            </p:nvSpPr>
            <p:spPr>
              <a:xfrm>
                <a:off x="4273984" y="3391916"/>
                <a:ext cx="16287" cy="31241"/>
              </a:xfrm>
              <a:custGeom>
                <a:avLst/>
                <a:gdLst/>
                <a:ahLst/>
                <a:cxnLst/>
                <a:rect l="l" t="t" r="r" b="b"/>
                <a:pathLst>
                  <a:path w="16287" h="31241" extrusionOk="0">
                    <a:moveTo>
                      <a:pt x="0" y="0"/>
                    </a:moveTo>
                    <a:lnTo>
                      <a:pt x="16288" y="0"/>
                    </a:lnTo>
                    <a:lnTo>
                      <a:pt x="16288"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6"/>
              <p:cNvSpPr/>
              <p:nvPr/>
            </p:nvSpPr>
            <p:spPr>
              <a:xfrm>
                <a:off x="4567831" y="3448304"/>
                <a:ext cx="16287" cy="31241"/>
              </a:xfrm>
              <a:custGeom>
                <a:avLst/>
                <a:gdLst/>
                <a:ahLst/>
                <a:cxnLst/>
                <a:rect l="l" t="t" r="r" b="b"/>
                <a:pathLst>
                  <a:path w="16287" h="31241" extrusionOk="0">
                    <a:moveTo>
                      <a:pt x="0" y="0"/>
                    </a:moveTo>
                    <a:lnTo>
                      <a:pt x="16288" y="0"/>
                    </a:lnTo>
                    <a:lnTo>
                      <a:pt x="16288"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6"/>
              <p:cNvSpPr/>
              <p:nvPr/>
            </p:nvSpPr>
            <p:spPr>
              <a:xfrm>
                <a:off x="4561354" y="3342957"/>
                <a:ext cx="53149" cy="31241"/>
              </a:xfrm>
              <a:custGeom>
                <a:avLst/>
                <a:gdLst/>
                <a:ahLst/>
                <a:cxnLst/>
                <a:rect l="l" t="t" r="r" b="b"/>
                <a:pathLst>
                  <a:path w="53149" h="31241" extrusionOk="0">
                    <a:moveTo>
                      <a:pt x="0" y="0"/>
                    </a:moveTo>
                    <a:lnTo>
                      <a:pt x="53150" y="0"/>
                    </a:lnTo>
                    <a:lnTo>
                      <a:pt x="53150"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6"/>
              <p:cNvSpPr/>
              <p:nvPr/>
            </p:nvSpPr>
            <p:spPr>
              <a:xfrm>
                <a:off x="4415431" y="3391630"/>
                <a:ext cx="53149" cy="31241"/>
              </a:xfrm>
              <a:custGeom>
                <a:avLst/>
                <a:gdLst/>
                <a:ahLst/>
                <a:cxnLst/>
                <a:rect l="l" t="t" r="r" b="b"/>
                <a:pathLst>
                  <a:path w="53149" h="31241" extrusionOk="0">
                    <a:moveTo>
                      <a:pt x="0" y="0"/>
                    </a:moveTo>
                    <a:lnTo>
                      <a:pt x="53149" y="0"/>
                    </a:lnTo>
                    <a:lnTo>
                      <a:pt x="53149"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6"/>
              <p:cNvSpPr/>
              <p:nvPr/>
            </p:nvSpPr>
            <p:spPr>
              <a:xfrm>
                <a:off x="4483058" y="3390868"/>
                <a:ext cx="85153" cy="31241"/>
              </a:xfrm>
              <a:custGeom>
                <a:avLst/>
                <a:gdLst/>
                <a:ahLst/>
                <a:cxnLst/>
                <a:rect l="l" t="t" r="r" b="b"/>
                <a:pathLst>
                  <a:path w="85153" h="31241" extrusionOk="0">
                    <a:moveTo>
                      <a:pt x="0" y="0"/>
                    </a:moveTo>
                    <a:lnTo>
                      <a:pt x="85154" y="0"/>
                    </a:lnTo>
                    <a:lnTo>
                      <a:pt x="85154"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6"/>
              <p:cNvSpPr/>
              <p:nvPr/>
            </p:nvSpPr>
            <p:spPr>
              <a:xfrm>
                <a:off x="4055386" y="3224180"/>
                <a:ext cx="16287" cy="31242"/>
              </a:xfrm>
              <a:custGeom>
                <a:avLst/>
                <a:gdLst/>
                <a:ahLst/>
                <a:cxnLst/>
                <a:rect l="l" t="t" r="r" b="b"/>
                <a:pathLst>
                  <a:path w="16287" h="31242" extrusionOk="0">
                    <a:moveTo>
                      <a:pt x="0" y="0"/>
                    </a:moveTo>
                    <a:lnTo>
                      <a:pt x="16288" y="0"/>
                    </a:lnTo>
                    <a:lnTo>
                      <a:pt x="16288"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6"/>
              <p:cNvSpPr/>
              <p:nvPr/>
            </p:nvSpPr>
            <p:spPr>
              <a:xfrm>
                <a:off x="4349232" y="3280568"/>
                <a:ext cx="16287" cy="31241"/>
              </a:xfrm>
              <a:custGeom>
                <a:avLst/>
                <a:gdLst/>
                <a:ahLst/>
                <a:cxnLst/>
                <a:rect l="l" t="t" r="r" b="b"/>
                <a:pathLst>
                  <a:path w="16287" h="31241" extrusionOk="0">
                    <a:moveTo>
                      <a:pt x="0" y="0"/>
                    </a:moveTo>
                    <a:lnTo>
                      <a:pt x="16288" y="0"/>
                    </a:lnTo>
                    <a:lnTo>
                      <a:pt x="16288"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6"/>
              <p:cNvSpPr/>
              <p:nvPr/>
            </p:nvSpPr>
            <p:spPr>
              <a:xfrm>
                <a:off x="4342755" y="3175222"/>
                <a:ext cx="53149" cy="31242"/>
              </a:xfrm>
              <a:custGeom>
                <a:avLst/>
                <a:gdLst/>
                <a:ahLst/>
                <a:cxnLst/>
                <a:rect l="l" t="t" r="r" b="b"/>
                <a:pathLst>
                  <a:path w="53149" h="31242" extrusionOk="0">
                    <a:moveTo>
                      <a:pt x="0" y="0"/>
                    </a:moveTo>
                    <a:lnTo>
                      <a:pt x="53149" y="0"/>
                    </a:lnTo>
                    <a:lnTo>
                      <a:pt x="53149"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6"/>
              <p:cNvSpPr/>
              <p:nvPr/>
            </p:nvSpPr>
            <p:spPr>
              <a:xfrm>
                <a:off x="4196832" y="3223799"/>
                <a:ext cx="53149" cy="31242"/>
              </a:xfrm>
              <a:custGeom>
                <a:avLst/>
                <a:gdLst/>
                <a:ahLst/>
                <a:cxnLst/>
                <a:rect l="l" t="t" r="r" b="b"/>
                <a:pathLst>
                  <a:path w="53149" h="31242" extrusionOk="0">
                    <a:moveTo>
                      <a:pt x="0" y="0"/>
                    </a:moveTo>
                    <a:lnTo>
                      <a:pt x="53149" y="0"/>
                    </a:lnTo>
                    <a:lnTo>
                      <a:pt x="53149"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6"/>
              <p:cNvSpPr/>
              <p:nvPr/>
            </p:nvSpPr>
            <p:spPr>
              <a:xfrm>
                <a:off x="4264459" y="3223037"/>
                <a:ext cx="85153" cy="31242"/>
              </a:xfrm>
              <a:custGeom>
                <a:avLst/>
                <a:gdLst/>
                <a:ahLst/>
                <a:cxnLst/>
                <a:rect l="l" t="t" r="r" b="b"/>
                <a:pathLst>
                  <a:path w="85153" h="31242" extrusionOk="0">
                    <a:moveTo>
                      <a:pt x="0" y="0"/>
                    </a:moveTo>
                    <a:lnTo>
                      <a:pt x="85154" y="0"/>
                    </a:lnTo>
                    <a:lnTo>
                      <a:pt x="85154" y="31242"/>
                    </a:lnTo>
                    <a:lnTo>
                      <a:pt x="0" y="31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6"/>
              <p:cNvSpPr/>
              <p:nvPr/>
            </p:nvSpPr>
            <p:spPr>
              <a:xfrm>
                <a:off x="1913689" y="2367311"/>
                <a:ext cx="291655" cy="33528"/>
              </a:xfrm>
              <a:custGeom>
                <a:avLst/>
                <a:gdLst/>
                <a:ahLst/>
                <a:cxnLst/>
                <a:rect l="l" t="t" r="r" b="b"/>
                <a:pathLst>
                  <a:path w="291655" h="33528" extrusionOk="0">
                    <a:moveTo>
                      <a:pt x="0" y="0"/>
                    </a:moveTo>
                    <a:lnTo>
                      <a:pt x="291655" y="0"/>
                    </a:lnTo>
                    <a:lnTo>
                      <a:pt x="291655"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6"/>
              <p:cNvSpPr/>
              <p:nvPr/>
            </p:nvSpPr>
            <p:spPr>
              <a:xfrm>
                <a:off x="1913689" y="2474277"/>
                <a:ext cx="291655" cy="33528"/>
              </a:xfrm>
              <a:custGeom>
                <a:avLst/>
                <a:gdLst/>
                <a:ahLst/>
                <a:cxnLst/>
                <a:rect l="l" t="t" r="r" b="b"/>
                <a:pathLst>
                  <a:path w="291655" h="33528" extrusionOk="0">
                    <a:moveTo>
                      <a:pt x="0" y="0"/>
                    </a:moveTo>
                    <a:lnTo>
                      <a:pt x="291655" y="0"/>
                    </a:lnTo>
                    <a:lnTo>
                      <a:pt x="291655"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6"/>
              <p:cNvSpPr/>
              <p:nvPr/>
            </p:nvSpPr>
            <p:spPr>
              <a:xfrm>
                <a:off x="1913689" y="2419889"/>
                <a:ext cx="17430" cy="33528"/>
              </a:xfrm>
              <a:custGeom>
                <a:avLst/>
                <a:gdLst/>
                <a:ahLst/>
                <a:cxnLst/>
                <a:rect l="l" t="t" r="r" b="b"/>
                <a:pathLst>
                  <a:path w="17430" h="33528" extrusionOk="0">
                    <a:moveTo>
                      <a:pt x="0" y="0"/>
                    </a:moveTo>
                    <a:lnTo>
                      <a:pt x="17431" y="0"/>
                    </a:lnTo>
                    <a:lnTo>
                      <a:pt x="17431"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6"/>
              <p:cNvSpPr/>
              <p:nvPr/>
            </p:nvSpPr>
            <p:spPr>
              <a:xfrm>
                <a:off x="2228681" y="2480278"/>
                <a:ext cx="17430" cy="33528"/>
              </a:xfrm>
              <a:custGeom>
                <a:avLst/>
                <a:gdLst/>
                <a:ahLst/>
                <a:cxnLst/>
                <a:rect l="l" t="t" r="r" b="b"/>
                <a:pathLst>
                  <a:path w="17430" h="33528" extrusionOk="0">
                    <a:moveTo>
                      <a:pt x="0" y="0"/>
                    </a:moveTo>
                    <a:lnTo>
                      <a:pt x="17431" y="0"/>
                    </a:lnTo>
                    <a:lnTo>
                      <a:pt x="17431"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6"/>
              <p:cNvSpPr/>
              <p:nvPr/>
            </p:nvSpPr>
            <p:spPr>
              <a:xfrm>
                <a:off x="2221633" y="2367311"/>
                <a:ext cx="56959" cy="33528"/>
              </a:xfrm>
              <a:custGeom>
                <a:avLst/>
                <a:gdLst/>
                <a:ahLst/>
                <a:cxnLst/>
                <a:rect l="l" t="t" r="r" b="b"/>
                <a:pathLst>
                  <a:path w="56959" h="33528" extrusionOk="0">
                    <a:moveTo>
                      <a:pt x="0" y="0"/>
                    </a:moveTo>
                    <a:lnTo>
                      <a:pt x="56959" y="0"/>
                    </a:lnTo>
                    <a:lnTo>
                      <a:pt x="56959"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6"/>
              <p:cNvSpPr/>
              <p:nvPr/>
            </p:nvSpPr>
            <p:spPr>
              <a:xfrm>
                <a:off x="2065232" y="2419508"/>
                <a:ext cx="56959" cy="33528"/>
              </a:xfrm>
              <a:custGeom>
                <a:avLst/>
                <a:gdLst/>
                <a:ahLst/>
                <a:cxnLst/>
                <a:rect l="l" t="t" r="r" b="b"/>
                <a:pathLst>
                  <a:path w="56959" h="33528" extrusionOk="0">
                    <a:moveTo>
                      <a:pt x="0" y="0"/>
                    </a:moveTo>
                    <a:lnTo>
                      <a:pt x="56959" y="0"/>
                    </a:lnTo>
                    <a:lnTo>
                      <a:pt x="56959"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6"/>
              <p:cNvSpPr/>
              <p:nvPr/>
            </p:nvSpPr>
            <p:spPr>
              <a:xfrm>
                <a:off x="2137813" y="2418651"/>
                <a:ext cx="91249" cy="33528"/>
              </a:xfrm>
              <a:custGeom>
                <a:avLst/>
                <a:gdLst/>
                <a:ahLst/>
                <a:cxnLst/>
                <a:rect l="l" t="t" r="r" b="b"/>
                <a:pathLst>
                  <a:path w="91249" h="33528" extrusionOk="0">
                    <a:moveTo>
                      <a:pt x="0" y="0"/>
                    </a:moveTo>
                    <a:lnTo>
                      <a:pt x="91249" y="0"/>
                    </a:lnTo>
                    <a:lnTo>
                      <a:pt x="91249"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6"/>
              <p:cNvSpPr/>
              <p:nvPr/>
            </p:nvSpPr>
            <p:spPr>
              <a:xfrm>
                <a:off x="1679470" y="2240153"/>
                <a:ext cx="17430" cy="33528"/>
              </a:xfrm>
              <a:custGeom>
                <a:avLst/>
                <a:gdLst/>
                <a:ahLst/>
                <a:cxnLst/>
                <a:rect l="l" t="t" r="r" b="b"/>
                <a:pathLst>
                  <a:path w="17430" h="33528" extrusionOk="0">
                    <a:moveTo>
                      <a:pt x="0" y="0"/>
                    </a:moveTo>
                    <a:lnTo>
                      <a:pt x="17431" y="0"/>
                    </a:lnTo>
                    <a:lnTo>
                      <a:pt x="17431"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6"/>
              <p:cNvSpPr/>
              <p:nvPr/>
            </p:nvSpPr>
            <p:spPr>
              <a:xfrm>
                <a:off x="1994366" y="2300446"/>
                <a:ext cx="17430" cy="33528"/>
              </a:xfrm>
              <a:custGeom>
                <a:avLst/>
                <a:gdLst/>
                <a:ahLst/>
                <a:cxnLst/>
                <a:rect l="l" t="t" r="r" b="b"/>
                <a:pathLst>
                  <a:path w="17430" h="33528" extrusionOk="0">
                    <a:moveTo>
                      <a:pt x="0" y="0"/>
                    </a:moveTo>
                    <a:lnTo>
                      <a:pt x="17431" y="0"/>
                    </a:lnTo>
                    <a:lnTo>
                      <a:pt x="17431"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6"/>
              <p:cNvSpPr/>
              <p:nvPr/>
            </p:nvSpPr>
            <p:spPr>
              <a:xfrm>
                <a:off x="1987413" y="2187575"/>
                <a:ext cx="56959" cy="33528"/>
              </a:xfrm>
              <a:custGeom>
                <a:avLst/>
                <a:gdLst/>
                <a:ahLst/>
                <a:cxnLst/>
                <a:rect l="l" t="t" r="r" b="b"/>
                <a:pathLst>
                  <a:path w="56959" h="33528" extrusionOk="0">
                    <a:moveTo>
                      <a:pt x="0" y="0"/>
                    </a:moveTo>
                    <a:lnTo>
                      <a:pt x="56960" y="0"/>
                    </a:lnTo>
                    <a:lnTo>
                      <a:pt x="56960"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6"/>
              <p:cNvSpPr/>
              <p:nvPr/>
            </p:nvSpPr>
            <p:spPr>
              <a:xfrm>
                <a:off x="1831012" y="2239676"/>
                <a:ext cx="56959" cy="33528"/>
              </a:xfrm>
              <a:custGeom>
                <a:avLst/>
                <a:gdLst/>
                <a:ahLst/>
                <a:cxnLst/>
                <a:rect l="l" t="t" r="r" b="b"/>
                <a:pathLst>
                  <a:path w="56959" h="33528" extrusionOk="0">
                    <a:moveTo>
                      <a:pt x="0" y="0"/>
                    </a:moveTo>
                    <a:lnTo>
                      <a:pt x="56960" y="0"/>
                    </a:lnTo>
                    <a:lnTo>
                      <a:pt x="56960"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6"/>
              <p:cNvSpPr/>
              <p:nvPr/>
            </p:nvSpPr>
            <p:spPr>
              <a:xfrm>
                <a:off x="1903498" y="2238914"/>
                <a:ext cx="91249" cy="33528"/>
              </a:xfrm>
              <a:custGeom>
                <a:avLst/>
                <a:gdLst/>
                <a:ahLst/>
                <a:cxnLst/>
                <a:rect l="l" t="t" r="r" b="b"/>
                <a:pathLst>
                  <a:path w="91249" h="33528" extrusionOk="0">
                    <a:moveTo>
                      <a:pt x="0" y="0"/>
                    </a:moveTo>
                    <a:lnTo>
                      <a:pt x="91250" y="0"/>
                    </a:lnTo>
                    <a:lnTo>
                      <a:pt x="91250" y="33528"/>
                    </a:lnTo>
                    <a:lnTo>
                      <a:pt x="0" y="33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6"/>
              <p:cNvSpPr/>
              <p:nvPr/>
            </p:nvSpPr>
            <p:spPr>
              <a:xfrm>
                <a:off x="1878352" y="3674046"/>
                <a:ext cx="307085" cy="35242"/>
              </a:xfrm>
              <a:custGeom>
                <a:avLst/>
                <a:gdLst/>
                <a:ahLst/>
                <a:cxnLst/>
                <a:rect l="l" t="t" r="r" b="b"/>
                <a:pathLst>
                  <a:path w="307085" h="35242" extrusionOk="0">
                    <a:moveTo>
                      <a:pt x="0" y="0"/>
                    </a:moveTo>
                    <a:lnTo>
                      <a:pt x="307086" y="0"/>
                    </a:lnTo>
                    <a:lnTo>
                      <a:pt x="307086"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6"/>
              <p:cNvSpPr/>
              <p:nvPr/>
            </p:nvSpPr>
            <p:spPr>
              <a:xfrm>
                <a:off x="1878352" y="3786632"/>
                <a:ext cx="307085" cy="35242"/>
              </a:xfrm>
              <a:custGeom>
                <a:avLst/>
                <a:gdLst/>
                <a:ahLst/>
                <a:cxnLst/>
                <a:rect l="l" t="t" r="r" b="b"/>
                <a:pathLst>
                  <a:path w="307085" h="35242" extrusionOk="0">
                    <a:moveTo>
                      <a:pt x="0" y="0"/>
                    </a:moveTo>
                    <a:lnTo>
                      <a:pt x="307086" y="0"/>
                    </a:lnTo>
                    <a:lnTo>
                      <a:pt x="307086"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6"/>
              <p:cNvSpPr/>
              <p:nvPr/>
            </p:nvSpPr>
            <p:spPr>
              <a:xfrm>
                <a:off x="1878352" y="3729386"/>
                <a:ext cx="18383" cy="35242"/>
              </a:xfrm>
              <a:custGeom>
                <a:avLst/>
                <a:gdLst/>
                <a:ahLst/>
                <a:cxnLst/>
                <a:rect l="l" t="t" r="r" b="b"/>
                <a:pathLst>
                  <a:path w="18383" h="35242" extrusionOk="0">
                    <a:moveTo>
                      <a:pt x="0" y="0"/>
                    </a:moveTo>
                    <a:lnTo>
                      <a:pt x="18383" y="0"/>
                    </a:lnTo>
                    <a:lnTo>
                      <a:pt x="18383"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6"/>
              <p:cNvSpPr/>
              <p:nvPr/>
            </p:nvSpPr>
            <p:spPr>
              <a:xfrm>
                <a:off x="2209917" y="3792918"/>
                <a:ext cx="18383" cy="35242"/>
              </a:xfrm>
              <a:custGeom>
                <a:avLst/>
                <a:gdLst/>
                <a:ahLst/>
                <a:cxnLst/>
                <a:rect l="l" t="t" r="r" b="b"/>
                <a:pathLst>
                  <a:path w="18383" h="35242" extrusionOk="0">
                    <a:moveTo>
                      <a:pt x="0" y="0"/>
                    </a:moveTo>
                    <a:lnTo>
                      <a:pt x="18383" y="0"/>
                    </a:lnTo>
                    <a:lnTo>
                      <a:pt x="18383"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6"/>
              <p:cNvSpPr/>
              <p:nvPr/>
            </p:nvSpPr>
            <p:spPr>
              <a:xfrm>
                <a:off x="2202487" y="3674046"/>
                <a:ext cx="60007" cy="35242"/>
              </a:xfrm>
              <a:custGeom>
                <a:avLst/>
                <a:gdLst/>
                <a:ahLst/>
                <a:cxnLst/>
                <a:rect l="l" t="t" r="r" b="b"/>
                <a:pathLst>
                  <a:path w="60007" h="35242" extrusionOk="0">
                    <a:moveTo>
                      <a:pt x="0" y="0"/>
                    </a:moveTo>
                    <a:lnTo>
                      <a:pt x="60008" y="0"/>
                    </a:lnTo>
                    <a:lnTo>
                      <a:pt x="60008"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6"/>
              <p:cNvSpPr/>
              <p:nvPr/>
            </p:nvSpPr>
            <p:spPr>
              <a:xfrm>
                <a:off x="2037895" y="3728910"/>
                <a:ext cx="60007" cy="35242"/>
              </a:xfrm>
              <a:custGeom>
                <a:avLst/>
                <a:gdLst/>
                <a:ahLst/>
                <a:cxnLst/>
                <a:rect l="l" t="t" r="r" b="b"/>
                <a:pathLst>
                  <a:path w="60007" h="35242" extrusionOk="0">
                    <a:moveTo>
                      <a:pt x="0" y="0"/>
                    </a:moveTo>
                    <a:lnTo>
                      <a:pt x="60008" y="0"/>
                    </a:lnTo>
                    <a:lnTo>
                      <a:pt x="60008"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6"/>
              <p:cNvSpPr/>
              <p:nvPr/>
            </p:nvSpPr>
            <p:spPr>
              <a:xfrm>
                <a:off x="2114191" y="3728053"/>
                <a:ext cx="96012" cy="35242"/>
              </a:xfrm>
              <a:custGeom>
                <a:avLst/>
                <a:gdLst/>
                <a:ahLst/>
                <a:cxnLst/>
                <a:rect l="l" t="t" r="r" b="b"/>
                <a:pathLst>
                  <a:path w="96012" h="35242" extrusionOk="0">
                    <a:moveTo>
                      <a:pt x="0" y="0"/>
                    </a:moveTo>
                    <a:lnTo>
                      <a:pt x="96012" y="0"/>
                    </a:lnTo>
                    <a:lnTo>
                      <a:pt x="96012"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6"/>
              <p:cNvSpPr/>
              <p:nvPr/>
            </p:nvSpPr>
            <p:spPr>
              <a:xfrm>
                <a:off x="1631749" y="3540125"/>
                <a:ext cx="18383" cy="35242"/>
              </a:xfrm>
              <a:custGeom>
                <a:avLst/>
                <a:gdLst/>
                <a:ahLst/>
                <a:cxnLst/>
                <a:rect l="l" t="t" r="r" b="b"/>
                <a:pathLst>
                  <a:path w="18383" h="35242" extrusionOk="0">
                    <a:moveTo>
                      <a:pt x="0" y="0"/>
                    </a:moveTo>
                    <a:lnTo>
                      <a:pt x="18383" y="0"/>
                    </a:lnTo>
                    <a:lnTo>
                      <a:pt x="18383"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6"/>
              <p:cNvSpPr/>
              <p:nvPr/>
            </p:nvSpPr>
            <p:spPr>
              <a:xfrm>
                <a:off x="1963315" y="3603656"/>
                <a:ext cx="18383" cy="35242"/>
              </a:xfrm>
              <a:custGeom>
                <a:avLst/>
                <a:gdLst/>
                <a:ahLst/>
                <a:cxnLst/>
                <a:rect l="l" t="t" r="r" b="b"/>
                <a:pathLst>
                  <a:path w="18383" h="35242" extrusionOk="0">
                    <a:moveTo>
                      <a:pt x="0" y="0"/>
                    </a:moveTo>
                    <a:lnTo>
                      <a:pt x="18383" y="0"/>
                    </a:lnTo>
                    <a:lnTo>
                      <a:pt x="18383"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6"/>
              <p:cNvSpPr/>
              <p:nvPr/>
            </p:nvSpPr>
            <p:spPr>
              <a:xfrm>
                <a:off x="1955980" y="3484784"/>
                <a:ext cx="60007" cy="35242"/>
              </a:xfrm>
              <a:custGeom>
                <a:avLst/>
                <a:gdLst/>
                <a:ahLst/>
                <a:cxnLst/>
                <a:rect l="l" t="t" r="r" b="b"/>
                <a:pathLst>
                  <a:path w="60007" h="35242" extrusionOk="0">
                    <a:moveTo>
                      <a:pt x="0" y="0"/>
                    </a:moveTo>
                    <a:lnTo>
                      <a:pt x="60008" y="0"/>
                    </a:lnTo>
                    <a:lnTo>
                      <a:pt x="60008"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6"/>
              <p:cNvSpPr/>
              <p:nvPr/>
            </p:nvSpPr>
            <p:spPr>
              <a:xfrm>
                <a:off x="1791293" y="3539648"/>
                <a:ext cx="60007" cy="35242"/>
              </a:xfrm>
              <a:custGeom>
                <a:avLst/>
                <a:gdLst/>
                <a:ahLst/>
                <a:cxnLst/>
                <a:rect l="l" t="t" r="r" b="b"/>
                <a:pathLst>
                  <a:path w="60007" h="35242" extrusionOk="0">
                    <a:moveTo>
                      <a:pt x="0" y="0"/>
                    </a:moveTo>
                    <a:lnTo>
                      <a:pt x="60008" y="0"/>
                    </a:lnTo>
                    <a:lnTo>
                      <a:pt x="60008" y="35243"/>
                    </a:lnTo>
                    <a:lnTo>
                      <a:pt x="0" y="35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6"/>
              <p:cNvSpPr/>
              <p:nvPr/>
            </p:nvSpPr>
            <p:spPr>
              <a:xfrm>
                <a:off x="1867588" y="3538791"/>
                <a:ext cx="96011" cy="35242"/>
              </a:xfrm>
              <a:custGeom>
                <a:avLst/>
                <a:gdLst/>
                <a:ahLst/>
                <a:cxnLst/>
                <a:rect l="l" t="t" r="r" b="b"/>
                <a:pathLst>
                  <a:path w="96011" h="35242" extrusionOk="0">
                    <a:moveTo>
                      <a:pt x="0" y="0"/>
                    </a:moveTo>
                    <a:lnTo>
                      <a:pt x="96012" y="0"/>
                    </a:lnTo>
                    <a:lnTo>
                      <a:pt x="96012" y="35242"/>
                    </a:lnTo>
                    <a:lnTo>
                      <a:pt x="0" y="352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6"/>
              <p:cNvSpPr/>
              <p:nvPr/>
            </p:nvSpPr>
            <p:spPr>
              <a:xfrm>
                <a:off x="4727755" y="1924970"/>
                <a:ext cx="708279" cy="4857"/>
              </a:xfrm>
              <a:custGeom>
                <a:avLst/>
                <a:gdLst/>
                <a:ahLst/>
                <a:cxnLst/>
                <a:rect l="l" t="t" r="r" b="b"/>
                <a:pathLst>
                  <a:path w="708279" h="4857" extrusionOk="0">
                    <a:moveTo>
                      <a:pt x="708279" y="2477"/>
                    </a:moveTo>
                    <a:cubicBezTo>
                      <a:pt x="708279" y="3715"/>
                      <a:pt x="549783" y="4858"/>
                      <a:pt x="354235" y="4858"/>
                    </a:cubicBezTo>
                    <a:cubicBezTo>
                      <a:pt x="158687" y="4858"/>
                      <a:pt x="0" y="3715"/>
                      <a:pt x="0" y="2477"/>
                    </a:cubicBezTo>
                    <a:cubicBezTo>
                      <a:pt x="0" y="1238"/>
                      <a:pt x="158591" y="0"/>
                      <a:pt x="354235" y="0"/>
                    </a:cubicBezTo>
                    <a:cubicBezTo>
                      <a:pt x="549878" y="0"/>
                      <a:pt x="708279" y="1143"/>
                      <a:pt x="708279" y="247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6"/>
              <p:cNvSpPr/>
              <p:nvPr/>
            </p:nvSpPr>
            <p:spPr>
              <a:xfrm>
                <a:off x="2756652" y="3438683"/>
                <a:ext cx="1304258" cy="1572196"/>
              </a:xfrm>
              <a:custGeom>
                <a:avLst/>
                <a:gdLst/>
                <a:ahLst/>
                <a:cxnLst/>
                <a:rect l="l" t="t" r="r" b="b"/>
                <a:pathLst>
                  <a:path w="1304258" h="1572196" extrusionOk="0">
                    <a:moveTo>
                      <a:pt x="1304258" y="1572197"/>
                    </a:moveTo>
                    <a:cubicBezTo>
                      <a:pt x="1304258" y="1572197"/>
                      <a:pt x="1302734" y="1571054"/>
                      <a:pt x="1299972" y="1568672"/>
                    </a:cubicBezTo>
                    <a:cubicBezTo>
                      <a:pt x="1297210" y="1566291"/>
                      <a:pt x="1292828" y="1562672"/>
                      <a:pt x="1287494" y="1558004"/>
                    </a:cubicBezTo>
                    <a:lnTo>
                      <a:pt x="1239869" y="1516856"/>
                    </a:lnTo>
                    <a:lnTo>
                      <a:pt x="1065276" y="1364456"/>
                    </a:lnTo>
                    <a:lnTo>
                      <a:pt x="490252" y="860774"/>
                    </a:lnTo>
                    <a:lnTo>
                      <a:pt x="667" y="430435"/>
                    </a:lnTo>
                    <a:lnTo>
                      <a:pt x="0" y="429863"/>
                    </a:lnTo>
                    <a:lnTo>
                      <a:pt x="0" y="429006"/>
                    </a:lnTo>
                    <a:cubicBezTo>
                      <a:pt x="0" y="298132"/>
                      <a:pt x="667" y="190881"/>
                      <a:pt x="857" y="116014"/>
                    </a:cubicBezTo>
                    <a:cubicBezTo>
                      <a:pt x="857" y="78867"/>
                      <a:pt x="857" y="49339"/>
                      <a:pt x="1333" y="30289"/>
                    </a:cubicBezTo>
                    <a:lnTo>
                      <a:pt x="1333" y="7715"/>
                    </a:lnTo>
                    <a:cubicBezTo>
                      <a:pt x="1333" y="2572"/>
                      <a:pt x="1333" y="0"/>
                      <a:pt x="1333" y="0"/>
                    </a:cubicBezTo>
                    <a:cubicBezTo>
                      <a:pt x="1333" y="0"/>
                      <a:pt x="1333" y="2572"/>
                      <a:pt x="1333" y="7715"/>
                    </a:cubicBezTo>
                    <a:cubicBezTo>
                      <a:pt x="1333" y="12859"/>
                      <a:pt x="1333" y="20479"/>
                      <a:pt x="1333" y="30289"/>
                    </a:cubicBezTo>
                    <a:cubicBezTo>
                      <a:pt x="1333" y="50197"/>
                      <a:pt x="1333" y="79248"/>
                      <a:pt x="1905" y="116014"/>
                    </a:cubicBezTo>
                    <a:cubicBezTo>
                      <a:pt x="1905" y="190786"/>
                      <a:pt x="2381" y="298132"/>
                      <a:pt x="2667" y="429006"/>
                    </a:cubicBezTo>
                    <a:lnTo>
                      <a:pt x="2000" y="427577"/>
                    </a:lnTo>
                    <a:lnTo>
                      <a:pt x="493681" y="857250"/>
                    </a:lnTo>
                    <a:lnTo>
                      <a:pt x="1067752" y="1362075"/>
                    </a:lnTo>
                    <a:lnTo>
                      <a:pt x="1241393" y="1515523"/>
                    </a:lnTo>
                    <a:lnTo>
                      <a:pt x="1288447" y="1557433"/>
                    </a:lnTo>
                    <a:lnTo>
                      <a:pt x="1300639" y="1568387"/>
                    </a:lnTo>
                    <a:cubicBezTo>
                      <a:pt x="1303306" y="1570768"/>
                      <a:pt x="1304258" y="1572197"/>
                      <a:pt x="1304258" y="15721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6"/>
              <p:cNvSpPr/>
              <p:nvPr/>
            </p:nvSpPr>
            <p:spPr>
              <a:xfrm>
                <a:off x="3264525" y="2927953"/>
                <a:ext cx="36576" cy="36576"/>
              </a:xfrm>
              <a:custGeom>
                <a:avLst/>
                <a:gdLst/>
                <a:ahLst/>
                <a:cxnLst/>
                <a:rect l="l" t="t" r="r" b="b"/>
                <a:pathLst>
                  <a:path w="36576" h="36576" extrusionOk="0">
                    <a:moveTo>
                      <a:pt x="36576" y="18383"/>
                    </a:moveTo>
                    <a:cubicBezTo>
                      <a:pt x="36523" y="28483"/>
                      <a:pt x="28293" y="36628"/>
                      <a:pt x="18193" y="36576"/>
                    </a:cubicBezTo>
                    <a:cubicBezTo>
                      <a:pt x="8093" y="36523"/>
                      <a:pt x="-52" y="28293"/>
                      <a:pt x="0" y="18193"/>
                    </a:cubicBezTo>
                    <a:cubicBezTo>
                      <a:pt x="53" y="8130"/>
                      <a:pt x="8225" y="0"/>
                      <a:pt x="18288" y="0"/>
                    </a:cubicBezTo>
                    <a:cubicBezTo>
                      <a:pt x="28388" y="0"/>
                      <a:pt x="36576" y="8188"/>
                      <a:pt x="36576" y="18288"/>
                    </a:cubicBezTo>
                    <a:cubicBezTo>
                      <a:pt x="36576" y="18320"/>
                      <a:pt x="36576" y="18351"/>
                      <a:pt x="36576" y="183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6"/>
              <p:cNvSpPr/>
              <p:nvPr/>
            </p:nvSpPr>
            <p:spPr>
              <a:xfrm>
                <a:off x="3264525" y="3234086"/>
                <a:ext cx="36576" cy="36576"/>
              </a:xfrm>
              <a:custGeom>
                <a:avLst/>
                <a:gdLst/>
                <a:ahLst/>
                <a:cxnLst/>
                <a:rect l="l" t="t" r="r" b="b"/>
                <a:pathLst>
                  <a:path w="36576" h="36576" extrusionOk="0">
                    <a:moveTo>
                      <a:pt x="36576" y="18383"/>
                    </a:moveTo>
                    <a:cubicBezTo>
                      <a:pt x="36523" y="28483"/>
                      <a:pt x="28293" y="36628"/>
                      <a:pt x="18193" y="36576"/>
                    </a:cubicBezTo>
                    <a:cubicBezTo>
                      <a:pt x="8093" y="36523"/>
                      <a:pt x="-52" y="28293"/>
                      <a:pt x="0" y="18193"/>
                    </a:cubicBezTo>
                    <a:cubicBezTo>
                      <a:pt x="53" y="8130"/>
                      <a:pt x="8225" y="0"/>
                      <a:pt x="18288" y="0"/>
                    </a:cubicBezTo>
                    <a:cubicBezTo>
                      <a:pt x="28388" y="0"/>
                      <a:pt x="36576" y="8188"/>
                      <a:pt x="36576" y="18288"/>
                    </a:cubicBezTo>
                    <a:cubicBezTo>
                      <a:pt x="36576" y="18320"/>
                      <a:pt x="36576" y="18351"/>
                      <a:pt x="36576" y="183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6"/>
              <p:cNvSpPr/>
              <p:nvPr/>
            </p:nvSpPr>
            <p:spPr>
              <a:xfrm>
                <a:off x="1727857" y="1253362"/>
                <a:ext cx="1700212" cy="2155412"/>
              </a:xfrm>
              <a:custGeom>
                <a:avLst/>
                <a:gdLst/>
                <a:ahLst/>
                <a:cxnLst/>
                <a:rect l="l" t="t" r="r" b="b"/>
                <a:pathLst>
                  <a:path w="1700212" h="2155412" extrusionOk="0">
                    <a:moveTo>
                      <a:pt x="0" y="2151507"/>
                    </a:moveTo>
                    <a:lnTo>
                      <a:pt x="8382" y="2151507"/>
                    </a:lnTo>
                    <a:lnTo>
                      <a:pt x="32956" y="2151507"/>
                    </a:lnTo>
                    <a:lnTo>
                      <a:pt x="128206" y="2151507"/>
                    </a:lnTo>
                    <a:lnTo>
                      <a:pt x="483108" y="2150840"/>
                    </a:lnTo>
                    <a:lnTo>
                      <a:pt x="1698022" y="2149983"/>
                    </a:lnTo>
                    <a:lnTo>
                      <a:pt x="1695736" y="2152269"/>
                    </a:lnTo>
                    <a:cubicBezTo>
                      <a:pt x="1695736" y="1982534"/>
                      <a:pt x="1695736" y="1801940"/>
                      <a:pt x="1695736" y="1616202"/>
                    </a:cubicBezTo>
                    <a:cubicBezTo>
                      <a:pt x="1695736" y="979170"/>
                      <a:pt x="1696307" y="404527"/>
                      <a:pt x="1696498" y="953"/>
                    </a:cubicBezTo>
                    <a:lnTo>
                      <a:pt x="1698117" y="2572"/>
                    </a:lnTo>
                    <a:lnTo>
                      <a:pt x="1244060" y="762"/>
                    </a:lnTo>
                    <a:lnTo>
                      <a:pt x="1121473" y="762"/>
                    </a:lnTo>
                    <a:lnTo>
                      <a:pt x="1089755" y="762"/>
                    </a:lnTo>
                    <a:lnTo>
                      <a:pt x="1078897" y="762"/>
                    </a:lnTo>
                    <a:lnTo>
                      <a:pt x="1089755" y="762"/>
                    </a:lnTo>
                    <a:lnTo>
                      <a:pt x="1121473" y="762"/>
                    </a:lnTo>
                    <a:lnTo>
                      <a:pt x="1244060" y="762"/>
                    </a:lnTo>
                    <a:lnTo>
                      <a:pt x="1697831" y="0"/>
                    </a:lnTo>
                    <a:lnTo>
                      <a:pt x="1699546" y="0"/>
                    </a:lnTo>
                    <a:lnTo>
                      <a:pt x="1699546" y="1715"/>
                    </a:lnTo>
                    <a:cubicBezTo>
                      <a:pt x="1699546" y="405289"/>
                      <a:pt x="1699546" y="979932"/>
                      <a:pt x="1700213" y="1616964"/>
                    </a:cubicBezTo>
                    <a:lnTo>
                      <a:pt x="1700213" y="2155412"/>
                    </a:lnTo>
                    <a:lnTo>
                      <a:pt x="1697831" y="2155412"/>
                    </a:lnTo>
                    <a:lnTo>
                      <a:pt x="482917" y="2153412"/>
                    </a:lnTo>
                    <a:lnTo>
                      <a:pt x="128016" y="2152745"/>
                    </a:lnTo>
                    <a:lnTo>
                      <a:pt x="32766" y="2152745"/>
                    </a:lnTo>
                    <a:lnTo>
                      <a:pt x="8191" y="21527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6"/>
              <p:cNvSpPr/>
              <p:nvPr/>
            </p:nvSpPr>
            <p:spPr>
              <a:xfrm>
                <a:off x="1172835" y="2112517"/>
                <a:ext cx="974693" cy="3107055"/>
              </a:xfrm>
              <a:custGeom>
                <a:avLst/>
                <a:gdLst/>
                <a:ahLst/>
                <a:cxnLst/>
                <a:rect l="l" t="t" r="r" b="b"/>
                <a:pathLst>
                  <a:path w="974693" h="3107055" extrusionOk="0">
                    <a:moveTo>
                      <a:pt x="973360" y="3107055"/>
                    </a:moveTo>
                    <a:cubicBezTo>
                      <a:pt x="973360" y="3107055"/>
                      <a:pt x="973360" y="3103436"/>
                      <a:pt x="973360" y="3096387"/>
                    </a:cubicBezTo>
                    <a:cubicBezTo>
                      <a:pt x="973360" y="3089339"/>
                      <a:pt x="973360" y="3078861"/>
                      <a:pt x="973360" y="3065336"/>
                    </a:cubicBezTo>
                    <a:cubicBezTo>
                      <a:pt x="973360" y="3037904"/>
                      <a:pt x="973360" y="2997613"/>
                      <a:pt x="973360" y="2945797"/>
                    </a:cubicBezTo>
                    <a:cubicBezTo>
                      <a:pt x="973360" y="2841974"/>
                      <a:pt x="973360" y="2692051"/>
                      <a:pt x="972503" y="2506980"/>
                    </a:cubicBezTo>
                    <a:lnTo>
                      <a:pt x="973074" y="2508314"/>
                    </a:lnTo>
                    <a:lnTo>
                      <a:pt x="553498" y="2090356"/>
                    </a:lnTo>
                    <a:lnTo>
                      <a:pt x="552831" y="2089690"/>
                    </a:lnTo>
                    <a:lnTo>
                      <a:pt x="552831" y="2088737"/>
                    </a:lnTo>
                    <a:cubicBezTo>
                      <a:pt x="552831" y="1896142"/>
                      <a:pt x="552831" y="1685258"/>
                      <a:pt x="552831" y="1465136"/>
                    </a:cubicBezTo>
                    <a:cubicBezTo>
                      <a:pt x="552831" y="1002887"/>
                      <a:pt x="552831" y="581025"/>
                      <a:pt x="553498" y="264986"/>
                    </a:cubicBezTo>
                    <a:lnTo>
                      <a:pt x="554450" y="266605"/>
                    </a:lnTo>
                    <a:lnTo>
                      <a:pt x="148590" y="72200"/>
                    </a:lnTo>
                    <a:lnTo>
                      <a:pt x="38100" y="18955"/>
                    </a:lnTo>
                    <a:lnTo>
                      <a:pt x="9525" y="4953"/>
                    </a:lnTo>
                    <a:lnTo>
                      <a:pt x="0" y="0"/>
                    </a:lnTo>
                    <a:cubicBezTo>
                      <a:pt x="0" y="0"/>
                      <a:pt x="3429" y="1429"/>
                      <a:pt x="9525" y="4477"/>
                    </a:cubicBezTo>
                    <a:lnTo>
                      <a:pt x="38100" y="18002"/>
                    </a:lnTo>
                    <a:lnTo>
                      <a:pt x="149066" y="70390"/>
                    </a:lnTo>
                    <a:lnTo>
                      <a:pt x="555784" y="263652"/>
                    </a:lnTo>
                    <a:lnTo>
                      <a:pt x="556832" y="263652"/>
                    </a:lnTo>
                    <a:lnTo>
                      <a:pt x="556832" y="265557"/>
                    </a:lnTo>
                    <a:cubicBezTo>
                      <a:pt x="556832" y="581311"/>
                      <a:pt x="556832" y="1003173"/>
                      <a:pt x="557403" y="1465707"/>
                    </a:cubicBezTo>
                    <a:cubicBezTo>
                      <a:pt x="557403" y="1685830"/>
                      <a:pt x="557403" y="1896713"/>
                      <a:pt x="557403" y="2089309"/>
                    </a:cubicBezTo>
                    <a:lnTo>
                      <a:pt x="556736" y="2087689"/>
                    </a:lnTo>
                    <a:lnTo>
                      <a:pt x="974693" y="2506313"/>
                    </a:lnTo>
                    <a:lnTo>
                      <a:pt x="974693" y="2506885"/>
                    </a:lnTo>
                    <a:lnTo>
                      <a:pt x="974693" y="2507552"/>
                    </a:lnTo>
                    <a:cubicBezTo>
                      <a:pt x="974693" y="2692622"/>
                      <a:pt x="974122" y="2842546"/>
                      <a:pt x="973931" y="2946369"/>
                    </a:cubicBezTo>
                    <a:cubicBezTo>
                      <a:pt x="973931" y="2998185"/>
                      <a:pt x="973931" y="3038475"/>
                      <a:pt x="973455" y="3065907"/>
                    </a:cubicBezTo>
                    <a:cubicBezTo>
                      <a:pt x="973455" y="3079433"/>
                      <a:pt x="973455" y="3089910"/>
                      <a:pt x="973455" y="3096959"/>
                    </a:cubicBezTo>
                    <a:cubicBezTo>
                      <a:pt x="973455" y="3104007"/>
                      <a:pt x="973360" y="3107055"/>
                      <a:pt x="973360" y="31070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6"/>
              <p:cNvSpPr/>
              <p:nvPr/>
            </p:nvSpPr>
            <p:spPr>
              <a:xfrm>
                <a:off x="2006558" y="4763229"/>
                <a:ext cx="36766" cy="36766"/>
              </a:xfrm>
              <a:custGeom>
                <a:avLst/>
                <a:gdLst/>
                <a:ahLst/>
                <a:cxnLst/>
                <a:rect l="l" t="t" r="r" b="b"/>
                <a:pathLst>
                  <a:path w="36766" h="36766" extrusionOk="0">
                    <a:moveTo>
                      <a:pt x="36767" y="18383"/>
                    </a:moveTo>
                    <a:cubicBezTo>
                      <a:pt x="36766" y="28536"/>
                      <a:pt x="28536" y="36767"/>
                      <a:pt x="18383" y="36766"/>
                    </a:cubicBezTo>
                    <a:cubicBezTo>
                      <a:pt x="8230" y="36766"/>
                      <a:pt x="0" y="28536"/>
                      <a:pt x="0" y="18383"/>
                    </a:cubicBezTo>
                    <a:cubicBezTo>
                      <a:pt x="0" y="8230"/>
                      <a:pt x="8231" y="0"/>
                      <a:pt x="18383" y="0"/>
                    </a:cubicBezTo>
                    <a:cubicBezTo>
                      <a:pt x="18415" y="0"/>
                      <a:pt x="18447" y="0"/>
                      <a:pt x="18478" y="0"/>
                    </a:cubicBezTo>
                    <a:cubicBezTo>
                      <a:pt x="28579" y="0"/>
                      <a:pt x="36767" y="8188"/>
                      <a:pt x="36767" y="18288"/>
                    </a:cubicBezTo>
                    <a:cubicBezTo>
                      <a:pt x="36767" y="18320"/>
                      <a:pt x="36767" y="18352"/>
                      <a:pt x="36767" y="1838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6"/>
              <p:cNvSpPr/>
              <p:nvPr/>
            </p:nvSpPr>
            <p:spPr>
              <a:xfrm>
                <a:off x="2006558" y="5069458"/>
                <a:ext cx="36766" cy="36766"/>
              </a:xfrm>
              <a:custGeom>
                <a:avLst/>
                <a:gdLst/>
                <a:ahLst/>
                <a:cxnLst/>
                <a:rect l="l" t="t" r="r" b="b"/>
                <a:pathLst>
                  <a:path w="36766" h="36766" extrusionOk="0">
                    <a:moveTo>
                      <a:pt x="36766" y="18288"/>
                    </a:moveTo>
                    <a:cubicBezTo>
                      <a:pt x="36819" y="28441"/>
                      <a:pt x="28631" y="36714"/>
                      <a:pt x="18478" y="36766"/>
                    </a:cubicBezTo>
                    <a:cubicBezTo>
                      <a:pt x="8326" y="36819"/>
                      <a:pt x="53" y="28631"/>
                      <a:pt x="0" y="18478"/>
                    </a:cubicBezTo>
                    <a:cubicBezTo>
                      <a:pt x="-52" y="8326"/>
                      <a:pt x="8136" y="53"/>
                      <a:pt x="18288" y="0"/>
                    </a:cubicBezTo>
                    <a:cubicBezTo>
                      <a:pt x="18352" y="0"/>
                      <a:pt x="18415" y="0"/>
                      <a:pt x="18478" y="0"/>
                    </a:cubicBezTo>
                    <a:cubicBezTo>
                      <a:pt x="28578" y="0"/>
                      <a:pt x="36766" y="8188"/>
                      <a:pt x="36766" y="18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6"/>
              <p:cNvSpPr/>
              <p:nvPr/>
            </p:nvSpPr>
            <p:spPr>
              <a:xfrm>
                <a:off x="1561645" y="3699478"/>
                <a:ext cx="36575" cy="36576"/>
              </a:xfrm>
              <a:custGeom>
                <a:avLst/>
                <a:gdLst/>
                <a:ahLst/>
                <a:cxnLst/>
                <a:rect l="l" t="t" r="r" b="b"/>
                <a:pathLst>
                  <a:path w="36575" h="36576" extrusionOk="0">
                    <a:moveTo>
                      <a:pt x="36576" y="18288"/>
                    </a:moveTo>
                    <a:cubicBezTo>
                      <a:pt x="36576" y="28388"/>
                      <a:pt x="28388" y="36576"/>
                      <a:pt x="18288" y="36576"/>
                    </a:cubicBezTo>
                    <a:cubicBezTo>
                      <a:pt x="8188" y="36576"/>
                      <a:pt x="0" y="28388"/>
                      <a:pt x="0" y="18288"/>
                    </a:cubicBezTo>
                    <a:cubicBezTo>
                      <a:pt x="0" y="8188"/>
                      <a:pt x="8188" y="0"/>
                      <a:pt x="18288" y="0"/>
                    </a:cubicBezTo>
                    <a:cubicBezTo>
                      <a:pt x="28388" y="0"/>
                      <a:pt x="36576" y="8188"/>
                      <a:pt x="36576" y="18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6"/>
              <p:cNvSpPr/>
              <p:nvPr/>
            </p:nvSpPr>
            <p:spPr>
              <a:xfrm>
                <a:off x="1561645" y="4005611"/>
                <a:ext cx="36576" cy="36575"/>
              </a:xfrm>
              <a:custGeom>
                <a:avLst/>
                <a:gdLst/>
                <a:ahLst/>
                <a:cxnLst/>
                <a:rect l="l" t="t" r="r" b="b"/>
                <a:pathLst>
                  <a:path w="36576" h="36575" extrusionOk="0">
                    <a:moveTo>
                      <a:pt x="36576" y="18383"/>
                    </a:moveTo>
                    <a:cubicBezTo>
                      <a:pt x="36523" y="28483"/>
                      <a:pt x="28293" y="36628"/>
                      <a:pt x="18193" y="36576"/>
                    </a:cubicBezTo>
                    <a:cubicBezTo>
                      <a:pt x="8093" y="36523"/>
                      <a:pt x="-52" y="28293"/>
                      <a:pt x="0" y="18193"/>
                    </a:cubicBezTo>
                    <a:cubicBezTo>
                      <a:pt x="53" y="8130"/>
                      <a:pt x="8225" y="0"/>
                      <a:pt x="18288" y="0"/>
                    </a:cubicBezTo>
                    <a:cubicBezTo>
                      <a:pt x="28388" y="0"/>
                      <a:pt x="36576" y="8188"/>
                      <a:pt x="36576" y="18288"/>
                    </a:cubicBezTo>
                    <a:cubicBezTo>
                      <a:pt x="36576" y="18320"/>
                      <a:pt x="36576" y="18351"/>
                      <a:pt x="36576" y="183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6"/>
              <p:cNvSpPr/>
              <p:nvPr/>
            </p:nvSpPr>
            <p:spPr>
              <a:xfrm>
                <a:off x="1561645" y="3081019"/>
                <a:ext cx="36576" cy="36576"/>
              </a:xfrm>
              <a:custGeom>
                <a:avLst/>
                <a:gdLst/>
                <a:ahLst/>
                <a:cxnLst/>
                <a:rect l="l" t="t" r="r" b="b"/>
                <a:pathLst>
                  <a:path w="36576" h="36576" extrusionOk="0">
                    <a:moveTo>
                      <a:pt x="36576" y="18383"/>
                    </a:moveTo>
                    <a:cubicBezTo>
                      <a:pt x="36523" y="28483"/>
                      <a:pt x="28293" y="36628"/>
                      <a:pt x="18193" y="36576"/>
                    </a:cubicBezTo>
                    <a:cubicBezTo>
                      <a:pt x="8093" y="36523"/>
                      <a:pt x="-52" y="28293"/>
                      <a:pt x="0" y="18193"/>
                    </a:cubicBezTo>
                    <a:cubicBezTo>
                      <a:pt x="53" y="8130"/>
                      <a:pt x="8225" y="0"/>
                      <a:pt x="18288" y="0"/>
                    </a:cubicBezTo>
                    <a:cubicBezTo>
                      <a:pt x="28388" y="0"/>
                      <a:pt x="36576" y="8188"/>
                      <a:pt x="36576" y="18288"/>
                    </a:cubicBezTo>
                    <a:cubicBezTo>
                      <a:pt x="36576" y="18320"/>
                      <a:pt x="36576" y="18351"/>
                      <a:pt x="36576" y="183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6"/>
              <p:cNvSpPr/>
              <p:nvPr/>
            </p:nvSpPr>
            <p:spPr>
              <a:xfrm>
                <a:off x="1561651" y="3387724"/>
                <a:ext cx="36576" cy="36576"/>
              </a:xfrm>
              <a:custGeom>
                <a:avLst/>
                <a:gdLst/>
                <a:ahLst/>
                <a:cxnLst/>
                <a:rect l="l" t="t" r="r" b="b"/>
                <a:pathLst>
                  <a:path w="36576" h="36576" extrusionOk="0">
                    <a:moveTo>
                      <a:pt x="36570" y="17812"/>
                    </a:moveTo>
                    <a:cubicBezTo>
                      <a:pt x="36833" y="27908"/>
                      <a:pt x="28861" y="36307"/>
                      <a:pt x="18764" y="36570"/>
                    </a:cubicBezTo>
                    <a:cubicBezTo>
                      <a:pt x="8668" y="36833"/>
                      <a:pt x="269" y="28861"/>
                      <a:pt x="6" y="18764"/>
                    </a:cubicBezTo>
                    <a:cubicBezTo>
                      <a:pt x="-257" y="8667"/>
                      <a:pt x="7715" y="269"/>
                      <a:pt x="17812" y="6"/>
                    </a:cubicBezTo>
                    <a:cubicBezTo>
                      <a:pt x="17969" y="2"/>
                      <a:pt x="18125" y="0"/>
                      <a:pt x="18282" y="0"/>
                    </a:cubicBezTo>
                    <a:cubicBezTo>
                      <a:pt x="28199" y="-3"/>
                      <a:pt x="36312" y="7898"/>
                      <a:pt x="36570" y="1781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6"/>
              <p:cNvSpPr/>
              <p:nvPr/>
            </p:nvSpPr>
            <p:spPr>
              <a:xfrm>
                <a:off x="1561645" y="2462657"/>
                <a:ext cx="36575" cy="36575"/>
              </a:xfrm>
              <a:custGeom>
                <a:avLst/>
                <a:gdLst/>
                <a:ahLst/>
                <a:cxnLst/>
                <a:rect l="l" t="t" r="r" b="b"/>
                <a:pathLst>
                  <a:path w="36575" h="36575" extrusionOk="0">
                    <a:moveTo>
                      <a:pt x="36576" y="18288"/>
                    </a:moveTo>
                    <a:cubicBezTo>
                      <a:pt x="36576" y="28388"/>
                      <a:pt x="28388" y="36576"/>
                      <a:pt x="18288" y="36576"/>
                    </a:cubicBezTo>
                    <a:cubicBezTo>
                      <a:pt x="8188" y="36576"/>
                      <a:pt x="0" y="28388"/>
                      <a:pt x="0" y="18288"/>
                    </a:cubicBezTo>
                    <a:cubicBezTo>
                      <a:pt x="0" y="8188"/>
                      <a:pt x="8188" y="0"/>
                      <a:pt x="18288" y="0"/>
                    </a:cubicBezTo>
                    <a:cubicBezTo>
                      <a:pt x="28388" y="0"/>
                      <a:pt x="36576" y="8188"/>
                      <a:pt x="36576" y="18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6"/>
              <p:cNvSpPr/>
              <p:nvPr/>
            </p:nvSpPr>
            <p:spPr>
              <a:xfrm>
                <a:off x="1561646" y="2768600"/>
                <a:ext cx="36576" cy="36575"/>
              </a:xfrm>
              <a:custGeom>
                <a:avLst/>
                <a:gdLst/>
                <a:ahLst/>
                <a:cxnLst/>
                <a:rect l="l" t="t" r="r" b="b"/>
                <a:pathLst>
                  <a:path w="36576" h="36575" extrusionOk="0">
                    <a:moveTo>
                      <a:pt x="36575" y="18478"/>
                    </a:moveTo>
                    <a:cubicBezTo>
                      <a:pt x="36470" y="28578"/>
                      <a:pt x="28197" y="36680"/>
                      <a:pt x="18098" y="36575"/>
                    </a:cubicBezTo>
                    <a:cubicBezTo>
                      <a:pt x="7998" y="36470"/>
                      <a:pt x="-104" y="28197"/>
                      <a:pt x="1" y="18097"/>
                    </a:cubicBezTo>
                    <a:cubicBezTo>
                      <a:pt x="105" y="8072"/>
                      <a:pt x="8262" y="0"/>
                      <a:pt x="18287" y="0"/>
                    </a:cubicBezTo>
                    <a:cubicBezTo>
                      <a:pt x="28387" y="-1"/>
                      <a:pt x="36575" y="8187"/>
                      <a:pt x="36576" y="18287"/>
                    </a:cubicBezTo>
                    <a:cubicBezTo>
                      <a:pt x="36576" y="18351"/>
                      <a:pt x="36576" y="18415"/>
                      <a:pt x="36575" y="1847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6"/>
              <p:cNvSpPr/>
              <p:nvPr/>
            </p:nvSpPr>
            <p:spPr>
              <a:xfrm>
                <a:off x="4307703" y="909129"/>
                <a:ext cx="974597" cy="3107245"/>
              </a:xfrm>
              <a:custGeom>
                <a:avLst/>
                <a:gdLst/>
                <a:ahLst/>
                <a:cxnLst/>
                <a:rect l="l" t="t" r="r" b="b"/>
                <a:pathLst>
                  <a:path w="974597" h="3107245" extrusionOk="0">
                    <a:moveTo>
                      <a:pt x="1810" y="0"/>
                    </a:moveTo>
                    <a:cubicBezTo>
                      <a:pt x="1810" y="0"/>
                      <a:pt x="1810" y="3619"/>
                      <a:pt x="1810" y="10573"/>
                    </a:cubicBezTo>
                    <a:cubicBezTo>
                      <a:pt x="1810" y="17526"/>
                      <a:pt x="1810" y="28099"/>
                      <a:pt x="1810" y="41719"/>
                    </a:cubicBezTo>
                    <a:cubicBezTo>
                      <a:pt x="1810" y="69152"/>
                      <a:pt x="1810" y="109347"/>
                      <a:pt x="2286" y="161163"/>
                    </a:cubicBezTo>
                    <a:cubicBezTo>
                      <a:pt x="2286" y="264985"/>
                      <a:pt x="2762" y="414909"/>
                      <a:pt x="3048" y="599980"/>
                    </a:cubicBezTo>
                    <a:lnTo>
                      <a:pt x="2572" y="598742"/>
                    </a:lnTo>
                    <a:lnTo>
                      <a:pt x="421196" y="1016698"/>
                    </a:lnTo>
                    <a:lnTo>
                      <a:pt x="421862" y="1017365"/>
                    </a:lnTo>
                    <a:lnTo>
                      <a:pt x="421862" y="1018318"/>
                    </a:lnTo>
                    <a:cubicBezTo>
                      <a:pt x="421862" y="1210818"/>
                      <a:pt x="421862" y="1421797"/>
                      <a:pt x="421862" y="1641920"/>
                    </a:cubicBezTo>
                    <a:cubicBezTo>
                      <a:pt x="421862" y="2104168"/>
                      <a:pt x="421862" y="2525935"/>
                      <a:pt x="421291" y="2842070"/>
                    </a:cubicBezTo>
                    <a:lnTo>
                      <a:pt x="420243" y="2840450"/>
                    </a:lnTo>
                    <a:lnTo>
                      <a:pt x="826008" y="3035046"/>
                    </a:lnTo>
                    <a:lnTo>
                      <a:pt x="936498" y="3088386"/>
                    </a:lnTo>
                    <a:lnTo>
                      <a:pt x="965073" y="3102388"/>
                    </a:lnTo>
                    <a:lnTo>
                      <a:pt x="974598" y="3107246"/>
                    </a:lnTo>
                    <a:lnTo>
                      <a:pt x="965073" y="3102864"/>
                    </a:lnTo>
                    <a:lnTo>
                      <a:pt x="936498" y="3089339"/>
                    </a:lnTo>
                    <a:lnTo>
                      <a:pt x="825627" y="3036856"/>
                    </a:lnTo>
                    <a:lnTo>
                      <a:pt x="419005" y="2843403"/>
                    </a:lnTo>
                    <a:lnTo>
                      <a:pt x="418052" y="2842927"/>
                    </a:lnTo>
                    <a:lnTo>
                      <a:pt x="418052" y="2841784"/>
                    </a:lnTo>
                    <a:cubicBezTo>
                      <a:pt x="418052" y="2525935"/>
                      <a:pt x="418052" y="2104168"/>
                      <a:pt x="417385" y="1641634"/>
                    </a:cubicBezTo>
                    <a:cubicBezTo>
                      <a:pt x="417385" y="1421511"/>
                      <a:pt x="417385" y="1210532"/>
                      <a:pt x="417385" y="1018032"/>
                    </a:cubicBezTo>
                    <a:lnTo>
                      <a:pt x="418052" y="1019556"/>
                    </a:lnTo>
                    <a:lnTo>
                      <a:pt x="571" y="601218"/>
                    </a:lnTo>
                    <a:lnTo>
                      <a:pt x="0" y="600742"/>
                    </a:lnTo>
                    <a:lnTo>
                      <a:pt x="0" y="599980"/>
                    </a:lnTo>
                    <a:cubicBezTo>
                      <a:pt x="0" y="414909"/>
                      <a:pt x="667" y="264985"/>
                      <a:pt x="857" y="161163"/>
                    </a:cubicBezTo>
                    <a:cubicBezTo>
                      <a:pt x="857" y="109347"/>
                      <a:pt x="857" y="69152"/>
                      <a:pt x="857" y="41719"/>
                    </a:cubicBezTo>
                    <a:cubicBezTo>
                      <a:pt x="857" y="28131"/>
                      <a:pt x="857" y="17748"/>
                      <a:pt x="857" y="10573"/>
                    </a:cubicBezTo>
                    <a:cubicBezTo>
                      <a:pt x="1619" y="3619"/>
                      <a:pt x="1810" y="0"/>
                      <a:pt x="181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6"/>
              <p:cNvSpPr/>
              <p:nvPr/>
            </p:nvSpPr>
            <p:spPr>
              <a:xfrm>
                <a:off x="4412383" y="1328801"/>
                <a:ext cx="36576" cy="36575"/>
              </a:xfrm>
              <a:custGeom>
                <a:avLst/>
                <a:gdLst/>
                <a:ahLst/>
                <a:cxnLst/>
                <a:rect l="l" t="t" r="r" b="b"/>
                <a:pathLst>
                  <a:path w="36576" h="36575" extrusionOk="0">
                    <a:moveTo>
                      <a:pt x="0" y="18288"/>
                    </a:moveTo>
                    <a:cubicBezTo>
                      <a:pt x="0" y="8188"/>
                      <a:pt x="8188" y="0"/>
                      <a:pt x="18288" y="0"/>
                    </a:cubicBezTo>
                    <a:cubicBezTo>
                      <a:pt x="28388" y="0"/>
                      <a:pt x="36576" y="8188"/>
                      <a:pt x="36576" y="18288"/>
                    </a:cubicBezTo>
                    <a:cubicBezTo>
                      <a:pt x="36576" y="28388"/>
                      <a:pt x="28388" y="36576"/>
                      <a:pt x="18288" y="36576"/>
                    </a:cubicBezTo>
                    <a:cubicBezTo>
                      <a:pt x="8188" y="36576"/>
                      <a:pt x="0" y="28388"/>
                      <a:pt x="0" y="18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6"/>
              <p:cNvSpPr/>
              <p:nvPr/>
            </p:nvSpPr>
            <p:spPr>
              <a:xfrm>
                <a:off x="4412383" y="1022667"/>
                <a:ext cx="36576" cy="36576"/>
              </a:xfrm>
              <a:custGeom>
                <a:avLst/>
                <a:gdLst/>
                <a:ahLst/>
                <a:cxnLst/>
                <a:rect l="l" t="t" r="r" b="b"/>
                <a:pathLst>
                  <a:path w="36576" h="36576" extrusionOk="0">
                    <a:moveTo>
                      <a:pt x="0" y="18288"/>
                    </a:moveTo>
                    <a:cubicBezTo>
                      <a:pt x="0" y="8188"/>
                      <a:pt x="8188" y="0"/>
                      <a:pt x="18288" y="0"/>
                    </a:cubicBezTo>
                    <a:cubicBezTo>
                      <a:pt x="28388" y="0"/>
                      <a:pt x="36576" y="8188"/>
                      <a:pt x="36576" y="18288"/>
                    </a:cubicBezTo>
                    <a:cubicBezTo>
                      <a:pt x="36576" y="28388"/>
                      <a:pt x="28388" y="36576"/>
                      <a:pt x="18288" y="36576"/>
                    </a:cubicBezTo>
                    <a:cubicBezTo>
                      <a:pt x="8188" y="36576"/>
                      <a:pt x="0" y="28388"/>
                      <a:pt x="0" y="18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6"/>
              <p:cNvSpPr/>
              <p:nvPr/>
            </p:nvSpPr>
            <p:spPr>
              <a:xfrm>
                <a:off x="3533987" y="1692846"/>
                <a:ext cx="36766" cy="36766"/>
              </a:xfrm>
              <a:custGeom>
                <a:avLst/>
                <a:gdLst/>
                <a:ahLst/>
                <a:cxnLst/>
                <a:rect l="l" t="t" r="r" b="b"/>
                <a:pathLst>
                  <a:path w="36766" h="36766" extrusionOk="0">
                    <a:moveTo>
                      <a:pt x="0" y="18478"/>
                    </a:moveTo>
                    <a:cubicBezTo>
                      <a:pt x="-52" y="8326"/>
                      <a:pt x="8136" y="53"/>
                      <a:pt x="18288" y="0"/>
                    </a:cubicBezTo>
                    <a:cubicBezTo>
                      <a:pt x="28441" y="-52"/>
                      <a:pt x="36714" y="8136"/>
                      <a:pt x="36766" y="18288"/>
                    </a:cubicBezTo>
                    <a:cubicBezTo>
                      <a:pt x="36819" y="28441"/>
                      <a:pt x="28631" y="36714"/>
                      <a:pt x="18478" y="36766"/>
                    </a:cubicBezTo>
                    <a:cubicBezTo>
                      <a:pt x="18415" y="36767"/>
                      <a:pt x="18351" y="36767"/>
                      <a:pt x="18288" y="36766"/>
                    </a:cubicBezTo>
                    <a:cubicBezTo>
                      <a:pt x="8188" y="36766"/>
                      <a:pt x="0" y="28578"/>
                      <a:pt x="0" y="18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6"/>
              <p:cNvSpPr/>
              <p:nvPr/>
            </p:nvSpPr>
            <p:spPr>
              <a:xfrm>
                <a:off x="3533987" y="1386332"/>
                <a:ext cx="36766" cy="36766"/>
              </a:xfrm>
              <a:custGeom>
                <a:avLst/>
                <a:gdLst/>
                <a:ahLst/>
                <a:cxnLst/>
                <a:rect l="l" t="t" r="r" b="b"/>
                <a:pathLst>
                  <a:path w="36766" h="36766" extrusionOk="0">
                    <a:moveTo>
                      <a:pt x="0" y="18478"/>
                    </a:moveTo>
                    <a:cubicBezTo>
                      <a:pt x="-52" y="8326"/>
                      <a:pt x="8136" y="53"/>
                      <a:pt x="18288" y="0"/>
                    </a:cubicBezTo>
                    <a:cubicBezTo>
                      <a:pt x="28441" y="-52"/>
                      <a:pt x="36714" y="8136"/>
                      <a:pt x="36766" y="18288"/>
                    </a:cubicBezTo>
                    <a:cubicBezTo>
                      <a:pt x="36819" y="28441"/>
                      <a:pt x="28631" y="36714"/>
                      <a:pt x="18478" y="36766"/>
                    </a:cubicBezTo>
                    <a:cubicBezTo>
                      <a:pt x="18415" y="36767"/>
                      <a:pt x="18351" y="36767"/>
                      <a:pt x="18288" y="36766"/>
                    </a:cubicBezTo>
                    <a:cubicBezTo>
                      <a:pt x="8188" y="36766"/>
                      <a:pt x="0" y="28578"/>
                      <a:pt x="0" y="1847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6"/>
              <p:cNvSpPr/>
              <p:nvPr/>
            </p:nvSpPr>
            <p:spPr>
              <a:xfrm>
                <a:off x="3533987" y="2239296"/>
                <a:ext cx="36766" cy="36766"/>
              </a:xfrm>
              <a:custGeom>
                <a:avLst/>
                <a:gdLst/>
                <a:ahLst/>
                <a:cxnLst/>
                <a:rect l="l" t="t" r="r" b="b"/>
                <a:pathLst>
                  <a:path w="36766" h="36766" extrusionOk="0">
                    <a:moveTo>
                      <a:pt x="0" y="18478"/>
                    </a:moveTo>
                    <a:cubicBezTo>
                      <a:pt x="-52" y="8325"/>
                      <a:pt x="8136" y="53"/>
                      <a:pt x="18288" y="0"/>
                    </a:cubicBezTo>
                    <a:cubicBezTo>
                      <a:pt x="28441" y="-52"/>
                      <a:pt x="36714" y="8136"/>
                      <a:pt x="36766" y="18288"/>
                    </a:cubicBezTo>
                    <a:cubicBezTo>
                      <a:pt x="36819" y="28441"/>
                      <a:pt x="28631" y="36714"/>
                      <a:pt x="18478" y="36766"/>
                    </a:cubicBezTo>
                    <a:cubicBezTo>
                      <a:pt x="18415" y="36766"/>
                      <a:pt x="18351" y="36766"/>
                      <a:pt x="18288" y="36766"/>
                    </a:cubicBezTo>
                    <a:cubicBezTo>
                      <a:pt x="8188" y="36766"/>
                      <a:pt x="0" y="28578"/>
                      <a:pt x="0" y="18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6"/>
              <p:cNvSpPr/>
              <p:nvPr/>
            </p:nvSpPr>
            <p:spPr>
              <a:xfrm>
                <a:off x="3533987" y="1933162"/>
                <a:ext cx="36766" cy="36766"/>
              </a:xfrm>
              <a:custGeom>
                <a:avLst/>
                <a:gdLst/>
                <a:ahLst/>
                <a:cxnLst/>
                <a:rect l="l" t="t" r="r" b="b"/>
                <a:pathLst>
                  <a:path w="36766" h="36766" extrusionOk="0">
                    <a:moveTo>
                      <a:pt x="0" y="18478"/>
                    </a:moveTo>
                    <a:cubicBezTo>
                      <a:pt x="-52" y="8326"/>
                      <a:pt x="8136" y="53"/>
                      <a:pt x="18288" y="0"/>
                    </a:cubicBezTo>
                    <a:cubicBezTo>
                      <a:pt x="28441" y="-52"/>
                      <a:pt x="36714" y="8136"/>
                      <a:pt x="36766" y="18288"/>
                    </a:cubicBezTo>
                    <a:cubicBezTo>
                      <a:pt x="36819" y="28441"/>
                      <a:pt x="28631" y="36714"/>
                      <a:pt x="18478" y="36766"/>
                    </a:cubicBezTo>
                    <a:cubicBezTo>
                      <a:pt x="18415" y="36767"/>
                      <a:pt x="18351" y="36767"/>
                      <a:pt x="18288" y="36766"/>
                    </a:cubicBezTo>
                    <a:cubicBezTo>
                      <a:pt x="8188" y="36766"/>
                      <a:pt x="0" y="28578"/>
                      <a:pt x="0" y="18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6"/>
              <p:cNvSpPr/>
              <p:nvPr/>
            </p:nvSpPr>
            <p:spPr>
              <a:xfrm>
                <a:off x="4857486" y="2392553"/>
                <a:ext cx="36576" cy="36575"/>
              </a:xfrm>
              <a:custGeom>
                <a:avLst/>
                <a:gdLst/>
                <a:ahLst/>
                <a:cxnLst/>
                <a:rect l="l" t="t" r="r" b="b"/>
                <a:pathLst>
                  <a:path w="36576" h="36575" extrusionOk="0">
                    <a:moveTo>
                      <a:pt x="36576" y="18288"/>
                    </a:moveTo>
                    <a:cubicBezTo>
                      <a:pt x="36576" y="28388"/>
                      <a:pt x="28388" y="36576"/>
                      <a:pt x="18288" y="36576"/>
                    </a:cubicBezTo>
                    <a:cubicBezTo>
                      <a:pt x="8188" y="36576"/>
                      <a:pt x="0" y="28388"/>
                      <a:pt x="0" y="18288"/>
                    </a:cubicBezTo>
                    <a:cubicBezTo>
                      <a:pt x="0" y="8188"/>
                      <a:pt x="8188" y="0"/>
                      <a:pt x="18288" y="0"/>
                    </a:cubicBezTo>
                    <a:cubicBezTo>
                      <a:pt x="28388" y="0"/>
                      <a:pt x="36576" y="8188"/>
                      <a:pt x="36576" y="18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6"/>
              <p:cNvSpPr/>
              <p:nvPr/>
            </p:nvSpPr>
            <p:spPr>
              <a:xfrm>
                <a:off x="4857390" y="2086229"/>
                <a:ext cx="36766" cy="36766"/>
              </a:xfrm>
              <a:custGeom>
                <a:avLst/>
                <a:gdLst/>
                <a:ahLst/>
                <a:cxnLst/>
                <a:rect l="l" t="t" r="r" b="b"/>
                <a:pathLst>
                  <a:path w="36766" h="36766" extrusionOk="0">
                    <a:moveTo>
                      <a:pt x="0" y="18478"/>
                    </a:moveTo>
                    <a:cubicBezTo>
                      <a:pt x="-52" y="8326"/>
                      <a:pt x="8135" y="53"/>
                      <a:pt x="18288" y="0"/>
                    </a:cubicBezTo>
                    <a:cubicBezTo>
                      <a:pt x="28441" y="-52"/>
                      <a:pt x="36714" y="8135"/>
                      <a:pt x="36766" y="18288"/>
                    </a:cubicBezTo>
                    <a:cubicBezTo>
                      <a:pt x="36819" y="28441"/>
                      <a:pt x="28631" y="36714"/>
                      <a:pt x="18478" y="36766"/>
                    </a:cubicBezTo>
                    <a:cubicBezTo>
                      <a:pt x="18447" y="36766"/>
                      <a:pt x="18415" y="36766"/>
                      <a:pt x="18383" y="36766"/>
                    </a:cubicBezTo>
                    <a:cubicBezTo>
                      <a:pt x="8268" y="36767"/>
                      <a:pt x="53" y="28594"/>
                      <a:pt x="0" y="1847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6"/>
              <p:cNvSpPr/>
              <p:nvPr/>
            </p:nvSpPr>
            <p:spPr>
              <a:xfrm>
                <a:off x="4857486" y="3011011"/>
                <a:ext cx="36576" cy="36575"/>
              </a:xfrm>
              <a:custGeom>
                <a:avLst/>
                <a:gdLst/>
                <a:ahLst/>
                <a:cxnLst/>
                <a:rect l="l" t="t" r="r" b="b"/>
                <a:pathLst>
                  <a:path w="36576" h="36575" extrusionOk="0">
                    <a:moveTo>
                      <a:pt x="36576" y="18288"/>
                    </a:moveTo>
                    <a:cubicBezTo>
                      <a:pt x="36576" y="28388"/>
                      <a:pt x="28388" y="36576"/>
                      <a:pt x="18288" y="36576"/>
                    </a:cubicBezTo>
                    <a:cubicBezTo>
                      <a:pt x="8188" y="36576"/>
                      <a:pt x="0" y="28388"/>
                      <a:pt x="0" y="18288"/>
                    </a:cubicBezTo>
                    <a:cubicBezTo>
                      <a:pt x="0" y="8188"/>
                      <a:pt x="8188" y="0"/>
                      <a:pt x="18288" y="0"/>
                    </a:cubicBezTo>
                    <a:cubicBezTo>
                      <a:pt x="28388" y="0"/>
                      <a:pt x="36576" y="8188"/>
                      <a:pt x="36576" y="18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6"/>
              <p:cNvSpPr/>
              <p:nvPr/>
            </p:nvSpPr>
            <p:spPr>
              <a:xfrm>
                <a:off x="4857390" y="2704687"/>
                <a:ext cx="36766" cy="36766"/>
              </a:xfrm>
              <a:custGeom>
                <a:avLst/>
                <a:gdLst/>
                <a:ahLst/>
                <a:cxnLst/>
                <a:rect l="l" t="t" r="r" b="b"/>
                <a:pathLst>
                  <a:path w="36766" h="36766" extrusionOk="0">
                    <a:moveTo>
                      <a:pt x="0" y="18478"/>
                    </a:moveTo>
                    <a:cubicBezTo>
                      <a:pt x="-52" y="8326"/>
                      <a:pt x="8135" y="53"/>
                      <a:pt x="18288" y="0"/>
                    </a:cubicBezTo>
                    <a:cubicBezTo>
                      <a:pt x="28441" y="-52"/>
                      <a:pt x="36714" y="8135"/>
                      <a:pt x="36766" y="18288"/>
                    </a:cubicBezTo>
                    <a:cubicBezTo>
                      <a:pt x="36819" y="28441"/>
                      <a:pt x="28631" y="36714"/>
                      <a:pt x="18478" y="36766"/>
                    </a:cubicBezTo>
                    <a:cubicBezTo>
                      <a:pt x="18447" y="36766"/>
                      <a:pt x="18415" y="36766"/>
                      <a:pt x="18383" y="36766"/>
                    </a:cubicBezTo>
                    <a:cubicBezTo>
                      <a:pt x="8268" y="36767"/>
                      <a:pt x="53" y="28594"/>
                      <a:pt x="0" y="1847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6"/>
              <p:cNvSpPr/>
              <p:nvPr/>
            </p:nvSpPr>
            <p:spPr>
              <a:xfrm>
                <a:off x="4857391" y="3629279"/>
                <a:ext cx="36766" cy="36766"/>
              </a:xfrm>
              <a:custGeom>
                <a:avLst/>
                <a:gdLst/>
                <a:ahLst/>
                <a:cxnLst/>
                <a:rect l="l" t="t" r="r" b="b"/>
                <a:pathLst>
                  <a:path w="36766" h="36766" extrusionOk="0">
                    <a:moveTo>
                      <a:pt x="0" y="18383"/>
                    </a:moveTo>
                    <a:cubicBezTo>
                      <a:pt x="0" y="8230"/>
                      <a:pt x="8231" y="0"/>
                      <a:pt x="18383" y="0"/>
                    </a:cubicBezTo>
                    <a:cubicBezTo>
                      <a:pt x="28536" y="0"/>
                      <a:pt x="36766" y="8231"/>
                      <a:pt x="36766" y="18383"/>
                    </a:cubicBezTo>
                    <a:cubicBezTo>
                      <a:pt x="36766" y="28536"/>
                      <a:pt x="28536" y="36766"/>
                      <a:pt x="18383" y="36766"/>
                    </a:cubicBezTo>
                    <a:cubicBezTo>
                      <a:pt x="8230" y="36766"/>
                      <a:pt x="0" y="28536"/>
                      <a:pt x="0" y="183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6"/>
              <p:cNvSpPr/>
              <p:nvPr/>
            </p:nvSpPr>
            <p:spPr>
              <a:xfrm>
                <a:off x="4857391" y="3323145"/>
                <a:ext cx="36766" cy="36766"/>
              </a:xfrm>
              <a:custGeom>
                <a:avLst/>
                <a:gdLst/>
                <a:ahLst/>
                <a:cxnLst/>
                <a:rect l="l" t="t" r="r" b="b"/>
                <a:pathLst>
                  <a:path w="36766" h="36766" extrusionOk="0">
                    <a:moveTo>
                      <a:pt x="0" y="18383"/>
                    </a:moveTo>
                    <a:cubicBezTo>
                      <a:pt x="0" y="8230"/>
                      <a:pt x="8231" y="0"/>
                      <a:pt x="18383" y="0"/>
                    </a:cubicBezTo>
                    <a:cubicBezTo>
                      <a:pt x="28536" y="0"/>
                      <a:pt x="36766" y="8231"/>
                      <a:pt x="36766" y="18383"/>
                    </a:cubicBezTo>
                    <a:cubicBezTo>
                      <a:pt x="36766" y="28536"/>
                      <a:pt x="28536" y="36766"/>
                      <a:pt x="18383" y="36766"/>
                    </a:cubicBezTo>
                    <a:cubicBezTo>
                      <a:pt x="8230" y="36766"/>
                      <a:pt x="0" y="28536"/>
                      <a:pt x="0" y="183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6"/>
              <p:cNvSpPr/>
              <p:nvPr/>
            </p:nvSpPr>
            <p:spPr>
              <a:xfrm>
                <a:off x="2643686" y="1064386"/>
                <a:ext cx="36766" cy="36766"/>
              </a:xfrm>
              <a:custGeom>
                <a:avLst/>
                <a:gdLst/>
                <a:ahLst/>
                <a:cxnLst/>
                <a:rect l="l" t="t" r="r" b="b"/>
                <a:pathLst>
                  <a:path w="36766" h="36766" extrusionOk="0">
                    <a:moveTo>
                      <a:pt x="36766" y="18288"/>
                    </a:moveTo>
                    <a:cubicBezTo>
                      <a:pt x="36819" y="28441"/>
                      <a:pt x="28631" y="36714"/>
                      <a:pt x="18478" y="36766"/>
                    </a:cubicBezTo>
                    <a:cubicBezTo>
                      <a:pt x="8326" y="36819"/>
                      <a:pt x="53" y="28631"/>
                      <a:pt x="0" y="18479"/>
                    </a:cubicBezTo>
                    <a:cubicBezTo>
                      <a:pt x="-52" y="8326"/>
                      <a:pt x="8135" y="53"/>
                      <a:pt x="18288" y="0"/>
                    </a:cubicBezTo>
                    <a:cubicBezTo>
                      <a:pt x="18320" y="0"/>
                      <a:pt x="18351" y="0"/>
                      <a:pt x="18383" y="0"/>
                    </a:cubicBezTo>
                    <a:cubicBezTo>
                      <a:pt x="28499" y="0"/>
                      <a:pt x="36714" y="8172"/>
                      <a:pt x="36766" y="18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6"/>
              <p:cNvSpPr/>
              <p:nvPr/>
            </p:nvSpPr>
            <p:spPr>
              <a:xfrm>
                <a:off x="2643685" y="1370901"/>
                <a:ext cx="36766" cy="36766"/>
              </a:xfrm>
              <a:custGeom>
                <a:avLst/>
                <a:gdLst/>
                <a:ahLst/>
                <a:cxnLst/>
                <a:rect l="l" t="t" r="r" b="b"/>
                <a:pathLst>
                  <a:path w="36766" h="36766" extrusionOk="0">
                    <a:moveTo>
                      <a:pt x="36766" y="18383"/>
                    </a:moveTo>
                    <a:cubicBezTo>
                      <a:pt x="36766" y="28536"/>
                      <a:pt x="28536" y="36767"/>
                      <a:pt x="18383" y="36767"/>
                    </a:cubicBezTo>
                    <a:cubicBezTo>
                      <a:pt x="8230" y="36767"/>
                      <a:pt x="0" y="28536"/>
                      <a:pt x="0" y="18383"/>
                    </a:cubicBezTo>
                    <a:cubicBezTo>
                      <a:pt x="0" y="8230"/>
                      <a:pt x="8230" y="0"/>
                      <a:pt x="18383" y="0"/>
                    </a:cubicBezTo>
                    <a:cubicBezTo>
                      <a:pt x="28536" y="0"/>
                      <a:pt x="36766" y="8230"/>
                      <a:pt x="36766" y="183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6"/>
              <p:cNvSpPr/>
              <p:nvPr/>
            </p:nvSpPr>
            <p:spPr>
              <a:xfrm>
                <a:off x="1445113" y="1644183"/>
                <a:ext cx="36585" cy="36585"/>
              </a:xfrm>
              <a:custGeom>
                <a:avLst/>
                <a:gdLst/>
                <a:ahLst/>
                <a:cxnLst/>
                <a:rect l="l" t="t" r="r" b="b"/>
                <a:pathLst>
                  <a:path w="36585" h="36585" extrusionOk="0">
                    <a:moveTo>
                      <a:pt x="35093" y="25517"/>
                    </a:moveTo>
                    <a:cubicBezTo>
                      <a:pt x="31103" y="34796"/>
                      <a:pt x="20347" y="39083"/>
                      <a:pt x="11068" y="35093"/>
                    </a:cubicBezTo>
                    <a:cubicBezTo>
                      <a:pt x="1789" y="31103"/>
                      <a:pt x="-2498" y="20347"/>
                      <a:pt x="1492" y="11068"/>
                    </a:cubicBezTo>
                    <a:cubicBezTo>
                      <a:pt x="5482" y="1790"/>
                      <a:pt x="16239" y="-2498"/>
                      <a:pt x="25517" y="1492"/>
                    </a:cubicBezTo>
                    <a:cubicBezTo>
                      <a:pt x="25534" y="1499"/>
                      <a:pt x="25551" y="1507"/>
                      <a:pt x="25568" y="1514"/>
                    </a:cubicBezTo>
                    <a:cubicBezTo>
                      <a:pt x="34815" y="5524"/>
                      <a:pt x="39075" y="16258"/>
                      <a:pt x="35093" y="255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6"/>
              <p:cNvSpPr/>
              <p:nvPr/>
            </p:nvSpPr>
            <p:spPr>
              <a:xfrm>
                <a:off x="1323514" y="1925090"/>
                <a:ext cx="36585" cy="36585"/>
              </a:xfrm>
              <a:custGeom>
                <a:avLst/>
                <a:gdLst/>
                <a:ahLst/>
                <a:cxnLst/>
                <a:rect l="l" t="t" r="r" b="b"/>
                <a:pathLst>
                  <a:path w="36585" h="36585" extrusionOk="0">
                    <a:moveTo>
                      <a:pt x="35058" y="25597"/>
                    </a:moveTo>
                    <a:cubicBezTo>
                      <a:pt x="31024" y="34857"/>
                      <a:pt x="20247" y="39093"/>
                      <a:pt x="10988" y="35058"/>
                    </a:cubicBezTo>
                    <a:cubicBezTo>
                      <a:pt x="1728" y="31024"/>
                      <a:pt x="-2507" y="20247"/>
                      <a:pt x="1527" y="10988"/>
                    </a:cubicBezTo>
                    <a:cubicBezTo>
                      <a:pt x="5550" y="1753"/>
                      <a:pt x="16284" y="-2489"/>
                      <a:pt x="25533" y="1499"/>
                    </a:cubicBezTo>
                    <a:cubicBezTo>
                      <a:pt x="34808" y="5498"/>
                      <a:pt x="39085" y="16259"/>
                      <a:pt x="35086" y="25533"/>
                    </a:cubicBezTo>
                    <a:cubicBezTo>
                      <a:pt x="35077" y="25555"/>
                      <a:pt x="35068" y="25576"/>
                      <a:pt x="35058" y="255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6"/>
              <p:cNvSpPr/>
              <p:nvPr/>
            </p:nvSpPr>
            <p:spPr>
              <a:xfrm>
                <a:off x="1359715" y="913606"/>
                <a:ext cx="1437322" cy="1287589"/>
              </a:xfrm>
              <a:custGeom>
                <a:avLst/>
                <a:gdLst/>
                <a:ahLst/>
                <a:cxnLst/>
                <a:rect l="l" t="t" r="r" b="b"/>
                <a:pathLst>
                  <a:path w="1437322" h="1287589" extrusionOk="0">
                    <a:moveTo>
                      <a:pt x="1435894" y="0"/>
                    </a:moveTo>
                    <a:cubicBezTo>
                      <a:pt x="1435894" y="0"/>
                      <a:pt x="1435894" y="3620"/>
                      <a:pt x="1435894" y="10573"/>
                    </a:cubicBezTo>
                    <a:cubicBezTo>
                      <a:pt x="1435894" y="17526"/>
                      <a:pt x="1435894" y="27908"/>
                      <a:pt x="1435894" y="41243"/>
                    </a:cubicBezTo>
                    <a:cubicBezTo>
                      <a:pt x="1435894" y="68390"/>
                      <a:pt x="1435894" y="107918"/>
                      <a:pt x="1436465" y="158115"/>
                    </a:cubicBezTo>
                    <a:cubicBezTo>
                      <a:pt x="1436465" y="258985"/>
                      <a:pt x="1436942" y="403098"/>
                      <a:pt x="1437323" y="576548"/>
                    </a:cubicBezTo>
                    <a:lnTo>
                      <a:pt x="1437323" y="578644"/>
                    </a:lnTo>
                    <a:lnTo>
                      <a:pt x="1435322" y="578644"/>
                    </a:lnTo>
                    <a:lnTo>
                      <a:pt x="779336" y="578644"/>
                    </a:lnTo>
                    <a:lnTo>
                      <a:pt x="333280" y="578644"/>
                    </a:lnTo>
                    <a:lnTo>
                      <a:pt x="335280" y="577406"/>
                    </a:lnTo>
                    <a:lnTo>
                      <a:pt x="94869" y="1089565"/>
                    </a:lnTo>
                    <a:lnTo>
                      <a:pt x="25622" y="1235869"/>
                    </a:lnTo>
                    <a:lnTo>
                      <a:pt x="6572" y="1274731"/>
                    </a:lnTo>
                    <a:lnTo>
                      <a:pt x="1715" y="1284256"/>
                    </a:lnTo>
                    <a:cubicBezTo>
                      <a:pt x="1211" y="1285401"/>
                      <a:pt x="639" y="1286514"/>
                      <a:pt x="0" y="1287590"/>
                    </a:cubicBezTo>
                    <a:cubicBezTo>
                      <a:pt x="0" y="1287589"/>
                      <a:pt x="0" y="1286447"/>
                      <a:pt x="1429" y="1284161"/>
                    </a:cubicBezTo>
                    <a:lnTo>
                      <a:pt x="5906" y="1273969"/>
                    </a:lnTo>
                    <a:lnTo>
                      <a:pt x="24289" y="1235869"/>
                    </a:lnTo>
                    <a:cubicBezTo>
                      <a:pt x="40196" y="1201484"/>
                      <a:pt x="63246" y="1151573"/>
                      <a:pt x="92393" y="1088708"/>
                    </a:cubicBezTo>
                    <a:lnTo>
                      <a:pt x="331280" y="575596"/>
                    </a:lnTo>
                    <a:lnTo>
                      <a:pt x="331851" y="574358"/>
                    </a:lnTo>
                    <a:lnTo>
                      <a:pt x="333280" y="574358"/>
                    </a:lnTo>
                    <a:lnTo>
                      <a:pt x="779907" y="574358"/>
                    </a:lnTo>
                    <a:lnTo>
                      <a:pt x="1435894" y="574358"/>
                    </a:lnTo>
                    <a:lnTo>
                      <a:pt x="1433798" y="576358"/>
                    </a:lnTo>
                    <a:cubicBezTo>
                      <a:pt x="1433798" y="402908"/>
                      <a:pt x="1434465" y="258794"/>
                      <a:pt x="1434656" y="157925"/>
                    </a:cubicBezTo>
                    <a:cubicBezTo>
                      <a:pt x="1434656" y="107632"/>
                      <a:pt x="1435132" y="68199"/>
                      <a:pt x="1435227" y="41053"/>
                    </a:cubicBezTo>
                    <a:cubicBezTo>
                      <a:pt x="1435227" y="27718"/>
                      <a:pt x="1435227" y="17431"/>
                      <a:pt x="1435227" y="10382"/>
                    </a:cubicBezTo>
                    <a:cubicBezTo>
                      <a:pt x="1435227" y="3334"/>
                      <a:pt x="1435894" y="0"/>
                      <a:pt x="143589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6"/>
              <p:cNvSpPr/>
              <p:nvPr/>
            </p:nvSpPr>
            <p:spPr>
              <a:xfrm>
                <a:off x="2773445" y="1451920"/>
                <a:ext cx="8893" cy="8881"/>
              </a:xfrm>
              <a:custGeom>
                <a:avLst/>
                <a:gdLst/>
                <a:ahLst/>
                <a:cxnLst/>
                <a:rect l="l" t="t" r="r" b="b"/>
                <a:pathLst>
                  <a:path w="8893" h="8881" extrusionOk="0">
                    <a:moveTo>
                      <a:pt x="8543" y="8516"/>
                    </a:moveTo>
                    <a:cubicBezTo>
                      <a:pt x="7686" y="9469"/>
                      <a:pt x="5019" y="8516"/>
                      <a:pt x="2733" y="6135"/>
                    </a:cubicBezTo>
                    <a:cubicBezTo>
                      <a:pt x="446" y="3754"/>
                      <a:pt x="-601" y="1182"/>
                      <a:pt x="351" y="325"/>
                    </a:cubicBezTo>
                    <a:cubicBezTo>
                      <a:pt x="1304" y="-533"/>
                      <a:pt x="3875" y="325"/>
                      <a:pt x="6162" y="2706"/>
                    </a:cubicBezTo>
                    <a:cubicBezTo>
                      <a:pt x="8448" y="5087"/>
                      <a:pt x="9495" y="7659"/>
                      <a:pt x="8543" y="85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6"/>
              <p:cNvSpPr/>
              <p:nvPr/>
            </p:nvSpPr>
            <p:spPr>
              <a:xfrm>
                <a:off x="2840757" y="3749309"/>
                <a:ext cx="36576" cy="36576"/>
              </a:xfrm>
              <a:custGeom>
                <a:avLst/>
                <a:gdLst/>
                <a:ahLst/>
                <a:cxnLst/>
                <a:rect l="l" t="t" r="r" b="b"/>
                <a:pathLst>
                  <a:path w="36576" h="36576" extrusionOk="0">
                    <a:moveTo>
                      <a:pt x="0" y="18177"/>
                    </a:moveTo>
                    <a:cubicBezTo>
                      <a:pt x="62" y="8077"/>
                      <a:pt x="8299" y="-61"/>
                      <a:pt x="18399" y="0"/>
                    </a:cubicBezTo>
                    <a:cubicBezTo>
                      <a:pt x="28499" y="62"/>
                      <a:pt x="36637" y="8299"/>
                      <a:pt x="36576" y="18399"/>
                    </a:cubicBezTo>
                    <a:cubicBezTo>
                      <a:pt x="36516" y="28160"/>
                      <a:pt x="28803" y="36153"/>
                      <a:pt x="19050" y="36560"/>
                    </a:cubicBezTo>
                    <a:cubicBezTo>
                      <a:pt x="8959" y="36981"/>
                      <a:pt x="437" y="29142"/>
                      <a:pt x="16" y="19051"/>
                    </a:cubicBezTo>
                    <a:cubicBezTo>
                      <a:pt x="4" y="18760"/>
                      <a:pt x="-1" y="18468"/>
                      <a:pt x="0" y="1817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6"/>
              <p:cNvSpPr/>
              <p:nvPr/>
            </p:nvSpPr>
            <p:spPr>
              <a:xfrm>
                <a:off x="2840758" y="3501834"/>
                <a:ext cx="36575" cy="36576"/>
              </a:xfrm>
              <a:custGeom>
                <a:avLst/>
                <a:gdLst/>
                <a:ahLst/>
                <a:cxnLst/>
                <a:rect l="l" t="t" r="r" b="b"/>
                <a:pathLst>
                  <a:path w="36575" h="36576" extrusionOk="0">
                    <a:moveTo>
                      <a:pt x="0" y="18288"/>
                    </a:moveTo>
                    <a:cubicBezTo>
                      <a:pt x="0" y="8188"/>
                      <a:pt x="8188" y="0"/>
                      <a:pt x="18288" y="0"/>
                    </a:cubicBezTo>
                    <a:cubicBezTo>
                      <a:pt x="28388" y="0"/>
                      <a:pt x="36576" y="8188"/>
                      <a:pt x="36576" y="18288"/>
                    </a:cubicBezTo>
                    <a:cubicBezTo>
                      <a:pt x="36576" y="28388"/>
                      <a:pt x="28388" y="36576"/>
                      <a:pt x="18288" y="36576"/>
                    </a:cubicBezTo>
                    <a:cubicBezTo>
                      <a:pt x="8188" y="36576"/>
                      <a:pt x="0" y="28388"/>
                      <a:pt x="0" y="182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6"/>
              <p:cNvSpPr/>
              <p:nvPr/>
            </p:nvSpPr>
            <p:spPr>
              <a:xfrm>
                <a:off x="5000361" y="4348892"/>
                <a:ext cx="36576" cy="36576"/>
              </a:xfrm>
              <a:custGeom>
                <a:avLst/>
                <a:gdLst/>
                <a:ahLst/>
                <a:cxnLst/>
                <a:rect l="l" t="t" r="r" b="b"/>
                <a:pathLst>
                  <a:path w="36576" h="36576" extrusionOk="0">
                    <a:moveTo>
                      <a:pt x="36576" y="18288"/>
                    </a:moveTo>
                    <a:cubicBezTo>
                      <a:pt x="36576" y="28388"/>
                      <a:pt x="28388" y="36576"/>
                      <a:pt x="18288" y="36576"/>
                    </a:cubicBezTo>
                    <a:cubicBezTo>
                      <a:pt x="8188" y="36576"/>
                      <a:pt x="0" y="28388"/>
                      <a:pt x="0" y="18288"/>
                    </a:cubicBezTo>
                    <a:cubicBezTo>
                      <a:pt x="0" y="8188"/>
                      <a:pt x="8188" y="0"/>
                      <a:pt x="18288" y="0"/>
                    </a:cubicBezTo>
                    <a:cubicBezTo>
                      <a:pt x="28388" y="0"/>
                      <a:pt x="36576" y="8188"/>
                      <a:pt x="36576" y="18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6"/>
              <p:cNvSpPr/>
              <p:nvPr/>
            </p:nvSpPr>
            <p:spPr>
              <a:xfrm>
                <a:off x="5000361" y="4101338"/>
                <a:ext cx="36766" cy="36766"/>
              </a:xfrm>
              <a:custGeom>
                <a:avLst/>
                <a:gdLst/>
                <a:ahLst/>
                <a:cxnLst/>
                <a:rect l="l" t="t" r="r" b="b"/>
                <a:pathLst>
                  <a:path w="36766" h="36766" extrusionOk="0">
                    <a:moveTo>
                      <a:pt x="0" y="18478"/>
                    </a:moveTo>
                    <a:cubicBezTo>
                      <a:pt x="-52" y="8326"/>
                      <a:pt x="8136" y="53"/>
                      <a:pt x="18288" y="0"/>
                    </a:cubicBezTo>
                    <a:cubicBezTo>
                      <a:pt x="28441" y="-52"/>
                      <a:pt x="36714" y="8136"/>
                      <a:pt x="36766" y="18288"/>
                    </a:cubicBezTo>
                    <a:cubicBezTo>
                      <a:pt x="36819" y="28441"/>
                      <a:pt x="28631" y="36714"/>
                      <a:pt x="18478" y="36766"/>
                    </a:cubicBezTo>
                    <a:cubicBezTo>
                      <a:pt x="18415" y="36767"/>
                      <a:pt x="18351" y="36767"/>
                      <a:pt x="18288" y="36766"/>
                    </a:cubicBezTo>
                    <a:cubicBezTo>
                      <a:pt x="8210" y="36714"/>
                      <a:pt x="52" y="28557"/>
                      <a:pt x="0" y="1847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6"/>
              <p:cNvSpPr/>
              <p:nvPr/>
            </p:nvSpPr>
            <p:spPr>
              <a:xfrm>
                <a:off x="4234034" y="5008966"/>
                <a:ext cx="36613" cy="36585"/>
              </a:xfrm>
              <a:custGeom>
                <a:avLst/>
                <a:gdLst/>
                <a:ahLst/>
                <a:cxnLst/>
                <a:rect l="l" t="t" r="r" b="b"/>
                <a:pathLst>
                  <a:path w="36613" h="36585" extrusionOk="0">
                    <a:moveTo>
                      <a:pt x="11947" y="1152"/>
                    </a:moveTo>
                    <a:cubicBezTo>
                      <a:pt x="21414" y="-2369"/>
                      <a:pt x="31942" y="2452"/>
                      <a:pt x="35462" y="11919"/>
                    </a:cubicBezTo>
                    <a:cubicBezTo>
                      <a:pt x="38982" y="21386"/>
                      <a:pt x="34161" y="31914"/>
                      <a:pt x="24694" y="35434"/>
                    </a:cubicBezTo>
                    <a:cubicBezTo>
                      <a:pt x="15232" y="38953"/>
                      <a:pt x="4708" y="34139"/>
                      <a:pt x="1184" y="24678"/>
                    </a:cubicBezTo>
                    <a:cubicBezTo>
                      <a:pt x="-2374" y="15282"/>
                      <a:pt x="2359" y="4780"/>
                      <a:pt x="11756" y="1223"/>
                    </a:cubicBezTo>
                    <a:cubicBezTo>
                      <a:pt x="11820" y="1198"/>
                      <a:pt x="11883" y="1175"/>
                      <a:pt x="11947" y="1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6"/>
              <p:cNvSpPr/>
              <p:nvPr/>
            </p:nvSpPr>
            <p:spPr>
              <a:xfrm>
                <a:off x="4465888" y="4922352"/>
                <a:ext cx="36586" cy="36586"/>
              </a:xfrm>
              <a:custGeom>
                <a:avLst/>
                <a:gdLst/>
                <a:ahLst/>
                <a:cxnLst/>
                <a:rect l="l" t="t" r="r" b="b"/>
                <a:pathLst>
                  <a:path w="36586" h="36586" extrusionOk="0">
                    <a:moveTo>
                      <a:pt x="11836" y="1183"/>
                    </a:moveTo>
                    <a:cubicBezTo>
                      <a:pt x="21286" y="-2383"/>
                      <a:pt x="31837" y="2386"/>
                      <a:pt x="35403" y="11836"/>
                    </a:cubicBezTo>
                    <a:cubicBezTo>
                      <a:pt x="38970" y="21285"/>
                      <a:pt x="34200" y="31837"/>
                      <a:pt x="24750" y="35403"/>
                    </a:cubicBezTo>
                    <a:cubicBezTo>
                      <a:pt x="15301" y="38970"/>
                      <a:pt x="4749" y="34200"/>
                      <a:pt x="1183" y="24750"/>
                    </a:cubicBezTo>
                    <a:cubicBezTo>
                      <a:pt x="1178" y="24737"/>
                      <a:pt x="1173" y="24723"/>
                      <a:pt x="1168" y="24710"/>
                    </a:cubicBezTo>
                    <a:cubicBezTo>
                      <a:pt x="-2370" y="15268"/>
                      <a:pt x="2402" y="4743"/>
                      <a:pt x="11836" y="11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6"/>
              <p:cNvSpPr/>
              <p:nvPr/>
            </p:nvSpPr>
            <p:spPr>
              <a:xfrm>
                <a:off x="4681641" y="4828849"/>
                <a:ext cx="36585" cy="36585"/>
              </a:xfrm>
              <a:custGeom>
                <a:avLst/>
                <a:gdLst/>
                <a:ahLst/>
                <a:cxnLst/>
                <a:rect l="l" t="t" r="r" b="b"/>
                <a:pathLst>
                  <a:path w="36585" h="36585" extrusionOk="0">
                    <a:moveTo>
                      <a:pt x="11919" y="1152"/>
                    </a:moveTo>
                    <a:cubicBezTo>
                      <a:pt x="21386" y="-2369"/>
                      <a:pt x="31914" y="2452"/>
                      <a:pt x="35434" y="11919"/>
                    </a:cubicBezTo>
                    <a:cubicBezTo>
                      <a:pt x="38954" y="21386"/>
                      <a:pt x="34134" y="31914"/>
                      <a:pt x="24667" y="35434"/>
                    </a:cubicBezTo>
                    <a:cubicBezTo>
                      <a:pt x="15204" y="38953"/>
                      <a:pt x="4681" y="34139"/>
                      <a:pt x="1156" y="24678"/>
                    </a:cubicBezTo>
                    <a:cubicBezTo>
                      <a:pt x="-2371" y="15214"/>
                      <a:pt x="2443" y="4682"/>
                      <a:pt x="11908" y="1156"/>
                    </a:cubicBezTo>
                    <a:cubicBezTo>
                      <a:pt x="11911" y="1155"/>
                      <a:pt x="11915" y="1153"/>
                      <a:pt x="11919" y="1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6"/>
              <p:cNvSpPr/>
              <p:nvPr/>
            </p:nvSpPr>
            <p:spPr>
              <a:xfrm>
                <a:off x="4913408" y="4742238"/>
                <a:ext cx="36749" cy="36776"/>
              </a:xfrm>
              <a:custGeom>
                <a:avLst/>
                <a:gdLst/>
                <a:ahLst/>
                <a:cxnLst/>
                <a:rect l="l" t="t" r="r" b="b"/>
                <a:pathLst>
                  <a:path w="36749" h="36776" extrusionOk="0">
                    <a:moveTo>
                      <a:pt x="11896" y="1179"/>
                    </a:moveTo>
                    <a:cubicBezTo>
                      <a:pt x="21400" y="-2391"/>
                      <a:pt x="32000" y="2419"/>
                      <a:pt x="35570" y="11923"/>
                    </a:cubicBezTo>
                    <a:cubicBezTo>
                      <a:pt x="39141" y="21427"/>
                      <a:pt x="34331" y="32027"/>
                      <a:pt x="24826" y="35597"/>
                    </a:cubicBezTo>
                    <a:cubicBezTo>
                      <a:pt x="15322" y="39168"/>
                      <a:pt x="4723" y="34358"/>
                      <a:pt x="1152" y="24854"/>
                    </a:cubicBezTo>
                    <a:cubicBezTo>
                      <a:pt x="1146" y="24836"/>
                      <a:pt x="1139" y="24819"/>
                      <a:pt x="1133" y="24802"/>
                    </a:cubicBezTo>
                    <a:cubicBezTo>
                      <a:pt x="-2345" y="15309"/>
                      <a:pt x="2451" y="4784"/>
                      <a:pt x="11896" y="117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6"/>
              <p:cNvSpPr/>
              <p:nvPr/>
            </p:nvSpPr>
            <p:spPr>
              <a:xfrm>
                <a:off x="4061577" y="3937508"/>
                <a:ext cx="1056002" cy="1247393"/>
              </a:xfrm>
              <a:custGeom>
                <a:avLst/>
                <a:gdLst/>
                <a:ahLst/>
                <a:cxnLst/>
                <a:rect l="l" t="t" r="r" b="b"/>
                <a:pathLst>
                  <a:path w="1056002" h="1247393" extrusionOk="0">
                    <a:moveTo>
                      <a:pt x="667" y="1247394"/>
                    </a:moveTo>
                    <a:cubicBezTo>
                      <a:pt x="583" y="1246539"/>
                      <a:pt x="583" y="1245678"/>
                      <a:pt x="667" y="1244822"/>
                    </a:cubicBezTo>
                    <a:cubicBezTo>
                      <a:pt x="667" y="1243013"/>
                      <a:pt x="667" y="1240441"/>
                      <a:pt x="667" y="1237202"/>
                    </a:cubicBezTo>
                    <a:cubicBezTo>
                      <a:pt x="667" y="1230249"/>
                      <a:pt x="667" y="1220248"/>
                      <a:pt x="667" y="1207389"/>
                    </a:cubicBezTo>
                    <a:cubicBezTo>
                      <a:pt x="667" y="1181005"/>
                      <a:pt x="667" y="1142714"/>
                      <a:pt x="0" y="1093946"/>
                    </a:cubicBezTo>
                    <a:lnTo>
                      <a:pt x="0" y="1093089"/>
                    </a:lnTo>
                    <a:lnTo>
                      <a:pt x="762" y="1093089"/>
                    </a:lnTo>
                    <a:lnTo>
                      <a:pt x="747427" y="766477"/>
                    </a:lnTo>
                    <a:lnTo>
                      <a:pt x="1052227" y="633698"/>
                    </a:lnTo>
                    <a:lnTo>
                      <a:pt x="1050893" y="635698"/>
                    </a:lnTo>
                    <a:cubicBezTo>
                      <a:pt x="1052131" y="449961"/>
                      <a:pt x="1053274" y="291084"/>
                      <a:pt x="1054132" y="178498"/>
                    </a:cubicBezTo>
                    <a:cubicBezTo>
                      <a:pt x="1054703" y="122396"/>
                      <a:pt x="1055084" y="77819"/>
                      <a:pt x="1055465" y="47054"/>
                    </a:cubicBezTo>
                    <a:cubicBezTo>
                      <a:pt x="1055465" y="31909"/>
                      <a:pt x="1055465" y="20193"/>
                      <a:pt x="1055941" y="12097"/>
                    </a:cubicBezTo>
                    <a:cubicBezTo>
                      <a:pt x="1055941" y="8191"/>
                      <a:pt x="1055941" y="5239"/>
                      <a:pt x="1055941" y="3048"/>
                    </a:cubicBezTo>
                    <a:cubicBezTo>
                      <a:pt x="1055860" y="2034"/>
                      <a:pt x="1055860" y="1014"/>
                      <a:pt x="1055941" y="0"/>
                    </a:cubicBezTo>
                    <a:cubicBezTo>
                      <a:pt x="1056023" y="1014"/>
                      <a:pt x="1056023" y="2034"/>
                      <a:pt x="1055941" y="3048"/>
                    </a:cubicBezTo>
                    <a:cubicBezTo>
                      <a:pt x="1055941" y="5239"/>
                      <a:pt x="1055941" y="8191"/>
                      <a:pt x="1055941" y="12097"/>
                    </a:cubicBezTo>
                    <a:cubicBezTo>
                      <a:pt x="1055941" y="20193"/>
                      <a:pt x="1055941" y="31909"/>
                      <a:pt x="1055941" y="47054"/>
                    </a:cubicBezTo>
                    <a:lnTo>
                      <a:pt x="1055941" y="178498"/>
                    </a:lnTo>
                    <a:cubicBezTo>
                      <a:pt x="1055941" y="291179"/>
                      <a:pt x="1054989" y="450056"/>
                      <a:pt x="1054417" y="635698"/>
                    </a:cubicBezTo>
                    <a:lnTo>
                      <a:pt x="1054417" y="637222"/>
                    </a:lnTo>
                    <a:lnTo>
                      <a:pt x="1053084" y="637794"/>
                    </a:lnTo>
                    <a:lnTo>
                      <a:pt x="748284" y="771144"/>
                    </a:lnTo>
                    <a:lnTo>
                      <a:pt x="762" y="1095661"/>
                    </a:lnTo>
                    <a:lnTo>
                      <a:pt x="1524" y="1094518"/>
                    </a:lnTo>
                    <a:cubicBezTo>
                      <a:pt x="1524" y="1143286"/>
                      <a:pt x="1048" y="1181576"/>
                      <a:pt x="952" y="1207961"/>
                    </a:cubicBezTo>
                    <a:cubicBezTo>
                      <a:pt x="952" y="1220819"/>
                      <a:pt x="952" y="1230821"/>
                      <a:pt x="952" y="1237774"/>
                    </a:cubicBezTo>
                    <a:cubicBezTo>
                      <a:pt x="952" y="1241012"/>
                      <a:pt x="952" y="1243584"/>
                      <a:pt x="952" y="1245394"/>
                    </a:cubicBezTo>
                    <a:cubicBezTo>
                      <a:pt x="952" y="1247204"/>
                      <a:pt x="667" y="1247394"/>
                      <a:pt x="667" y="12473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6"/>
              <p:cNvSpPr/>
              <p:nvPr/>
            </p:nvSpPr>
            <p:spPr>
              <a:xfrm>
                <a:off x="3417020" y="1251077"/>
                <a:ext cx="907065" cy="4857"/>
              </a:xfrm>
              <a:custGeom>
                <a:avLst/>
                <a:gdLst/>
                <a:ahLst/>
                <a:cxnLst/>
                <a:rect l="l" t="t" r="r" b="b"/>
                <a:pathLst>
                  <a:path w="907065" h="4857" extrusionOk="0">
                    <a:moveTo>
                      <a:pt x="907066" y="2476"/>
                    </a:moveTo>
                    <a:cubicBezTo>
                      <a:pt x="907066" y="3810"/>
                      <a:pt x="703993" y="4858"/>
                      <a:pt x="453580" y="4858"/>
                    </a:cubicBezTo>
                    <a:cubicBezTo>
                      <a:pt x="203168" y="4858"/>
                      <a:pt x="0" y="3810"/>
                      <a:pt x="0" y="2476"/>
                    </a:cubicBezTo>
                    <a:cubicBezTo>
                      <a:pt x="0" y="1143"/>
                      <a:pt x="203073" y="0"/>
                      <a:pt x="453580" y="0"/>
                    </a:cubicBezTo>
                    <a:cubicBezTo>
                      <a:pt x="704088" y="0"/>
                      <a:pt x="907066" y="1143"/>
                      <a:pt x="907066" y="24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6"/>
              <p:cNvSpPr/>
              <p:nvPr/>
            </p:nvSpPr>
            <p:spPr>
              <a:xfrm>
                <a:off x="3425688" y="2390171"/>
                <a:ext cx="1292542" cy="4762"/>
              </a:xfrm>
              <a:custGeom>
                <a:avLst/>
                <a:gdLst/>
                <a:ahLst/>
                <a:cxnLst/>
                <a:rect l="l" t="t" r="r" b="b"/>
                <a:pathLst>
                  <a:path w="1292542" h="4762" extrusionOk="0">
                    <a:moveTo>
                      <a:pt x="1292542" y="2381"/>
                    </a:moveTo>
                    <a:cubicBezTo>
                      <a:pt x="1292542" y="3715"/>
                      <a:pt x="1003173" y="4763"/>
                      <a:pt x="646366" y="4763"/>
                    </a:cubicBezTo>
                    <a:cubicBezTo>
                      <a:pt x="289560" y="4763"/>
                      <a:pt x="0" y="3715"/>
                      <a:pt x="0" y="2381"/>
                    </a:cubicBezTo>
                    <a:cubicBezTo>
                      <a:pt x="0" y="1048"/>
                      <a:pt x="289370" y="0"/>
                      <a:pt x="646366" y="0"/>
                    </a:cubicBezTo>
                    <a:cubicBezTo>
                      <a:pt x="1003363" y="0"/>
                      <a:pt x="1292542" y="1048"/>
                      <a:pt x="1292542" y="23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6"/>
              <p:cNvSpPr/>
              <p:nvPr/>
            </p:nvSpPr>
            <p:spPr>
              <a:xfrm>
                <a:off x="2297928" y="2765933"/>
                <a:ext cx="1127760" cy="639127"/>
              </a:xfrm>
              <a:custGeom>
                <a:avLst/>
                <a:gdLst/>
                <a:ahLst/>
                <a:cxnLst/>
                <a:rect l="l" t="t" r="r" b="b"/>
                <a:pathLst>
                  <a:path w="1127760" h="639127" extrusionOk="0">
                    <a:moveTo>
                      <a:pt x="1127760" y="2667"/>
                    </a:moveTo>
                    <a:cubicBezTo>
                      <a:pt x="1126431" y="2814"/>
                      <a:pt x="1125089" y="2814"/>
                      <a:pt x="1123760" y="2667"/>
                    </a:cubicBezTo>
                    <a:lnTo>
                      <a:pt x="1112139" y="2667"/>
                    </a:lnTo>
                    <a:lnTo>
                      <a:pt x="1067086" y="3143"/>
                    </a:lnTo>
                    <a:lnTo>
                      <a:pt x="901637" y="3905"/>
                    </a:lnTo>
                    <a:lnTo>
                      <a:pt x="355759" y="4572"/>
                    </a:lnTo>
                    <a:lnTo>
                      <a:pt x="278892" y="4572"/>
                    </a:lnTo>
                    <a:lnTo>
                      <a:pt x="281083" y="3143"/>
                    </a:lnTo>
                    <a:lnTo>
                      <a:pt x="82106" y="455485"/>
                    </a:lnTo>
                    <a:lnTo>
                      <a:pt x="22289" y="590169"/>
                    </a:lnTo>
                    <a:lnTo>
                      <a:pt x="5906" y="626459"/>
                    </a:lnTo>
                    <a:lnTo>
                      <a:pt x="1619" y="635984"/>
                    </a:lnTo>
                    <a:lnTo>
                      <a:pt x="0" y="639128"/>
                    </a:lnTo>
                    <a:cubicBezTo>
                      <a:pt x="259" y="637978"/>
                      <a:pt x="642" y="636860"/>
                      <a:pt x="1143" y="635794"/>
                    </a:cubicBezTo>
                    <a:lnTo>
                      <a:pt x="5144" y="626269"/>
                    </a:lnTo>
                    <a:lnTo>
                      <a:pt x="20669" y="589597"/>
                    </a:lnTo>
                    <a:lnTo>
                      <a:pt x="79153" y="454342"/>
                    </a:lnTo>
                    <a:lnTo>
                      <a:pt x="276701" y="1429"/>
                    </a:lnTo>
                    <a:lnTo>
                      <a:pt x="277273" y="0"/>
                    </a:lnTo>
                    <a:lnTo>
                      <a:pt x="355759" y="0"/>
                    </a:lnTo>
                    <a:lnTo>
                      <a:pt x="901637" y="667"/>
                    </a:lnTo>
                    <a:lnTo>
                      <a:pt x="1067086" y="1429"/>
                    </a:lnTo>
                    <a:lnTo>
                      <a:pt x="1112139" y="1905"/>
                    </a:lnTo>
                    <a:lnTo>
                      <a:pt x="1123760" y="1905"/>
                    </a:lnTo>
                    <a:cubicBezTo>
                      <a:pt x="1125114" y="2031"/>
                      <a:pt x="1126454" y="2286"/>
                      <a:pt x="1127760" y="26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7" name="Google Shape;137;p16"/>
            <p:cNvSpPr/>
            <p:nvPr/>
          </p:nvSpPr>
          <p:spPr>
            <a:xfrm>
              <a:off x="1246540" y="4311414"/>
              <a:ext cx="3193141" cy="3653"/>
            </a:xfrm>
            <a:custGeom>
              <a:avLst/>
              <a:gdLst/>
              <a:ahLst/>
              <a:cxnLst/>
              <a:rect l="l" t="t" r="r" b="b"/>
              <a:pathLst>
                <a:path w="4329683" h="4953" extrusionOk="0">
                  <a:moveTo>
                    <a:pt x="4329684" y="2477"/>
                  </a:moveTo>
                  <a:cubicBezTo>
                    <a:pt x="4329684" y="3905"/>
                    <a:pt x="3360325" y="4953"/>
                    <a:pt x="2164937" y="4953"/>
                  </a:cubicBezTo>
                  <a:cubicBezTo>
                    <a:pt x="969550" y="4953"/>
                    <a:pt x="0" y="3905"/>
                    <a:pt x="0" y="2477"/>
                  </a:cubicBezTo>
                  <a:cubicBezTo>
                    <a:pt x="0" y="1048"/>
                    <a:pt x="969169" y="0"/>
                    <a:pt x="2164937" y="0"/>
                  </a:cubicBezTo>
                  <a:cubicBezTo>
                    <a:pt x="3360706" y="0"/>
                    <a:pt x="4329684" y="1143"/>
                    <a:pt x="4329684"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6"/>
            <p:cNvSpPr/>
            <p:nvPr/>
          </p:nvSpPr>
          <p:spPr>
            <a:xfrm>
              <a:off x="2263856" y="1766894"/>
              <a:ext cx="205391" cy="297800"/>
            </a:xfrm>
            <a:custGeom>
              <a:avLst/>
              <a:gdLst/>
              <a:ahLst/>
              <a:cxnLst/>
              <a:rect l="l" t="t" r="r" b="b"/>
              <a:pathLst>
                <a:path w="278496" h="403797" extrusionOk="0">
                  <a:moveTo>
                    <a:pt x="275539" y="62865"/>
                  </a:moveTo>
                  <a:cubicBezTo>
                    <a:pt x="253097" y="24186"/>
                    <a:pt x="211862" y="272"/>
                    <a:pt x="167145" y="0"/>
                  </a:cubicBezTo>
                  <a:cubicBezTo>
                    <a:pt x="121886" y="714"/>
                    <a:pt x="79210" y="21217"/>
                    <a:pt x="50368" y="56102"/>
                  </a:cubicBezTo>
                  <a:cubicBezTo>
                    <a:pt x="-7734" y="125063"/>
                    <a:pt x="-13735" y="227552"/>
                    <a:pt x="22936" y="308229"/>
                  </a:cubicBezTo>
                  <a:cubicBezTo>
                    <a:pt x="40866" y="349015"/>
                    <a:pt x="72984" y="381911"/>
                    <a:pt x="113329" y="400812"/>
                  </a:cubicBezTo>
                  <a:cubicBezTo>
                    <a:pt x="124746" y="407016"/>
                    <a:pt x="139020" y="403260"/>
                    <a:pt x="145904" y="392240"/>
                  </a:cubicBezTo>
                  <a:cubicBezTo>
                    <a:pt x="152425" y="380862"/>
                    <a:pt x="148608" y="366358"/>
                    <a:pt x="137332" y="359664"/>
                  </a:cubicBezTo>
                  <a:cubicBezTo>
                    <a:pt x="80182" y="334518"/>
                    <a:pt x="50464" y="273939"/>
                    <a:pt x="47701" y="213931"/>
                  </a:cubicBezTo>
                  <a:cubicBezTo>
                    <a:pt x="44653" y="146304"/>
                    <a:pt x="75419" y="65246"/>
                    <a:pt x="148476" y="49340"/>
                  </a:cubicBezTo>
                  <a:cubicBezTo>
                    <a:pt x="182169" y="41905"/>
                    <a:pt x="216808" y="57069"/>
                    <a:pt x="234201" y="86868"/>
                  </a:cubicBezTo>
                  <a:cubicBezTo>
                    <a:pt x="248965" y="113824"/>
                    <a:pt x="290113" y="89821"/>
                    <a:pt x="275349" y="628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6"/>
            <p:cNvSpPr/>
            <p:nvPr/>
          </p:nvSpPr>
          <p:spPr>
            <a:xfrm>
              <a:off x="2293537" y="1994048"/>
              <a:ext cx="26453" cy="19997"/>
            </a:xfrm>
            <a:custGeom>
              <a:avLst/>
              <a:gdLst/>
              <a:ahLst/>
              <a:cxnLst/>
              <a:rect l="l" t="t" r="r" b="b"/>
              <a:pathLst>
                <a:path w="35868" h="27114" extrusionOk="0">
                  <a:moveTo>
                    <a:pt x="35869" y="1005"/>
                  </a:moveTo>
                  <a:cubicBezTo>
                    <a:pt x="28764" y="3394"/>
                    <a:pt x="21957" y="6590"/>
                    <a:pt x="15580" y="10530"/>
                  </a:cubicBezTo>
                  <a:cubicBezTo>
                    <a:pt x="5579" y="17578"/>
                    <a:pt x="2150" y="27484"/>
                    <a:pt x="721" y="27103"/>
                  </a:cubicBezTo>
                  <a:cubicBezTo>
                    <a:pt x="-707" y="26722"/>
                    <a:pt x="150" y="24151"/>
                    <a:pt x="1864" y="19960"/>
                  </a:cubicBezTo>
                  <a:cubicBezTo>
                    <a:pt x="6673" y="9036"/>
                    <a:pt x="16953" y="1516"/>
                    <a:pt x="28820" y="243"/>
                  </a:cubicBezTo>
                  <a:cubicBezTo>
                    <a:pt x="33202" y="-424"/>
                    <a:pt x="35869" y="433"/>
                    <a:pt x="35869" y="10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6"/>
            <p:cNvSpPr/>
            <p:nvPr/>
          </p:nvSpPr>
          <p:spPr>
            <a:xfrm>
              <a:off x="2270297" y="1949487"/>
              <a:ext cx="28902" cy="14872"/>
            </a:xfrm>
            <a:custGeom>
              <a:avLst/>
              <a:gdLst/>
              <a:ahLst/>
              <a:cxnLst/>
              <a:rect l="l" t="t" r="r" b="b"/>
              <a:pathLst>
                <a:path w="39189" h="20166" extrusionOk="0">
                  <a:moveTo>
                    <a:pt x="39165" y="3854"/>
                  </a:moveTo>
                  <a:cubicBezTo>
                    <a:pt x="31904" y="3711"/>
                    <a:pt x="24667" y="4740"/>
                    <a:pt x="17734" y="6902"/>
                  </a:cubicBezTo>
                  <a:cubicBezTo>
                    <a:pt x="6494" y="11379"/>
                    <a:pt x="1732" y="20713"/>
                    <a:pt x="493" y="20142"/>
                  </a:cubicBezTo>
                  <a:cubicBezTo>
                    <a:pt x="-745" y="19570"/>
                    <a:pt x="493" y="17094"/>
                    <a:pt x="2589" y="13284"/>
                  </a:cubicBezTo>
                  <a:cubicBezTo>
                    <a:pt x="9200" y="3325"/>
                    <a:pt x="21134" y="-1704"/>
                    <a:pt x="32878" y="520"/>
                  </a:cubicBezTo>
                  <a:cubicBezTo>
                    <a:pt x="37260" y="1949"/>
                    <a:pt x="39451" y="3282"/>
                    <a:pt x="39165" y="385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6"/>
            <p:cNvSpPr/>
            <p:nvPr/>
          </p:nvSpPr>
          <p:spPr>
            <a:xfrm>
              <a:off x="2268623" y="1892109"/>
              <a:ext cx="30535" cy="9111"/>
            </a:xfrm>
            <a:custGeom>
              <a:avLst/>
              <a:gdLst/>
              <a:ahLst/>
              <a:cxnLst/>
              <a:rect l="l" t="t" r="r" b="b"/>
              <a:pathLst>
                <a:path w="41404" h="12354" extrusionOk="0">
                  <a:moveTo>
                    <a:pt x="41338" y="12354"/>
                  </a:moveTo>
                  <a:cubicBezTo>
                    <a:pt x="34852" y="9436"/>
                    <a:pt x="28129" y="7078"/>
                    <a:pt x="21241" y="5306"/>
                  </a:cubicBezTo>
                  <a:cubicBezTo>
                    <a:pt x="14146" y="5060"/>
                    <a:pt x="7044" y="5379"/>
                    <a:pt x="0" y="6258"/>
                  </a:cubicBezTo>
                  <a:cubicBezTo>
                    <a:pt x="0" y="6258"/>
                    <a:pt x="1619" y="3877"/>
                    <a:pt x="5620" y="2163"/>
                  </a:cubicBezTo>
                  <a:cubicBezTo>
                    <a:pt x="16220" y="-1918"/>
                    <a:pt x="28184" y="-147"/>
                    <a:pt x="37147" y="6830"/>
                  </a:cubicBezTo>
                  <a:cubicBezTo>
                    <a:pt x="40481" y="9592"/>
                    <a:pt x="41719" y="11973"/>
                    <a:pt x="41338" y="1235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6"/>
            <p:cNvSpPr/>
            <p:nvPr/>
          </p:nvSpPr>
          <p:spPr>
            <a:xfrm>
              <a:off x="2284439" y="1835063"/>
              <a:ext cx="29805" cy="11093"/>
            </a:xfrm>
            <a:custGeom>
              <a:avLst/>
              <a:gdLst/>
              <a:ahLst/>
              <a:cxnLst/>
              <a:rect l="l" t="t" r="r" b="b"/>
              <a:pathLst>
                <a:path w="40413" h="15042" extrusionOk="0">
                  <a:moveTo>
                    <a:pt x="40291" y="14977"/>
                  </a:moveTo>
                  <a:cubicBezTo>
                    <a:pt x="39148" y="15834"/>
                    <a:pt x="32766" y="8024"/>
                    <a:pt x="21241" y="5452"/>
                  </a:cubicBezTo>
                  <a:cubicBezTo>
                    <a:pt x="14187" y="4591"/>
                    <a:pt x="7054" y="4591"/>
                    <a:pt x="0" y="5452"/>
                  </a:cubicBezTo>
                  <a:cubicBezTo>
                    <a:pt x="0" y="4976"/>
                    <a:pt x="1714" y="3071"/>
                    <a:pt x="5715" y="1547"/>
                  </a:cubicBezTo>
                  <a:cubicBezTo>
                    <a:pt x="11095" y="-257"/>
                    <a:pt x="16877" y="-488"/>
                    <a:pt x="22384" y="880"/>
                  </a:cubicBezTo>
                  <a:cubicBezTo>
                    <a:pt x="27912" y="2178"/>
                    <a:pt x="32943" y="5057"/>
                    <a:pt x="36862" y="9167"/>
                  </a:cubicBezTo>
                  <a:cubicBezTo>
                    <a:pt x="39910" y="12024"/>
                    <a:pt x="40767" y="14596"/>
                    <a:pt x="40291" y="149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6"/>
            <p:cNvSpPr/>
            <p:nvPr/>
          </p:nvSpPr>
          <p:spPr>
            <a:xfrm>
              <a:off x="2333493" y="1787094"/>
              <a:ext cx="21050" cy="26528"/>
            </a:xfrm>
            <a:custGeom>
              <a:avLst/>
              <a:gdLst/>
              <a:ahLst/>
              <a:cxnLst/>
              <a:rect l="l" t="t" r="r" b="b"/>
              <a:pathLst>
                <a:path w="28542" h="35970" extrusionOk="0">
                  <a:moveTo>
                    <a:pt x="28020" y="35971"/>
                  </a:moveTo>
                  <a:cubicBezTo>
                    <a:pt x="25009" y="28886"/>
                    <a:pt x="21409" y="22068"/>
                    <a:pt x="17256" y="15587"/>
                  </a:cubicBezTo>
                  <a:cubicBezTo>
                    <a:pt x="9636" y="6062"/>
                    <a:pt x="-460" y="1681"/>
                    <a:pt x="16" y="347"/>
                  </a:cubicBezTo>
                  <a:cubicBezTo>
                    <a:pt x="492" y="-986"/>
                    <a:pt x="12303" y="1204"/>
                    <a:pt x="21162" y="12539"/>
                  </a:cubicBezTo>
                  <a:cubicBezTo>
                    <a:pt x="27171" y="18742"/>
                    <a:pt x="29736" y="27507"/>
                    <a:pt x="28020" y="3597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6"/>
            <p:cNvSpPr/>
            <p:nvPr/>
          </p:nvSpPr>
          <p:spPr>
            <a:xfrm>
              <a:off x="2356702" y="2320464"/>
              <a:ext cx="1014013" cy="1042970"/>
            </a:xfrm>
            <a:custGeom>
              <a:avLst/>
              <a:gdLst/>
              <a:ahLst/>
              <a:cxnLst/>
              <a:rect l="l" t="t" r="r" b="b"/>
              <a:pathLst>
                <a:path w="1374933" h="1414196" extrusionOk="0">
                  <a:moveTo>
                    <a:pt x="0" y="0"/>
                  </a:moveTo>
                  <a:cubicBezTo>
                    <a:pt x="0" y="0"/>
                    <a:pt x="476250" y="1337786"/>
                    <a:pt x="512064" y="1399413"/>
                  </a:cubicBezTo>
                  <a:cubicBezTo>
                    <a:pt x="547878" y="1461040"/>
                    <a:pt x="1050036" y="1310068"/>
                    <a:pt x="1050036" y="1310068"/>
                  </a:cubicBezTo>
                  <a:cubicBezTo>
                    <a:pt x="1050036" y="1310068"/>
                    <a:pt x="1133285" y="755809"/>
                    <a:pt x="1165384" y="708946"/>
                  </a:cubicBezTo>
                  <a:cubicBezTo>
                    <a:pt x="1197483" y="662083"/>
                    <a:pt x="1374934" y="76295"/>
                    <a:pt x="1374934" y="76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6"/>
            <p:cNvSpPr/>
            <p:nvPr/>
          </p:nvSpPr>
          <p:spPr>
            <a:xfrm>
              <a:off x="3036925" y="1470070"/>
              <a:ext cx="303017" cy="301724"/>
            </a:xfrm>
            <a:custGeom>
              <a:avLst/>
              <a:gdLst/>
              <a:ahLst/>
              <a:cxnLst/>
              <a:rect l="l" t="t" r="r" b="b"/>
              <a:pathLst>
                <a:path w="410871" h="409117" extrusionOk="0">
                  <a:moveTo>
                    <a:pt x="391406" y="391818"/>
                  </a:moveTo>
                  <a:cubicBezTo>
                    <a:pt x="423076" y="309924"/>
                    <a:pt x="415822" y="218076"/>
                    <a:pt x="371689" y="142168"/>
                  </a:cubicBezTo>
                  <a:cubicBezTo>
                    <a:pt x="328064" y="68064"/>
                    <a:pt x="249674" y="19486"/>
                    <a:pt x="165663" y="5103"/>
                  </a:cubicBezTo>
                  <a:cubicBezTo>
                    <a:pt x="116122" y="-3593"/>
                    <a:pt x="65267" y="-1152"/>
                    <a:pt x="16787" y="12247"/>
                  </a:cubicBezTo>
                  <a:cubicBezTo>
                    <a:pt x="-12645" y="20534"/>
                    <a:pt x="-167" y="66540"/>
                    <a:pt x="29456" y="58253"/>
                  </a:cubicBezTo>
                  <a:cubicBezTo>
                    <a:pt x="101764" y="37677"/>
                    <a:pt x="179281" y="46618"/>
                    <a:pt x="245006" y="83113"/>
                  </a:cubicBezTo>
                  <a:cubicBezTo>
                    <a:pt x="308352" y="119058"/>
                    <a:pt x="351371" y="182425"/>
                    <a:pt x="361402" y="254563"/>
                  </a:cubicBezTo>
                  <a:cubicBezTo>
                    <a:pt x="366960" y="296738"/>
                    <a:pt x="361479" y="339633"/>
                    <a:pt x="345495" y="379055"/>
                  </a:cubicBezTo>
                  <a:cubicBezTo>
                    <a:pt x="342026" y="391755"/>
                    <a:pt x="349477" y="404871"/>
                    <a:pt x="362164" y="408392"/>
                  </a:cubicBezTo>
                  <a:cubicBezTo>
                    <a:pt x="374798" y="411533"/>
                    <a:pt x="387671" y="404195"/>
                    <a:pt x="391406" y="3917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6"/>
            <p:cNvSpPr/>
            <p:nvPr/>
          </p:nvSpPr>
          <p:spPr>
            <a:xfrm>
              <a:off x="3162327" y="1476964"/>
              <a:ext cx="7697" cy="31786"/>
            </a:xfrm>
            <a:custGeom>
              <a:avLst/>
              <a:gdLst/>
              <a:ahLst/>
              <a:cxnLst/>
              <a:rect l="l" t="t" r="r" b="b"/>
              <a:pathLst>
                <a:path w="10437" h="43100" extrusionOk="0">
                  <a:moveTo>
                    <a:pt x="5456" y="43101"/>
                  </a:moveTo>
                  <a:cubicBezTo>
                    <a:pt x="4028" y="43101"/>
                    <a:pt x="6409" y="33576"/>
                    <a:pt x="4885" y="21289"/>
                  </a:cubicBezTo>
                  <a:cubicBezTo>
                    <a:pt x="3361" y="9001"/>
                    <a:pt x="-1021" y="810"/>
                    <a:pt x="218" y="48"/>
                  </a:cubicBezTo>
                  <a:cubicBezTo>
                    <a:pt x="1456" y="-714"/>
                    <a:pt x="8314" y="7668"/>
                    <a:pt x="9743" y="20717"/>
                  </a:cubicBezTo>
                  <a:cubicBezTo>
                    <a:pt x="11480" y="28450"/>
                    <a:pt x="9928" y="36557"/>
                    <a:pt x="5456" y="43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6"/>
            <p:cNvSpPr/>
            <p:nvPr/>
          </p:nvSpPr>
          <p:spPr>
            <a:xfrm>
              <a:off x="3217377" y="1502938"/>
              <a:ext cx="14705" cy="25945"/>
            </a:xfrm>
            <a:custGeom>
              <a:avLst/>
              <a:gdLst/>
              <a:ahLst/>
              <a:cxnLst/>
              <a:rect l="l" t="t" r="r" b="b"/>
              <a:pathLst>
                <a:path w="19939" h="35180" extrusionOk="0">
                  <a:moveTo>
                    <a:pt x="18207" y="0"/>
                  </a:moveTo>
                  <a:cubicBezTo>
                    <a:pt x="19541" y="0"/>
                    <a:pt x="22112" y="10097"/>
                    <a:pt x="16302" y="21241"/>
                  </a:cubicBezTo>
                  <a:cubicBezTo>
                    <a:pt x="10492" y="32385"/>
                    <a:pt x="395" y="36195"/>
                    <a:pt x="14" y="34957"/>
                  </a:cubicBezTo>
                  <a:cubicBezTo>
                    <a:pt x="-367" y="33719"/>
                    <a:pt x="6968" y="28575"/>
                    <a:pt x="11921" y="18955"/>
                  </a:cubicBezTo>
                  <a:cubicBezTo>
                    <a:pt x="16873" y="9335"/>
                    <a:pt x="16397" y="191"/>
                    <a:pt x="18207"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6"/>
            <p:cNvSpPr/>
            <p:nvPr/>
          </p:nvSpPr>
          <p:spPr>
            <a:xfrm>
              <a:off x="3265453" y="1544686"/>
              <a:ext cx="25375" cy="26630"/>
            </a:xfrm>
            <a:custGeom>
              <a:avLst/>
              <a:gdLst/>
              <a:ahLst/>
              <a:cxnLst/>
              <a:rect l="l" t="t" r="r" b="b"/>
              <a:pathLst>
                <a:path w="34407" h="36109" extrusionOk="0">
                  <a:moveTo>
                    <a:pt x="34407" y="10"/>
                  </a:moveTo>
                  <a:cubicBezTo>
                    <a:pt x="32097" y="18279"/>
                    <a:pt x="18158" y="32914"/>
                    <a:pt x="22" y="36110"/>
                  </a:cubicBezTo>
                  <a:cubicBezTo>
                    <a:pt x="-550" y="34681"/>
                    <a:pt x="10118" y="30395"/>
                    <a:pt x="19548" y="20393"/>
                  </a:cubicBezTo>
                  <a:cubicBezTo>
                    <a:pt x="28978" y="10392"/>
                    <a:pt x="32978" y="-371"/>
                    <a:pt x="34407" y="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6"/>
            <p:cNvSpPr/>
            <p:nvPr/>
          </p:nvSpPr>
          <p:spPr>
            <a:xfrm>
              <a:off x="3300380" y="1622756"/>
              <a:ext cx="28411" cy="8525"/>
            </a:xfrm>
            <a:custGeom>
              <a:avLst/>
              <a:gdLst/>
              <a:ahLst/>
              <a:cxnLst/>
              <a:rect l="l" t="t" r="r" b="b"/>
              <a:pathLst>
                <a:path w="38524" h="11560" extrusionOk="0">
                  <a:moveTo>
                    <a:pt x="38420" y="142"/>
                  </a:moveTo>
                  <a:cubicBezTo>
                    <a:pt x="39468" y="999"/>
                    <a:pt x="32610" y="8809"/>
                    <a:pt x="20608" y="11000"/>
                  </a:cubicBezTo>
                  <a:cubicBezTo>
                    <a:pt x="8606" y="13191"/>
                    <a:pt x="-633" y="8333"/>
                    <a:pt x="34" y="7190"/>
                  </a:cubicBezTo>
                  <a:cubicBezTo>
                    <a:pt x="701" y="6047"/>
                    <a:pt x="9559" y="8142"/>
                    <a:pt x="19655" y="6142"/>
                  </a:cubicBezTo>
                  <a:cubicBezTo>
                    <a:pt x="29752" y="4142"/>
                    <a:pt x="37562" y="-906"/>
                    <a:pt x="38420" y="1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6"/>
            <p:cNvSpPr/>
            <p:nvPr/>
          </p:nvSpPr>
          <p:spPr>
            <a:xfrm>
              <a:off x="3311355" y="1672770"/>
              <a:ext cx="34015" cy="21254"/>
            </a:xfrm>
            <a:custGeom>
              <a:avLst/>
              <a:gdLst/>
              <a:ahLst/>
              <a:cxnLst/>
              <a:rect l="l" t="t" r="r" b="b"/>
              <a:pathLst>
                <a:path w="46122" h="28819" extrusionOk="0">
                  <a:moveTo>
                    <a:pt x="46123" y="28004"/>
                  </a:moveTo>
                  <a:cubicBezTo>
                    <a:pt x="36403" y="30156"/>
                    <a:pt x="26228" y="28003"/>
                    <a:pt x="18214" y="22098"/>
                  </a:cubicBezTo>
                  <a:cubicBezTo>
                    <a:pt x="3927" y="13621"/>
                    <a:pt x="-836" y="381"/>
                    <a:pt x="117" y="0"/>
                  </a:cubicBezTo>
                  <a:cubicBezTo>
                    <a:pt x="6505" y="6525"/>
                    <a:pt x="13418" y="12514"/>
                    <a:pt x="20786" y="17907"/>
                  </a:cubicBezTo>
                  <a:cubicBezTo>
                    <a:pt x="28964" y="21909"/>
                    <a:pt x="37434" y="25285"/>
                    <a:pt x="46123" y="2800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6"/>
            <p:cNvSpPr/>
            <p:nvPr/>
          </p:nvSpPr>
          <p:spPr>
            <a:xfrm>
              <a:off x="2341588" y="2893785"/>
              <a:ext cx="1118778" cy="887920"/>
            </a:xfrm>
            <a:custGeom>
              <a:avLst/>
              <a:gdLst/>
              <a:ahLst/>
              <a:cxnLst/>
              <a:rect l="l" t="t" r="r" b="b"/>
              <a:pathLst>
                <a:path w="1516987" h="1203959" extrusionOk="0">
                  <a:moveTo>
                    <a:pt x="59150" y="422910"/>
                  </a:moveTo>
                  <a:lnTo>
                    <a:pt x="519113" y="326041"/>
                  </a:lnTo>
                  <a:lnTo>
                    <a:pt x="509588" y="14002"/>
                  </a:lnTo>
                  <a:lnTo>
                    <a:pt x="993648" y="0"/>
                  </a:lnTo>
                  <a:lnTo>
                    <a:pt x="982218" y="333375"/>
                  </a:lnTo>
                  <a:cubicBezTo>
                    <a:pt x="982218" y="333375"/>
                    <a:pt x="1526667" y="489775"/>
                    <a:pt x="1516856" y="483108"/>
                  </a:cubicBezTo>
                  <a:cubicBezTo>
                    <a:pt x="1507046" y="476440"/>
                    <a:pt x="1153192" y="1155668"/>
                    <a:pt x="1153192" y="1155668"/>
                  </a:cubicBezTo>
                  <a:lnTo>
                    <a:pt x="571405" y="1203960"/>
                  </a:lnTo>
                  <a:cubicBezTo>
                    <a:pt x="571405" y="1203960"/>
                    <a:pt x="109538" y="868680"/>
                    <a:pt x="109538" y="859631"/>
                  </a:cubicBezTo>
                  <a:cubicBezTo>
                    <a:pt x="109538" y="850582"/>
                    <a:pt x="0" y="567309"/>
                    <a:pt x="0" y="56730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6"/>
            <p:cNvSpPr/>
            <p:nvPr/>
          </p:nvSpPr>
          <p:spPr>
            <a:xfrm>
              <a:off x="2345103" y="2893785"/>
              <a:ext cx="1119127" cy="887920"/>
            </a:xfrm>
            <a:custGeom>
              <a:avLst/>
              <a:gdLst/>
              <a:ahLst/>
              <a:cxnLst/>
              <a:rect l="l" t="t" r="r" b="b"/>
              <a:pathLst>
                <a:path w="1517460" h="1203959" extrusionOk="0">
                  <a:moveTo>
                    <a:pt x="59436" y="422910"/>
                  </a:moveTo>
                  <a:lnTo>
                    <a:pt x="519589" y="326041"/>
                  </a:lnTo>
                  <a:lnTo>
                    <a:pt x="510064" y="14002"/>
                  </a:lnTo>
                  <a:lnTo>
                    <a:pt x="994124" y="0"/>
                  </a:lnTo>
                  <a:lnTo>
                    <a:pt x="982694" y="333375"/>
                  </a:lnTo>
                  <a:cubicBezTo>
                    <a:pt x="982694" y="333375"/>
                    <a:pt x="1527048" y="489775"/>
                    <a:pt x="1517332" y="483108"/>
                  </a:cubicBezTo>
                  <a:cubicBezTo>
                    <a:pt x="1507617" y="476440"/>
                    <a:pt x="1153668" y="1155668"/>
                    <a:pt x="1153668" y="1155668"/>
                  </a:cubicBezTo>
                  <a:lnTo>
                    <a:pt x="571881" y="1203960"/>
                  </a:lnTo>
                  <a:cubicBezTo>
                    <a:pt x="571881" y="1203960"/>
                    <a:pt x="109347" y="868775"/>
                    <a:pt x="109347" y="859727"/>
                  </a:cubicBezTo>
                  <a:cubicBezTo>
                    <a:pt x="109347" y="850678"/>
                    <a:pt x="0" y="567309"/>
                    <a:pt x="0" y="567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6"/>
            <p:cNvSpPr/>
            <p:nvPr/>
          </p:nvSpPr>
          <p:spPr>
            <a:xfrm>
              <a:off x="2755060" y="2904118"/>
              <a:ext cx="283516" cy="345966"/>
            </a:xfrm>
            <a:custGeom>
              <a:avLst/>
              <a:gdLst/>
              <a:ahLst/>
              <a:cxnLst/>
              <a:rect l="l" t="t" r="r" b="b"/>
              <a:pathLst>
                <a:path w="384429" h="469106" extrusionOk="0">
                  <a:moveTo>
                    <a:pt x="56674" y="0"/>
                  </a:moveTo>
                  <a:lnTo>
                    <a:pt x="327755" y="0"/>
                  </a:lnTo>
                  <a:cubicBezTo>
                    <a:pt x="359056" y="0"/>
                    <a:pt x="384429" y="25374"/>
                    <a:pt x="384429" y="56674"/>
                  </a:cubicBezTo>
                  <a:lnTo>
                    <a:pt x="384429" y="285274"/>
                  </a:lnTo>
                  <a:cubicBezTo>
                    <a:pt x="384429" y="386802"/>
                    <a:pt x="302124" y="469106"/>
                    <a:pt x="200597" y="469106"/>
                  </a:cubicBezTo>
                  <a:lnTo>
                    <a:pt x="183833" y="469107"/>
                  </a:lnTo>
                  <a:cubicBezTo>
                    <a:pt x="82305" y="469107"/>
                    <a:pt x="0" y="386802"/>
                    <a:pt x="0" y="285274"/>
                  </a:cubicBezTo>
                  <a:lnTo>
                    <a:pt x="0" y="56674"/>
                  </a:lnTo>
                  <a:cubicBezTo>
                    <a:pt x="0" y="25374"/>
                    <a:pt x="25374" y="0"/>
                    <a:pt x="5667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6"/>
            <p:cNvSpPr/>
            <p:nvPr/>
          </p:nvSpPr>
          <p:spPr>
            <a:xfrm>
              <a:off x="2755553" y="3091102"/>
              <a:ext cx="286677" cy="117493"/>
            </a:xfrm>
            <a:custGeom>
              <a:avLst/>
              <a:gdLst/>
              <a:ahLst/>
              <a:cxnLst/>
              <a:rect l="l" t="t" r="r" b="b"/>
              <a:pathLst>
                <a:path w="388715" h="159313" extrusionOk="0">
                  <a:moveTo>
                    <a:pt x="388716" y="1"/>
                  </a:moveTo>
                  <a:cubicBezTo>
                    <a:pt x="388566" y="1774"/>
                    <a:pt x="388247" y="3528"/>
                    <a:pt x="387763" y="5240"/>
                  </a:cubicBezTo>
                  <a:cubicBezTo>
                    <a:pt x="386695" y="10197"/>
                    <a:pt x="385359" y="15094"/>
                    <a:pt x="383762" y="19908"/>
                  </a:cubicBezTo>
                  <a:cubicBezTo>
                    <a:pt x="377871" y="37658"/>
                    <a:pt x="369398" y="54443"/>
                    <a:pt x="358616" y="69724"/>
                  </a:cubicBezTo>
                  <a:cubicBezTo>
                    <a:pt x="342687" y="92505"/>
                    <a:pt x="322426" y="111925"/>
                    <a:pt x="298990" y="126874"/>
                  </a:cubicBezTo>
                  <a:cubicBezTo>
                    <a:pt x="240817" y="165553"/>
                    <a:pt x="166337" y="169955"/>
                    <a:pt x="104013" y="138399"/>
                  </a:cubicBezTo>
                  <a:cubicBezTo>
                    <a:pt x="78957" y="126240"/>
                    <a:pt x="56531" y="109283"/>
                    <a:pt x="38005" y="88488"/>
                  </a:cubicBezTo>
                  <a:cubicBezTo>
                    <a:pt x="25479" y="74623"/>
                    <a:pt x="15108" y="58954"/>
                    <a:pt x="7239" y="42006"/>
                  </a:cubicBezTo>
                  <a:cubicBezTo>
                    <a:pt x="5061" y="37455"/>
                    <a:pt x="3153" y="32780"/>
                    <a:pt x="1524" y="28004"/>
                  </a:cubicBezTo>
                  <a:cubicBezTo>
                    <a:pt x="793" y="26364"/>
                    <a:pt x="280" y="24635"/>
                    <a:pt x="0" y="22861"/>
                  </a:cubicBezTo>
                  <a:cubicBezTo>
                    <a:pt x="0" y="22861"/>
                    <a:pt x="3048" y="29528"/>
                    <a:pt x="8954" y="41149"/>
                  </a:cubicBezTo>
                  <a:cubicBezTo>
                    <a:pt x="17427" y="57540"/>
                    <a:pt x="28098" y="72698"/>
                    <a:pt x="40672" y="86202"/>
                  </a:cubicBezTo>
                  <a:cubicBezTo>
                    <a:pt x="59207" y="106233"/>
                    <a:pt x="81381" y="122556"/>
                    <a:pt x="106014" y="134303"/>
                  </a:cubicBezTo>
                  <a:cubicBezTo>
                    <a:pt x="166989" y="164777"/>
                    <a:pt x="239582" y="160457"/>
                    <a:pt x="296513" y="122968"/>
                  </a:cubicBezTo>
                  <a:cubicBezTo>
                    <a:pt x="319606" y="108423"/>
                    <a:pt x="339713" y="89609"/>
                    <a:pt x="355759" y="67533"/>
                  </a:cubicBezTo>
                  <a:cubicBezTo>
                    <a:pt x="366638" y="52628"/>
                    <a:pt x="375449" y="36319"/>
                    <a:pt x="381953" y="19051"/>
                  </a:cubicBezTo>
                  <a:cubicBezTo>
                    <a:pt x="386811" y="6954"/>
                    <a:pt x="388144" y="-94"/>
                    <a:pt x="388716"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6"/>
            <p:cNvSpPr/>
            <p:nvPr/>
          </p:nvSpPr>
          <p:spPr>
            <a:xfrm>
              <a:off x="2757099" y="3061578"/>
              <a:ext cx="282252" cy="93136"/>
            </a:xfrm>
            <a:custGeom>
              <a:avLst/>
              <a:gdLst/>
              <a:ahLst/>
              <a:cxnLst/>
              <a:rect l="l" t="t" r="r" b="b"/>
              <a:pathLst>
                <a:path w="382714" h="126286" extrusionOk="0">
                  <a:moveTo>
                    <a:pt x="382714" y="0"/>
                  </a:moveTo>
                  <a:cubicBezTo>
                    <a:pt x="382356" y="1566"/>
                    <a:pt x="381779" y="3073"/>
                    <a:pt x="381000" y="4477"/>
                  </a:cubicBezTo>
                  <a:cubicBezTo>
                    <a:pt x="379162" y="8652"/>
                    <a:pt x="377095" y="12722"/>
                    <a:pt x="374809" y="16669"/>
                  </a:cubicBezTo>
                  <a:cubicBezTo>
                    <a:pt x="366597" y="31401"/>
                    <a:pt x="356512" y="45008"/>
                    <a:pt x="344805" y="57150"/>
                  </a:cubicBezTo>
                  <a:cubicBezTo>
                    <a:pt x="327542" y="75374"/>
                    <a:pt x="307317" y="90543"/>
                    <a:pt x="284988" y="102013"/>
                  </a:cubicBezTo>
                  <a:cubicBezTo>
                    <a:pt x="229719" y="131216"/>
                    <a:pt x="164298" y="134220"/>
                    <a:pt x="106585" y="110204"/>
                  </a:cubicBezTo>
                  <a:cubicBezTo>
                    <a:pt x="83313" y="100809"/>
                    <a:pt x="61799" y="87540"/>
                    <a:pt x="42958" y="70961"/>
                  </a:cubicBezTo>
                  <a:cubicBezTo>
                    <a:pt x="30238" y="59922"/>
                    <a:pt x="18972" y="47312"/>
                    <a:pt x="9430" y="33433"/>
                  </a:cubicBezTo>
                  <a:cubicBezTo>
                    <a:pt x="6779" y="29680"/>
                    <a:pt x="4361" y="25767"/>
                    <a:pt x="2191" y="21717"/>
                  </a:cubicBezTo>
                  <a:cubicBezTo>
                    <a:pt x="1273" y="20426"/>
                    <a:pt x="536" y="19016"/>
                    <a:pt x="0" y="17526"/>
                  </a:cubicBezTo>
                  <a:cubicBezTo>
                    <a:pt x="12961" y="36226"/>
                    <a:pt x="28154" y="53274"/>
                    <a:pt x="45244" y="68294"/>
                  </a:cubicBezTo>
                  <a:cubicBezTo>
                    <a:pt x="64046" y="84224"/>
                    <a:pt x="85351" y="96936"/>
                    <a:pt x="108299" y="105918"/>
                  </a:cubicBezTo>
                  <a:cubicBezTo>
                    <a:pt x="164842" y="129004"/>
                    <a:pt x="228668" y="126114"/>
                    <a:pt x="282892" y="98012"/>
                  </a:cubicBezTo>
                  <a:cubicBezTo>
                    <a:pt x="304920" y="86920"/>
                    <a:pt x="324995" y="72314"/>
                    <a:pt x="342328" y="54769"/>
                  </a:cubicBezTo>
                  <a:cubicBezTo>
                    <a:pt x="357996" y="38247"/>
                    <a:pt x="371561" y="19851"/>
                    <a:pt x="3827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6"/>
            <p:cNvSpPr/>
            <p:nvPr/>
          </p:nvSpPr>
          <p:spPr>
            <a:xfrm>
              <a:off x="2756537" y="3018417"/>
              <a:ext cx="280636" cy="88337"/>
            </a:xfrm>
            <a:custGeom>
              <a:avLst/>
              <a:gdLst/>
              <a:ahLst/>
              <a:cxnLst/>
              <a:rect l="l" t="t" r="r" b="b"/>
              <a:pathLst>
                <a:path w="380523" h="119779" extrusionOk="0">
                  <a:moveTo>
                    <a:pt x="380524" y="0"/>
                  </a:moveTo>
                  <a:cubicBezTo>
                    <a:pt x="380036" y="1520"/>
                    <a:pt x="379398" y="2988"/>
                    <a:pt x="378619" y="4381"/>
                  </a:cubicBezTo>
                  <a:cubicBezTo>
                    <a:pt x="377095" y="7049"/>
                    <a:pt x="375380" y="11335"/>
                    <a:pt x="372142" y="16288"/>
                  </a:cubicBezTo>
                  <a:cubicBezTo>
                    <a:pt x="363491" y="30545"/>
                    <a:pt x="353092" y="43664"/>
                    <a:pt x="341186" y="55341"/>
                  </a:cubicBezTo>
                  <a:cubicBezTo>
                    <a:pt x="279608" y="118607"/>
                    <a:pt x="185381" y="137324"/>
                    <a:pt x="104299" y="102394"/>
                  </a:cubicBezTo>
                  <a:cubicBezTo>
                    <a:pt x="81468" y="92757"/>
                    <a:pt x="60412" y="79363"/>
                    <a:pt x="42005" y="62770"/>
                  </a:cubicBezTo>
                  <a:cubicBezTo>
                    <a:pt x="29557" y="51653"/>
                    <a:pt x="18520" y="39049"/>
                    <a:pt x="9144" y="25241"/>
                  </a:cubicBezTo>
                  <a:cubicBezTo>
                    <a:pt x="5715" y="20479"/>
                    <a:pt x="3715" y="16288"/>
                    <a:pt x="2096" y="13716"/>
                  </a:cubicBezTo>
                  <a:cubicBezTo>
                    <a:pt x="1232" y="12374"/>
                    <a:pt x="529" y="10935"/>
                    <a:pt x="0" y="9430"/>
                  </a:cubicBezTo>
                  <a:cubicBezTo>
                    <a:pt x="12677" y="28036"/>
                    <a:pt x="27548" y="45050"/>
                    <a:pt x="44291" y="60103"/>
                  </a:cubicBezTo>
                  <a:cubicBezTo>
                    <a:pt x="62713" y="76046"/>
                    <a:pt x="83587" y="88911"/>
                    <a:pt x="106108" y="98203"/>
                  </a:cubicBezTo>
                  <a:cubicBezTo>
                    <a:pt x="133610" y="109673"/>
                    <a:pt x="163182" y="115347"/>
                    <a:pt x="192977" y="114871"/>
                  </a:cubicBezTo>
                  <a:cubicBezTo>
                    <a:pt x="222670" y="113804"/>
                    <a:pt x="251837" y="106707"/>
                    <a:pt x="278702" y="94012"/>
                  </a:cubicBezTo>
                  <a:cubicBezTo>
                    <a:pt x="300733" y="83608"/>
                    <a:pt x="320958" y="69748"/>
                    <a:pt x="338614" y="52959"/>
                  </a:cubicBezTo>
                  <a:cubicBezTo>
                    <a:pt x="354664" y="37056"/>
                    <a:pt x="368735" y="19275"/>
                    <a:pt x="3805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6"/>
            <p:cNvSpPr/>
            <p:nvPr/>
          </p:nvSpPr>
          <p:spPr>
            <a:xfrm>
              <a:off x="2754147" y="2967313"/>
              <a:ext cx="285413" cy="82768"/>
            </a:xfrm>
            <a:custGeom>
              <a:avLst/>
              <a:gdLst/>
              <a:ahLst/>
              <a:cxnLst/>
              <a:rect l="l" t="t" r="r" b="b"/>
              <a:pathLst>
                <a:path w="387000" h="112228" extrusionOk="0">
                  <a:moveTo>
                    <a:pt x="387001" y="0"/>
                  </a:moveTo>
                  <a:cubicBezTo>
                    <a:pt x="386405" y="1403"/>
                    <a:pt x="385671" y="2743"/>
                    <a:pt x="384810" y="4001"/>
                  </a:cubicBezTo>
                  <a:cubicBezTo>
                    <a:pt x="383096" y="6572"/>
                    <a:pt x="381000" y="10478"/>
                    <a:pt x="377476" y="15050"/>
                  </a:cubicBezTo>
                  <a:cubicBezTo>
                    <a:pt x="368026" y="28398"/>
                    <a:pt x="357098" y="40636"/>
                    <a:pt x="344900" y="51530"/>
                  </a:cubicBezTo>
                  <a:cubicBezTo>
                    <a:pt x="261708" y="126249"/>
                    <a:pt x="137618" y="132680"/>
                    <a:pt x="47149" y="66961"/>
                  </a:cubicBezTo>
                  <a:cubicBezTo>
                    <a:pt x="33911" y="57517"/>
                    <a:pt x="21770" y="46622"/>
                    <a:pt x="10954" y="34480"/>
                  </a:cubicBezTo>
                  <a:cubicBezTo>
                    <a:pt x="7048" y="30289"/>
                    <a:pt x="4477" y="26575"/>
                    <a:pt x="2572" y="24194"/>
                  </a:cubicBezTo>
                  <a:cubicBezTo>
                    <a:pt x="1556" y="23038"/>
                    <a:pt x="692" y="21758"/>
                    <a:pt x="0" y="20384"/>
                  </a:cubicBezTo>
                  <a:cubicBezTo>
                    <a:pt x="4358" y="24408"/>
                    <a:pt x="8492" y="28669"/>
                    <a:pt x="12383" y="33147"/>
                  </a:cubicBezTo>
                  <a:cubicBezTo>
                    <a:pt x="23617" y="44621"/>
                    <a:pt x="35930" y="54987"/>
                    <a:pt x="49149" y="64103"/>
                  </a:cubicBezTo>
                  <a:cubicBezTo>
                    <a:pt x="68722" y="77634"/>
                    <a:pt x="90154" y="88254"/>
                    <a:pt x="112776" y="95631"/>
                  </a:cubicBezTo>
                  <a:cubicBezTo>
                    <a:pt x="140390" y="104771"/>
                    <a:pt x="169444" y="108774"/>
                    <a:pt x="198501" y="107442"/>
                  </a:cubicBezTo>
                  <a:cubicBezTo>
                    <a:pt x="227547" y="105708"/>
                    <a:pt x="256040" y="98738"/>
                    <a:pt x="282607" y="86868"/>
                  </a:cubicBezTo>
                  <a:cubicBezTo>
                    <a:pt x="319085" y="70498"/>
                    <a:pt x="351097" y="45607"/>
                    <a:pt x="375951" y="14288"/>
                  </a:cubicBezTo>
                  <a:cubicBezTo>
                    <a:pt x="379351" y="9312"/>
                    <a:pt x="383040" y="4542"/>
                    <a:pt x="38700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6"/>
            <p:cNvSpPr/>
            <p:nvPr/>
          </p:nvSpPr>
          <p:spPr>
            <a:xfrm>
              <a:off x="2754147" y="2916350"/>
              <a:ext cx="285413" cy="82487"/>
            </a:xfrm>
            <a:custGeom>
              <a:avLst/>
              <a:gdLst/>
              <a:ahLst/>
              <a:cxnLst/>
              <a:rect l="l" t="t" r="r" b="b"/>
              <a:pathLst>
                <a:path w="387000" h="111847" extrusionOk="0">
                  <a:moveTo>
                    <a:pt x="387001" y="0"/>
                  </a:moveTo>
                  <a:cubicBezTo>
                    <a:pt x="386405" y="1403"/>
                    <a:pt x="385671" y="2743"/>
                    <a:pt x="384810" y="4001"/>
                  </a:cubicBezTo>
                  <a:cubicBezTo>
                    <a:pt x="383096" y="6572"/>
                    <a:pt x="381000" y="10478"/>
                    <a:pt x="377476" y="15050"/>
                  </a:cubicBezTo>
                  <a:cubicBezTo>
                    <a:pt x="368003" y="28265"/>
                    <a:pt x="357076" y="40374"/>
                    <a:pt x="344900" y="51149"/>
                  </a:cubicBezTo>
                  <a:cubicBezTo>
                    <a:pt x="261708" y="125868"/>
                    <a:pt x="137618" y="132299"/>
                    <a:pt x="47149" y="66580"/>
                  </a:cubicBezTo>
                  <a:cubicBezTo>
                    <a:pt x="33911" y="57136"/>
                    <a:pt x="21770" y="46242"/>
                    <a:pt x="10954" y="34100"/>
                  </a:cubicBezTo>
                  <a:cubicBezTo>
                    <a:pt x="7048" y="29909"/>
                    <a:pt x="4477" y="26194"/>
                    <a:pt x="2572" y="23813"/>
                  </a:cubicBezTo>
                  <a:cubicBezTo>
                    <a:pt x="1556" y="22657"/>
                    <a:pt x="692" y="21377"/>
                    <a:pt x="0" y="20003"/>
                  </a:cubicBezTo>
                  <a:cubicBezTo>
                    <a:pt x="4358" y="24027"/>
                    <a:pt x="8492" y="28288"/>
                    <a:pt x="12383" y="32766"/>
                  </a:cubicBezTo>
                  <a:cubicBezTo>
                    <a:pt x="23617" y="44239"/>
                    <a:pt x="35930" y="54606"/>
                    <a:pt x="49149" y="63722"/>
                  </a:cubicBezTo>
                  <a:cubicBezTo>
                    <a:pt x="68722" y="77253"/>
                    <a:pt x="90154" y="87873"/>
                    <a:pt x="112776" y="95250"/>
                  </a:cubicBezTo>
                  <a:cubicBezTo>
                    <a:pt x="140390" y="104390"/>
                    <a:pt x="169444" y="108393"/>
                    <a:pt x="198501" y="107061"/>
                  </a:cubicBezTo>
                  <a:cubicBezTo>
                    <a:pt x="227547" y="105327"/>
                    <a:pt x="256040" y="98357"/>
                    <a:pt x="282607" y="86487"/>
                  </a:cubicBezTo>
                  <a:cubicBezTo>
                    <a:pt x="319085" y="70117"/>
                    <a:pt x="351097" y="45226"/>
                    <a:pt x="375951" y="13906"/>
                  </a:cubicBezTo>
                  <a:cubicBezTo>
                    <a:pt x="379363" y="9062"/>
                    <a:pt x="383052" y="4418"/>
                    <a:pt x="38700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6"/>
            <p:cNvSpPr/>
            <p:nvPr/>
          </p:nvSpPr>
          <p:spPr>
            <a:xfrm>
              <a:off x="2226536" y="2335585"/>
              <a:ext cx="309211" cy="936440"/>
            </a:xfrm>
            <a:custGeom>
              <a:avLst/>
              <a:gdLst/>
              <a:ahLst/>
              <a:cxnLst/>
              <a:rect l="l" t="t" r="r" b="b"/>
              <a:pathLst>
                <a:path w="419269" h="1269749" extrusionOk="0">
                  <a:moveTo>
                    <a:pt x="372019" y="22562"/>
                  </a:moveTo>
                  <a:cubicBezTo>
                    <a:pt x="372591" y="117812"/>
                    <a:pt x="326490" y="204680"/>
                    <a:pt x="272483" y="280309"/>
                  </a:cubicBezTo>
                  <a:cubicBezTo>
                    <a:pt x="215333" y="360414"/>
                    <a:pt x="146943" y="432709"/>
                    <a:pt x="96842" y="517862"/>
                  </a:cubicBezTo>
                  <a:cubicBezTo>
                    <a:pt x="10260" y="665405"/>
                    <a:pt x="-25173" y="843903"/>
                    <a:pt x="19118" y="1010971"/>
                  </a:cubicBezTo>
                  <a:cubicBezTo>
                    <a:pt x="44724" y="1104974"/>
                    <a:pt x="92960" y="1191275"/>
                    <a:pt x="159612" y="1262336"/>
                  </a:cubicBezTo>
                  <a:cubicBezTo>
                    <a:pt x="180376" y="1284815"/>
                    <a:pt x="214000" y="1251097"/>
                    <a:pt x="193235" y="1228618"/>
                  </a:cubicBezTo>
                  <a:cubicBezTo>
                    <a:pt x="80920" y="1109539"/>
                    <a:pt x="29084" y="945717"/>
                    <a:pt x="52456" y="783705"/>
                  </a:cubicBezTo>
                  <a:cubicBezTo>
                    <a:pt x="64300" y="701728"/>
                    <a:pt x="91648" y="622756"/>
                    <a:pt x="133037" y="551009"/>
                  </a:cubicBezTo>
                  <a:cubicBezTo>
                    <a:pt x="181138" y="466523"/>
                    <a:pt x="247337" y="394895"/>
                    <a:pt x="304487" y="316885"/>
                  </a:cubicBezTo>
                  <a:cubicBezTo>
                    <a:pt x="367257" y="231160"/>
                    <a:pt x="419930" y="131814"/>
                    <a:pt x="419263" y="23039"/>
                  </a:cubicBezTo>
                  <a:cubicBezTo>
                    <a:pt x="419263" y="-7632"/>
                    <a:pt x="371638" y="-7727"/>
                    <a:pt x="371638" y="230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6"/>
            <p:cNvSpPr/>
            <p:nvPr/>
          </p:nvSpPr>
          <p:spPr>
            <a:xfrm>
              <a:off x="2258445" y="2803643"/>
              <a:ext cx="32931" cy="16805"/>
            </a:xfrm>
            <a:custGeom>
              <a:avLst/>
              <a:gdLst/>
              <a:ahLst/>
              <a:cxnLst/>
              <a:rect l="l" t="t" r="r" b="b"/>
              <a:pathLst>
                <a:path w="44652" h="22787" extrusionOk="0">
                  <a:moveTo>
                    <a:pt x="44653" y="20131"/>
                  </a:moveTo>
                  <a:cubicBezTo>
                    <a:pt x="36293" y="24011"/>
                    <a:pt x="26576" y="23621"/>
                    <a:pt x="18554" y="19084"/>
                  </a:cubicBezTo>
                  <a:cubicBezTo>
                    <a:pt x="4362" y="12892"/>
                    <a:pt x="-1067" y="700"/>
                    <a:pt x="171" y="34"/>
                  </a:cubicBezTo>
                  <a:cubicBezTo>
                    <a:pt x="1409" y="-633"/>
                    <a:pt x="7981" y="8797"/>
                    <a:pt x="20554" y="14131"/>
                  </a:cubicBezTo>
                  <a:cubicBezTo>
                    <a:pt x="28381" y="16882"/>
                    <a:pt x="36449" y="18891"/>
                    <a:pt x="44653" y="201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6"/>
            <p:cNvSpPr/>
            <p:nvPr/>
          </p:nvSpPr>
          <p:spPr>
            <a:xfrm>
              <a:off x="2279675" y="2751439"/>
              <a:ext cx="33631" cy="19160"/>
            </a:xfrm>
            <a:custGeom>
              <a:avLst/>
              <a:gdLst/>
              <a:ahLst/>
              <a:cxnLst/>
              <a:rect l="l" t="t" r="r" b="b"/>
              <a:pathLst>
                <a:path w="45602" h="25979" extrusionOk="0">
                  <a:moveTo>
                    <a:pt x="45603" y="24860"/>
                  </a:moveTo>
                  <a:cubicBezTo>
                    <a:pt x="36361" y="27317"/>
                    <a:pt x="26509" y="25686"/>
                    <a:pt x="18552" y="20383"/>
                  </a:cubicBezTo>
                  <a:cubicBezTo>
                    <a:pt x="4455" y="12859"/>
                    <a:pt x="-1070" y="476"/>
                    <a:pt x="169" y="0"/>
                  </a:cubicBezTo>
                  <a:cubicBezTo>
                    <a:pt x="6682" y="5872"/>
                    <a:pt x="13623" y="11253"/>
                    <a:pt x="20933" y="16097"/>
                  </a:cubicBezTo>
                  <a:cubicBezTo>
                    <a:pt x="28956" y="19554"/>
                    <a:pt x="37197" y="22481"/>
                    <a:pt x="45603" y="2486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6"/>
            <p:cNvSpPr/>
            <p:nvPr/>
          </p:nvSpPr>
          <p:spPr>
            <a:xfrm>
              <a:off x="2310055" y="2697030"/>
              <a:ext cx="27999" cy="24323"/>
            </a:xfrm>
            <a:custGeom>
              <a:avLst/>
              <a:gdLst/>
              <a:ahLst/>
              <a:cxnLst/>
              <a:rect l="l" t="t" r="r" b="b"/>
              <a:pathLst>
                <a:path w="37965" h="32980" extrusionOk="0">
                  <a:moveTo>
                    <a:pt x="37966" y="32290"/>
                  </a:moveTo>
                  <a:cubicBezTo>
                    <a:pt x="37966" y="32957"/>
                    <a:pt x="34822" y="33433"/>
                    <a:pt x="29965" y="32290"/>
                  </a:cubicBezTo>
                  <a:cubicBezTo>
                    <a:pt x="23554" y="30892"/>
                    <a:pt x="17594" y="27912"/>
                    <a:pt x="12629" y="23623"/>
                  </a:cubicBezTo>
                  <a:cubicBezTo>
                    <a:pt x="7629" y="19425"/>
                    <a:pt x="3792" y="14013"/>
                    <a:pt x="1485" y="7906"/>
                  </a:cubicBezTo>
                  <a:cubicBezTo>
                    <a:pt x="-230" y="3239"/>
                    <a:pt x="-230" y="96"/>
                    <a:pt x="342" y="1"/>
                  </a:cubicBezTo>
                  <a:cubicBezTo>
                    <a:pt x="913" y="-95"/>
                    <a:pt x="5199" y="10954"/>
                    <a:pt x="15867" y="19908"/>
                  </a:cubicBezTo>
                  <a:cubicBezTo>
                    <a:pt x="22746" y="24851"/>
                    <a:pt x="30159" y="29004"/>
                    <a:pt x="37966" y="3229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6"/>
            <p:cNvSpPr/>
            <p:nvPr/>
          </p:nvSpPr>
          <p:spPr>
            <a:xfrm>
              <a:off x="2353938" y="2637702"/>
              <a:ext cx="26786" cy="27531"/>
            </a:xfrm>
            <a:custGeom>
              <a:avLst/>
              <a:gdLst/>
              <a:ahLst/>
              <a:cxnLst/>
              <a:rect l="l" t="t" r="r" b="b"/>
              <a:pathLst>
                <a:path w="36320" h="37330" extrusionOk="0">
                  <a:moveTo>
                    <a:pt x="35654" y="36862"/>
                  </a:moveTo>
                  <a:cubicBezTo>
                    <a:pt x="35654" y="37433"/>
                    <a:pt x="32415" y="37719"/>
                    <a:pt x="27367" y="36290"/>
                  </a:cubicBezTo>
                  <a:cubicBezTo>
                    <a:pt x="20895" y="34234"/>
                    <a:pt x="15036" y="30601"/>
                    <a:pt x="10317" y="25717"/>
                  </a:cubicBezTo>
                  <a:cubicBezTo>
                    <a:pt x="5717" y="20808"/>
                    <a:pt x="2440" y="14810"/>
                    <a:pt x="792" y="8287"/>
                  </a:cubicBezTo>
                  <a:cubicBezTo>
                    <a:pt x="-446" y="3334"/>
                    <a:pt x="-65" y="95"/>
                    <a:pt x="792" y="0"/>
                  </a:cubicBezTo>
                  <a:cubicBezTo>
                    <a:pt x="6784" y="16824"/>
                    <a:pt x="19728" y="30255"/>
                    <a:pt x="36320" y="3686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6"/>
            <p:cNvSpPr/>
            <p:nvPr/>
          </p:nvSpPr>
          <p:spPr>
            <a:xfrm>
              <a:off x="2395089" y="2583224"/>
              <a:ext cx="29216" cy="28051"/>
            </a:xfrm>
            <a:custGeom>
              <a:avLst/>
              <a:gdLst/>
              <a:ahLst/>
              <a:cxnLst/>
              <a:rect l="l" t="t" r="r" b="b"/>
              <a:pathLst>
                <a:path w="39615" h="38035" extrusionOk="0">
                  <a:moveTo>
                    <a:pt x="39615" y="37529"/>
                  </a:moveTo>
                  <a:cubicBezTo>
                    <a:pt x="39615" y="38195"/>
                    <a:pt x="36091" y="38386"/>
                    <a:pt x="30852" y="36957"/>
                  </a:cubicBezTo>
                  <a:cubicBezTo>
                    <a:pt x="24071" y="34908"/>
                    <a:pt x="17870" y="31285"/>
                    <a:pt x="12755" y="26384"/>
                  </a:cubicBezTo>
                  <a:cubicBezTo>
                    <a:pt x="7612" y="21472"/>
                    <a:pt x="3724" y="15396"/>
                    <a:pt x="1420" y="8668"/>
                  </a:cubicBezTo>
                  <a:cubicBezTo>
                    <a:pt x="-294" y="3524"/>
                    <a:pt x="-199" y="95"/>
                    <a:pt x="372" y="0"/>
                  </a:cubicBezTo>
                  <a:cubicBezTo>
                    <a:pt x="4760" y="8165"/>
                    <a:pt x="10065" y="15802"/>
                    <a:pt x="16184" y="22765"/>
                  </a:cubicBezTo>
                  <a:cubicBezTo>
                    <a:pt x="23367" y="28618"/>
                    <a:pt x="31235" y="33575"/>
                    <a:pt x="39615" y="3752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6"/>
            <p:cNvSpPr/>
            <p:nvPr/>
          </p:nvSpPr>
          <p:spPr>
            <a:xfrm>
              <a:off x="2234530" y="2879445"/>
              <a:ext cx="35194" cy="12770"/>
            </a:xfrm>
            <a:custGeom>
              <a:avLst/>
              <a:gdLst/>
              <a:ahLst/>
              <a:cxnLst/>
              <a:rect l="l" t="t" r="r" b="b"/>
              <a:pathLst>
                <a:path w="47720" h="17315" extrusionOk="0">
                  <a:moveTo>
                    <a:pt x="47720" y="13049"/>
                  </a:moveTo>
                  <a:cubicBezTo>
                    <a:pt x="47720" y="13621"/>
                    <a:pt x="45339" y="15335"/>
                    <a:pt x="40481" y="16478"/>
                  </a:cubicBezTo>
                  <a:cubicBezTo>
                    <a:pt x="34170" y="17787"/>
                    <a:pt x="27636" y="17558"/>
                    <a:pt x="21431" y="15812"/>
                  </a:cubicBezTo>
                  <a:cubicBezTo>
                    <a:pt x="12252" y="14079"/>
                    <a:pt x="4363" y="8259"/>
                    <a:pt x="0" y="0"/>
                  </a:cubicBezTo>
                  <a:cubicBezTo>
                    <a:pt x="7290" y="4241"/>
                    <a:pt x="14902" y="7903"/>
                    <a:pt x="22765" y="10954"/>
                  </a:cubicBezTo>
                  <a:cubicBezTo>
                    <a:pt x="30988" y="12516"/>
                    <a:pt x="39352" y="13218"/>
                    <a:pt x="47720" y="13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6"/>
            <p:cNvSpPr/>
            <p:nvPr/>
          </p:nvSpPr>
          <p:spPr>
            <a:xfrm>
              <a:off x="2226587" y="2957536"/>
              <a:ext cx="34772" cy="5924"/>
            </a:xfrm>
            <a:custGeom>
              <a:avLst/>
              <a:gdLst/>
              <a:ahLst/>
              <a:cxnLst/>
              <a:rect l="l" t="t" r="r" b="b"/>
              <a:pathLst>
                <a:path w="47148" h="8033" extrusionOk="0">
                  <a:moveTo>
                    <a:pt x="47149" y="1437"/>
                  </a:moveTo>
                  <a:cubicBezTo>
                    <a:pt x="40339" y="6496"/>
                    <a:pt x="31861" y="8777"/>
                    <a:pt x="23432" y="7819"/>
                  </a:cubicBezTo>
                  <a:cubicBezTo>
                    <a:pt x="14944" y="8420"/>
                    <a:pt x="6551" y="5725"/>
                    <a:pt x="0" y="294"/>
                  </a:cubicBezTo>
                  <a:cubicBezTo>
                    <a:pt x="572" y="-1040"/>
                    <a:pt x="10668" y="2580"/>
                    <a:pt x="23527" y="2866"/>
                  </a:cubicBezTo>
                  <a:cubicBezTo>
                    <a:pt x="36386" y="3151"/>
                    <a:pt x="46292" y="8"/>
                    <a:pt x="47149" y="143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6"/>
            <p:cNvSpPr/>
            <p:nvPr/>
          </p:nvSpPr>
          <p:spPr>
            <a:xfrm>
              <a:off x="2233897" y="3045638"/>
              <a:ext cx="36458" cy="7054"/>
            </a:xfrm>
            <a:custGeom>
              <a:avLst/>
              <a:gdLst/>
              <a:ahLst/>
              <a:cxnLst/>
              <a:rect l="l" t="t" r="r" b="b"/>
              <a:pathLst>
                <a:path w="49434" h="9565" extrusionOk="0">
                  <a:moveTo>
                    <a:pt x="49435" y="263"/>
                  </a:moveTo>
                  <a:cubicBezTo>
                    <a:pt x="35098" y="10975"/>
                    <a:pt x="15905" y="12565"/>
                    <a:pt x="0" y="4359"/>
                  </a:cubicBezTo>
                  <a:cubicBezTo>
                    <a:pt x="0" y="2930"/>
                    <a:pt x="11335" y="5693"/>
                    <a:pt x="24860" y="4359"/>
                  </a:cubicBezTo>
                  <a:cubicBezTo>
                    <a:pt x="38386" y="3026"/>
                    <a:pt x="48768" y="-1070"/>
                    <a:pt x="49435" y="26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6"/>
            <p:cNvSpPr/>
            <p:nvPr/>
          </p:nvSpPr>
          <p:spPr>
            <a:xfrm>
              <a:off x="2261734" y="3133489"/>
              <a:ext cx="34140" cy="10340"/>
            </a:xfrm>
            <a:custGeom>
              <a:avLst/>
              <a:gdLst/>
              <a:ahLst/>
              <a:cxnLst/>
              <a:rect l="l" t="t" r="r" b="b"/>
              <a:pathLst>
                <a:path w="46291" h="14021" extrusionOk="0">
                  <a:moveTo>
                    <a:pt x="46292" y="191"/>
                  </a:moveTo>
                  <a:cubicBezTo>
                    <a:pt x="40868" y="6807"/>
                    <a:pt x="33145" y="11127"/>
                    <a:pt x="24670" y="12288"/>
                  </a:cubicBezTo>
                  <a:cubicBezTo>
                    <a:pt x="16571" y="15019"/>
                    <a:pt x="7729" y="14507"/>
                    <a:pt x="0" y="10859"/>
                  </a:cubicBezTo>
                  <a:cubicBezTo>
                    <a:pt x="0" y="9431"/>
                    <a:pt x="10954" y="10859"/>
                    <a:pt x="23527" y="7430"/>
                  </a:cubicBezTo>
                  <a:cubicBezTo>
                    <a:pt x="36100" y="4001"/>
                    <a:pt x="44958" y="-1047"/>
                    <a:pt x="46292" y="19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6"/>
            <p:cNvSpPr/>
            <p:nvPr/>
          </p:nvSpPr>
          <p:spPr>
            <a:xfrm>
              <a:off x="3272657" y="2439233"/>
              <a:ext cx="221990" cy="927838"/>
            </a:xfrm>
            <a:custGeom>
              <a:avLst/>
              <a:gdLst/>
              <a:ahLst/>
              <a:cxnLst/>
              <a:rect l="l" t="t" r="r" b="b"/>
              <a:pathLst>
                <a:path w="301003" h="1258085" extrusionOk="0">
                  <a:moveTo>
                    <a:pt x="37695" y="11754"/>
                  </a:moveTo>
                  <a:cubicBezTo>
                    <a:pt x="-28980" y="165107"/>
                    <a:pt x="1786" y="336366"/>
                    <a:pt x="60364" y="487052"/>
                  </a:cubicBezTo>
                  <a:cubicBezTo>
                    <a:pt x="121896" y="645167"/>
                    <a:pt x="212288" y="793661"/>
                    <a:pt x="243340" y="962349"/>
                  </a:cubicBezTo>
                  <a:cubicBezTo>
                    <a:pt x="259627" y="1051122"/>
                    <a:pt x="257341" y="1143324"/>
                    <a:pt x="223623" y="1228096"/>
                  </a:cubicBezTo>
                  <a:cubicBezTo>
                    <a:pt x="220262" y="1240731"/>
                    <a:pt x="227630" y="1253731"/>
                    <a:pt x="240196" y="1257338"/>
                  </a:cubicBezTo>
                  <a:cubicBezTo>
                    <a:pt x="252861" y="1260537"/>
                    <a:pt x="265798" y="1253187"/>
                    <a:pt x="269533" y="1240670"/>
                  </a:cubicBezTo>
                  <a:cubicBezTo>
                    <a:pt x="331827" y="1084745"/>
                    <a:pt x="292393" y="910533"/>
                    <a:pt x="231433" y="760705"/>
                  </a:cubicBezTo>
                  <a:cubicBezTo>
                    <a:pt x="168664" y="606019"/>
                    <a:pt x="81224" y="458572"/>
                    <a:pt x="54268" y="291599"/>
                  </a:cubicBezTo>
                  <a:cubicBezTo>
                    <a:pt x="40648" y="206636"/>
                    <a:pt x="43981" y="115577"/>
                    <a:pt x="78652" y="35757"/>
                  </a:cubicBezTo>
                  <a:cubicBezTo>
                    <a:pt x="84874" y="24364"/>
                    <a:pt x="81161" y="10097"/>
                    <a:pt x="70175" y="3181"/>
                  </a:cubicBezTo>
                  <a:cubicBezTo>
                    <a:pt x="58798" y="-3339"/>
                    <a:pt x="44293" y="478"/>
                    <a:pt x="37599" y="117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6"/>
            <p:cNvSpPr/>
            <p:nvPr/>
          </p:nvSpPr>
          <p:spPr>
            <a:xfrm>
              <a:off x="3387906" y="2949459"/>
              <a:ext cx="36266" cy="16505"/>
            </a:xfrm>
            <a:custGeom>
              <a:avLst/>
              <a:gdLst/>
              <a:ahLst/>
              <a:cxnLst/>
              <a:rect l="l" t="t" r="r" b="b"/>
              <a:pathLst>
                <a:path w="49174" h="22380" extrusionOk="0">
                  <a:moveTo>
                    <a:pt x="48981" y="0"/>
                  </a:moveTo>
                  <a:cubicBezTo>
                    <a:pt x="49552" y="0"/>
                    <a:pt x="48981" y="3620"/>
                    <a:pt x="45647" y="8096"/>
                  </a:cubicBezTo>
                  <a:cubicBezTo>
                    <a:pt x="41375" y="13924"/>
                    <a:pt x="35427" y="18310"/>
                    <a:pt x="28597" y="20669"/>
                  </a:cubicBezTo>
                  <a:cubicBezTo>
                    <a:pt x="21733" y="22950"/>
                    <a:pt x="14316" y="22950"/>
                    <a:pt x="7452" y="20669"/>
                  </a:cubicBezTo>
                  <a:cubicBezTo>
                    <a:pt x="2213" y="18955"/>
                    <a:pt x="-264" y="16478"/>
                    <a:pt x="22" y="16002"/>
                  </a:cubicBezTo>
                  <a:cubicBezTo>
                    <a:pt x="8872" y="18208"/>
                    <a:pt x="18128" y="18208"/>
                    <a:pt x="26978" y="16002"/>
                  </a:cubicBezTo>
                  <a:cubicBezTo>
                    <a:pt x="35365" y="12291"/>
                    <a:pt x="42866" y="6836"/>
                    <a:pt x="48981"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6"/>
            <p:cNvSpPr/>
            <p:nvPr/>
          </p:nvSpPr>
          <p:spPr>
            <a:xfrm>
              <a:off x="3348752" y="2861028"/>
              <a:ext cx="33526" cy="14788"/>
            </a:xfrm>
            <a:custGeom>
              <a:avLst/>
              <a:gdLst/>
              <a:ahLst/>
              <a:cxnLst/>
              <a:rect l="l" t="t" r="r" b="b"/>
              <a:pathLst>
                <a:path w="45459" h="20051" extrusionOk="0">
                  <a:moveTo>
                    <a:pt x="45266" y="0"/>
                  </a:moveTo>
                  <a:cubicBezTo>
                    <a:pt x="45837" y="0"/>
                    <a:pt x="45266" y="3334"/>
                    <a:pt x="41932" y="7239"/>
                  </a:cubicBezTo>
                  <a:cubicBezTo>
                    <a:pt x="33459" y="17428"/>
                    <a:pt x="20020" y="22054"/>
                    <a:pt x="7071" y="19241"/>
                  </a:cubicBezTo>
                  <a:cubicBezTo>
                    <a:pt x="2213" y="18002"/>
                    <a:pt x="-264" y="16097"/>
                    <a:pt x="22" y="15526"/>
                  </a:cubicBezTo>
                  <a:cubicBezTo>
                    <a:pt x="16751" y="18242"/>
                    <a:pt x="33730" y="12416"/>
                    <a:pt x="45266"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6"/>
            <p:cNvSpPr/>
            <p:nvPr/>
          </p:nvSpPr>
          <p:spPr>
            <a:xfrm>
              <a:off x="3306872" y="2759275"/>
              <a:ext cx="33934" cy="15064"/>
            </a:xfrm>
            <a:custGeom>
              <a:avLst/>
              <a:gdLst/>
              <a:ahLst/>
              <a:cxnLst/>
              <a:rect l="l" t="t" r="r" b="b"/>
              <a:pathLst>
                <a:path w="46012" h="20426" extrusionOk="0">
                  <a:moveTo>
                    <a:pt x="45911" y="50"/>
                  </a:moveTo>
                  <a:cubicBezTo>
                    <a:pt x="46958" y="716"/>
                    <a:pt x="39910" y="11099"/>
                    <a:pt x="26003" y="16814"/>
                  </a:cubicBezTo>
                  <a:cubicBezTo>
                    <a:pt x="17968" y="21111"/>
                    <a:pt x="8433" y="21600"/>
                    <a:pt x="0" y="18147"/>
                  </a:cubicBezTo>
                  <a:cubicBezTo>
                    <a:pt x="8130" y="16600"/>
                    <a:pt x="16174" y="14629"/>
                    <a:pt x="24098" y="12242"/>
                  </a:cubicBezTo>
                  <a:cubicBezTo>
                    <a:pt x="36672" y="7479"/>
                    <a:pt x="44768" y="-712"/>
                    <a:pt x="45911" y="5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6"/>
            <p:cNvSpPr/>
            <p:nvPr/>
          </p:nvSpPr>
          <p:spPr>
            <a:xfrm>
              <a:off x="3286335" y="2664459"/>
              <a:ext cx="28955" cy="22575"/>
            </a:xfrm>
            <a:custGeom>
              <a:avLst/>
              <a:gdLst/>
              <a:ahLst/>
              <a:cxnLst/>
              <a:rect l="l" t="t" r="r" b="b"/>
              <a:pathLst>
                <a:path w="39261" h="30610" extrusionOk="0">
                  <a:moveTo>
                    <a:pt x="39068" y="35"/>
                  </a:moveTo>
                  <a:cubicBezTo>
                    <a:pt x="40306" y="511"/>
                    <a:pt x="35639" y="11941"/>
                    <a:pt x="23923" y="21085"/>
                  </a:cubicBezTo>
                  <a:cubicBezTo>
                    <a:pt x="17445" y="27168"/>
                    <a:pt x="8902" y="30572"/>
                    <a:pt x="15" y="30610"/>
                  </a:cubicBezTo>
                  <a:cubicBezTo>
                    <a:pt x="-461" y="29277"/>
                    <a:pt x="10207" y="25371"/>
                    <a:pt x="20875" y="16894"/>
                  </a:cubicBezTo>
                  <a:cubicBezTo>
                    <a:pt x="31543" y="8417"/>
                    <a:pt x="38211" y="-632"/>
                    <a:pt x="39068" y="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6"/>
            <p:cNvSpPr/>
            <p:nvPr/>
          </p:nvSpPr>
          <p:spPr>
            <a:xfrm>
              <a:off x="3435301" y="3061386"/>
              <a:ext cx="29146" cy="10186"/>
            </a:xfrm>
            <a:custGeom>
              <a:avLst/>
              <a:gdLst/>
              <a:ahLst/>
              <a:cxnLst/>
              <a:rect l="l" t="t" r="r" b="b"/>
              <a:pathLst>
                <a:path w="39520" h="13812" extrusionOk="0">
                  <a:moveTo>
                    <a:pt x="39434" y="261"/>
                  </a:moveTo>
                  <a:cubicBezTo>
                    <a:pt x="40386" y="1118"/>
                    <a:pt x="33433" y="8833"/>
                    <a:pt x="21431" y="11977"/>
                  </a:cubicBezTo>
                  <a:cubicBezTo>
                    <a:pt x="14469" y="14776"/>
                    <a:pt x="6625" y="14358"/>
                    <a:pt x="0" y="10834"/>
                  </a:cubicBezTo>
                  <a:cubicBezTo>
                    <a:pt x="0" y="9405"/>
                    <a:pt x="9525" y="10167"/>
                    <a:pt x="20193" y="7214"/>
                  </a:cubicBezTo>
                  <a:cubicBezTo>
                    <a:pt x="30861" y="4262"/>
                    <a:pt x="38481" y="-1263"/>
                    <a:pt x="39434" y="2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6"/>
            <p:cNvSpPr/>
            <p:nvPr/>
          </p:nvSpPr>
          <p:spPr>
            <a:xfrm>
              <a:off x="3456459" y="3179611"/>
              <a:ext cx="37160" cy="7733"/>
            </a:xfrm>
            <a:custGeom>
              <a:avLst/>
              <a:gdLst/>
              <a:ahLst/>
              <a:cxnLst/>
              <a:rect l="l" t="t" r="r" b="b"/>
              <a:pathLst>
                <a:path w="50387" h="10486" extrusionOk="0">
                  <a:moveTo>
                    <a:pt x="50387" y="180"/>
                  </a:moveTo>
                  <a:cubicBezTo>
                    <a:pt x="36048" y="11549"/>
                    <a:pt x="16462" y="13696"/>
                    <a:pt x="0" y="5704"/>
                  </a:cubicBezTo>
                  <a:cubicBezTo>
                    <a:pt x="0" y="4275"/>
                    <a:pt x="11716" y="6942"/>
                    <a:pt x="25432" y="5704"/>
                  </a:cubicBezTo>
                  <a:cubicBezTo>
                    <a:pt x="39148" y="4466"/>
                    <a:pt x="49721" y="-1059"/>
                    <a:pt x="50387" y="18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6"/>
            <p:cNvSpPr/>
            <p:nvPr/>
          </p:nvSpPr>
          <p:spPr>
            <a:xfrm>
              <a:off x="2497642" y="1435070"/>
              <a:ext cx="796248" cy="283690"/>
            </a:xfrm>
            <a:custGeom>
              <a:avLst/>
              <a:gdLst/>
              <a:ahLst/>
              <a:cxnLst/>
              <a:rect l="l" t="t" r="r" b="b"/>
              <a:pathLst>
                <a:path w="1079658" h="384665" extrusionOk="0">
                  <a:moveTo>
                    <a:pt x="1079659" y="302084"/>
                  </a:moveTo>
                  <a:cubicBezTo>
                    <a:pt x="963359" y="112155"/>
                    <a:pt x="748379" y="4142"/>
                    <a:pt x="550735" y="141"/>
                  </a:cubicBezTo>
                  <a:cubicBezTo>
                    <a:pt x="353092" y="-3859"/>
                    <a:pt x="151162" y="77199"/>
                    <a:pt x="0" y="228741"/>
                  </a:cubicBezTo>
                  <a:lnTo>
                    <a:pt x="129826" y="369616"/>
                  </a:lnTo>
                  <a:lnTo>
                    <a:pt x="971264" y="3846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6"/>
            <p:cNvSpPr/>
            <p:nvPr/>
          </p:nvSpPr>
          <p:spPr>
            <a:xfrm>
              <a:off x="2384301" y="1597274"/>
              <a:ext cx="328922" cy="402585"/>
            </a:xfrm>
            <a:custGeom>
              <a:avLst/>
              <a:gdLst/>
              <a:ahLst/>
              <a:cxnLst/>
              <a:rect l="l" t="t" r="r" b="b"/>
              <a:pathLst>
                <a:path w="445996" h="545878" extrusionOk="0">
                  <a:moveTo>
                    <a:pt x="162437" y="0"/>
                  </a:moveTo>
                  <a:cubicBezTo>
                    <a:pt x="162437" y="0"/>
                    <a:pt x="-38540" y="155257"/>
                    <a:pt x="6608" y="461486"/>
                  </a:cubicBezTo>
                  <a:cubicBezTo>
                    <a:pt x="35183" y="655130"/>
                    <a:pt x="350747" y="454914"/>
                    <a:pt x="350747" y="454914"/>
                  </a:cubicBezTo>
                  <a:lnTo>
                    <a:pt x="445997" y="10248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6"/>
            <p:cNvSpPr/>
            <p:nvPr/>
          </p:nvSpPr>
          <p:spPr>
            <a:xfrm>
              <a:off x="3044815" y="1618432"/>
              <a:ext cx="329842" cy="350113"/>
            </a:xfrm>
            <a:custGeom>
              <a:avLst/>
              <a:gdLst/>
              <a:ahLst/>
              <a:cxnLst/>
              <a:rect l="l" t="t" r="r" b="b"/>
              <a:pathLst>
                <a:path w="447243" h="474730" extrusionOk="0">
                  <a:moveTo>
                    <a:pt x="292894" y="0"/>
                  </a:moveTo>
                  <a:cubicBezTo>
                    <a:pt x="292894" y="0"/>
                    <a:pt x="467487" y="174498"/>
                    <a:pt x="445294" y="369094"/>
                  </a:cubicBezTo>
                  <a:cubicBezTo>
                    <a:pt x="423100" y="563690"/>
                    <a:pt x="95250" y="429863"/>
                    <a:pt x="95250" y="429863"/>
                  </a:cubicBezTo>
                  <a:lnTo>
                    <a:pt x="0" y="774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6"/>
            <p:cNvSpPr/>
            <p:nvPr/>
          </p:nvSpPr>
          <p:spPr>
            <a:xfrm>
              <a:off x="2715343" y="2850070"/>
              <a:ext cx="207334" cy="566334"/>
            </a:xfrm>
            <a:custGeom>
              <a:avLst/>
              <a:gdLst/>
              <a:ahLst/>
              <a:cxnLst/>
              <a:rect l="l" t="t" r="r" b="b"/>
              <a:pathLst>
                <a:path w="281131" h="767910" extrusionOk="0">
                  <a:moveTo>
                    <a:pt x="22196" y="8562"/>
                  </a:moveTo>
                  <a:cubicBezTo>
                    <a:pt x="4384" y="136007"/>
                    <a:pt x="-10571" y="263642"/>
                    <a:pt x="9813" y="391753"/>
                  </a:cubicBezTo>
                  <a:cubicBezTo>
                    <a:pt x="17636" y="447961"/>
                    <a:pt x="35922" y="502205"/>
                    <a:pt x="63725" y="551678"/>
                  </a:cubicBezTo>
                  <a:cubicBezTo>
                    <a:pt x="83559" y="585459"/>
                    <a:pt x="106760" y="617148"/>
                    <a:pt x="132971" y="646261"/>
                  </a:cubicBezTo>
                  <a:cubicBezTo>
                    <a:pt x="172909" y="688464"/>
                    <a:pt x="215441" y="728133"/>
                    <a:pt x="260321" y="765038"/>
                  </a:cubicBezTo>
                  <a:cubicBezTo>
                    <a:pt x="271941" y="774563"/>
                    <a:pt x="288896" y="758180"/>
                    <a:pt x="277180" y="748178"/>
                  </a:cubicBezTo>
                  <a:cubicBezTo>
                    <a:pt x="209457" y="690171"/>
                    <a:pt x="141353" y="631688"/>
                    <a:pt x="93442" y="555392"/>
                  </a:cubicBezTo>
                  <a:cubicBezTo>
                    <a:pt x="34007" y="460714"/>
                    <a:pt x="20671" y="345842"/>
                    <a:pt x="22862" y="236210"/>
                  </a:cubicBezTo>
                  <a:cubicBezTo>
                    <a:pt x="25750" y="162088"/>
                    <a:pt x="33034" y="88203"/>
                    <a:pt x="44675" y="14944"/>
                  </a:cubicBezTo>
                  <a:cubicBezTo>
                    <a:pt x="46770" y="-10"/>
                    <a:pt x="23815" y="-6487"/>
                    <a:pt x="21719" y="85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6"/>
            <p:cNvSpPr/>
            <p:nvPr/>
          </p:nvSpPr>
          <p:spPr>
            <a:xfrm>
              <a:off x="2872377" y="2849979"/>
              <a:ext cx="208222" cy="566535"/>
            </a:xfrm>
            <a:custGeom>
              <a:avLst/>
              <a:gdLst/>
              <a:ahLst/>
              <a:cxnLst/>
              <a:rect l="l" t="t" r="r" b="b"/>
              <a:pathLst>
                <a:path w="282335" h="768183" extrusionOk="0">
                  <a:moveTo>
                    <a:pt x="235846" y="15066"/>
                  </a:moveTo>
                  <a:cubicBezTo>
                    <a:pt x="253181" y="138891"/>
                    <a:pt x="268231" y="264717"/>
                    <a:pt x="247561" y="389494"/>
                  </a:cubicBezTo>
                  <a:cubicBezTo>
                    <a:pt x="239791" y="443864"/>
                    <a:pt x="221754" y="496261"/>
                    <a:pt x="194412" y="543894"/>
                  </a:cubicBezTo>
                  <a:cubicBezTo>
                    <a:pt x="175385" y="576170"/>
                    <a:pt x="153039" y="606369"/>
                    <a:pt x="127737" y="634001"/>
                  </a:cubicBezTo>
                  <a:cubicBezTo>
                    <a:pt x="88701" y="674457"/>
                    <a:pt x="47357" y="712621"/>
                    <a:pt x="3912" y="748301"/>
                  </a:cubicBezTo>
                  <a:cubicBezTo>
                    <a:pt x="-7709" y="758302"/>
                    <a:pt x="9151" y="775066"/>
                    <a:pt x="20771" y="765160"/>
                  </a:cubicBezTo>
                  <a:cubicBezTo>
                    <a:pt x="90970" y="705057"/>
                    <a:pt x="160408" y="644383"/>
                    <a:pt x="209652" y="565135"/>
                  </a:cubicBezTo>
                  <a:cubicBezTo>
                    <a:pt x="270326" y="467790"/>
                    <a:pt x="284233" y="348918"/>
                    <a:pt x="282137" y="236237"/>
                  </a:cubicBezTo>
                  <a:cubicBezTo>
                    <a:pt x="279073" y="159970"/>
                    <a:pt x="271471" y="83953"/>
                    <a:pt x="259372" y="8589"/>
                  </a:cubicBezTo>
                  <a:cubicBezTo>
                    <a:pt x="257277" y="-6460"/>
                    <a:pt x="234322" y="-78"/>
                    <a:pt x="236417" y="149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6"/>
            <p:cNvSpPr/>
            <p:nvPr/>
          </p:nvSpPr>
          <p:spPr>
            <a:xfrm>
              <a:off x="2484180" y="2784947"/>
              <a:ext cx="179927" cy="652664"/>
            </a:xfrm>
            <a:custGeom>
              <a:avLst/>
              <a:gdLst/>
              <a:ahLst/>
              <a:cxnLst/>
              <a:rect l="l" t="t" r="r" b="b"/>
              <a:pathLst>
                <a:path w="243969" h="884968" extrusionOk="0">
                  <a:moveTo>
                    <a:pt x="17193" y="882807"/>
                  </a:moveTo>
                  <a:cubicBezTo>
                    <a:pt x="63658" y="850158"/>
                    <a:pt x="99788" y="804871"/>
                    <a:pt x="121301" y="752315"/>
                  </a:cubicBezTo>
                  <a:cubicBezTo>
                    <a:pt x="139496" y="705481"/>
                    <a:pt x="149733" y="655935"/>
                    <a:pt x="151591" y="605725"/>
                  </a:cubicBezTo>
                  <a:cubicBezTo>
                    <a:pt x="154258" y="560767"/>
                    <a:pt x="153305" y="515333"/>
                    <a:pt x="152448" y="470279"/>
                  </a:cubicBezTo>
                  <a:cubicBezTo>
                    <a:pt x="150829" y="389317"/>
                    <a:pt x="142923" y="308354"/>
                    <a:pt x="152448" y="227106"/>
                  </a:cubicBezTo>
                  <a:cubicBezTo>
                    <a:pt x="161211" y="151763"/>
                    <a:pt x="186547" y="75468"/>
                    <a:pt x="240554" y="20414"/>
                  </a:cubicBezTo>
                  <a:cubicBezTo>
                    <a:pt x="251222" y="9460"/>
                    <a:pt x="234458" y="-7399"/>
                    <a:pt x="223695" y="3554"/>
                  </a:cubicBezTo>
                  <a:cubicBezTo>
                    <a:pt x="118920" y="110139"/>
                    <a:pt x="121301" y="268350"/>
                    <a:pt x="126635" y="407129"/>
                  </a:cubicBezTo>
                  <a:cubicBezTo>
                    <a:pt x="128826" y="461517"/>
                    <a:pt x="129969" y="516000"/>
                    <a:pt x="129112" y="570483"/>
                  </a:cubicBezTo>
                  <a:cubicBezTo>
                    <a:pt x="129400" y="618026"/>
                    <a:pt x="123216" y="665387"/>
                    <a:pt x="110728" y="711262"/>
                  </a:cubicBezTo>
                  <a:cubicBezTo>
                    <a:pt x="93688" y="772073"/>
                    <a:pt x="56513" y="825299"/>
                    <a:pt x="5287" y="862233"/>
                  </a:cubicBezTo>
                  <a:cubicBezTo>
                    <a:pt x="-7191" y="870996"/>
                    <a:pt x="4715" y="891666"/>
                    <a:pt x="17288" y="882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6"/>
            <p:cNvSpPr/>
            <p:nvPr/>
          </p:nvSpPr>
          <p:spPr>
            <a:xfrm>
              <a:off x="3174601" y="2715053"/>
              <a:ext cx="131562" cy="504249"/>
            </a:xfrm>
            <a:custGeom>
              <a:avLst/>
              <a:gdLst/>
              <a:ahLst/>
              <a:cxnLst/>
              <a:rect l="l" t="t" r="r" b="b"/>
              <a:pathLst>
                <a:path w="178389" h="683728" extrusionOk="0">
                  <a:moveTo>
                    <a:pt x="178276" y="666619"/>
                  </a:moveTo>
                  <a:cubicBezTo>
                    <a:pt x="172085" y="598801"/>
                    <a:pt x="166084" y="530602"/>
                    <a:pt x="154178" y="463546"/>
                  </a:cubicBezTo>
                  <a:cubicBezTo>
                    <a:pt x="145839" y="423655"/>
                    <a:pt x="133719" y="384648"/>
                    <a:pt x="117983" y="347055"/>
                  </a:cubicBezTo>
                  <a:cubicBezTo>
                    <a:pt x="98933" y="297144"/>
                    <a:pt x="77788" y="247900"/>
                    <a:pt x="61595" y="196846"/>
                  </a:cubicBezTo>
                  <a:cubicBezTo>
                    <a:pt x="43212" y="138553"/>
                    <a:pt x="31592" y="78355"/>
                    <a:pt x="37211" y="17109"/>
                  </a:cubicBezTo>
                  <a:cubicBezTo>
                    <a:pt x="39307" y="-5751"/>
                    <a:pt x="3588" y="-5655"/>
                    <a:pt x="1493" y="17109"/>
                  </a:cubicBezTo>
                  <a:cubicBezTo>
                    <a:pt x="-8509" y="126361"/>
                    <a:pt x="33592" y="229707"/>
                    <a:pt x="72930" y="329243"/>
                  </a:cubicBezTo>
                  <a:cubicBezTo>
                    <a:pt x="89313" y="370868"/>
                    <a:pt x="107410" y="413254"/>
                    <a:pt x="116650" y="457259"/>
                  </a:cubicBezTo>
                  <a:cubicBezTo>
                    <a:pt x="123698" y="490692"/>
                    <a:pt x="127699" y="524697"/>
                    <a:pt x="131604" y="558606"/>
                  </a:cubicBezTo>
                  <a:cubicBezTo>
                    <a:pt x="135795" y="594515"/>
                    <a:pt x="139224" y="630615"/>
                    <a:pt x="142558" y="666619"/>
                  </a:cubicBezTo>
                  <a:cubicBezTo>
                    <a:pt x="144653" y="689289"/>
                    <a:pt x="180658" y="689574"/>
                    <a:pt x="178276" y="666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6"/>
            <p:cNvSpPr/>
            <p:nvPr/>
          </p:nvSpPr>
          <p:spPr>
            <a:xfrm>
              <a:off x="3096703" y="2798408"/>
              <a:ext cx="204875" cy="638581"/>
            </a:xfrm>
            <a:custGeom>
              <a:avLst/>
              <a:gdLst/>
              <a:ahLst/>
              <a:cxnLst/>
              <a:rect l="l" t="t" r="r" b="b"/>
              <a:pathLst>
                <a:path w="277797" h="865873" extrusionOk="0">
                  <a:moveTo>
                    <a:pt x="271924" y="843994"/>
                  </a:moveTo>
                  <a:cubicBezTo>
                    <a:pt x="182484" y="794273"/>
                    <a:pt x="154195" y="681402"/>
                    <a:pt x="142956" y="586819"/>
                  </a:cubicBezTo>
                  <a:cubicBezTo>
                    <a:pt x="137481" y="537286"/>
                    <a:pt x="134715" y="487491"/>
                    <a:pt x="134669" y="437657"/>
                  </a:cubicBezTo>
                  <a:cubicBezTo>
                    <a:pt x="133907" y="358600"/>
                    <a:pt x="136288" y="278780"/>
                    <a:pt x="121048" y="200771"/>
                  </a:cubicBezTo>
                  <a:cubicBezTo>
                    <a:pt x="106761" y="127333"/>
                    <a:pt x="76090" y="55133"/>
                    <a:pt x="20750" y="3317"/>
                  </a:cubicBezTo>
                  <a:cubicBezTo>
                    <a:pt x="9606" y="-7160"/>
                    <a:pt x="-7825" y="9604"/>
                    <a:pt x="3891" y="20081"/>
                  </a:cubicBezTo>
                  <a:cubicBezTo>
                    <a:pt x="117333" y="126475"/>
                    <a:pt x="109428" y="295163"/>
                    <a:pt x="110856" y="437657"/>
                  </a:cubicBezTo>
                  <a:cubicBezTo>
                    <a:pt x="111809" y="536336"/>
                    <a:pt x="116286" y="640921"/>
                    <a:pt x="153624" y="733504"/>
                  </a:cubicBezTo>
                  <a:cubicBezTo>
                    <a:pt x="175150" y="786939"/>
                    <a:pt x="208678" y="835802"/>
                    <a:pt x="259923" y="864282"/>
                  </a:cubicBezTo>
                  <a:cubicBezTo>
                    <a:pt x="273353" y="871711"/>
                    <a:pt x="285354" y="851138"/>
                    <a:pt x="271924" y="8437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6"/>
            <p:cNvSpPr/>
            <p:nvPr/>
          </p:nvSpPr>
          <p:spPr>
            <a:xfrm>
              <a:off x="3070402" y="2784759"/>
              <a:ext cx="101647" cy="372589"/>
            </a:xfrm>
            <a:custGeom>
              <a:avLst/>
              <a:gdLst/>
              <a:ahLst/>
              <a:cxnLst/>
              <a:rect l="l" t="t" r="r" b="b"/>
              <a:pathLst>
                <a:path w="137826" h="505206" extrusionOk="0">
                  <a:moveTo>
                    <a:pt x="137827" y="0"/>
                  </a:moveTo>
                  <a:cubicBezTo>
                    <a:pt x="137827" y="0"/>
                    <a:pt x="92393" y="209550"/>
                    <a:pt x="96393" y="303276"/>
                  </a:cubicBezTo>
                  <a:cubicBezTo>
                    <a:pt x="100394" y="397002"/>
                    <a:pt x="104775" y="500729"/>
                    <a:pt x="104775" y="500729"/>
                  </a:cubicBezTo>
                  <a:lnTo>
                    <a:pt x="0" y="505206"/>
                  </a:lnTo>
                  <a:cubicBezTo>
                    <a:pt x="0" y="505206"/>
                    <a:pt x="29909" y="311848"/>
                    <a:pt x="44482" y="218885"/>
                  </a:cubicBezTo>
                  <a:cubicBezTo>
                    <a:pt x="55430" y="152545"/>
                    <a:pt x="70735" y="86998"/>
                    <a:pt x="90297" y="2267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6"/>
            <p:cNvSpPr/>
            <p:nvPr/>
          </p:nvSpPr>
          <p:spPr>
            <a:xfrm>
              <a:off x="2589025" y="2774074"/>
              <a:ext cx="117242" cy="367953"/>
            </a:xfrm>
            <a:custGeom>
              <a:avLst/>
              <a:gdLst/>
              <a:ahLst/>
              <a:cxnLst/>
              <a:rect l="l" t="t" r="r" b="b"/>
              <a:pathLst>
                <a:path w="158972" h="498919" extrusionOk="0">
                  <a:moveTo>
                    <a:pt x="0" y="0"/>
                  </a:moveTo>
                  <a:cubicBezTo>
                    <a:pt x="0" y="0"/>
                    <a:pt x="54197" y="207264"/>
                    <a:pt x="54197" y="301276"/>
                  </a:cubicBezTo>
                  <a:lnTo>
                    <a:pt x="54197" y="498920"/>
                  </a:lnTo>
                  <a:lnTo>
                    <a:pt x="158972" y="498920"/>
                  </a:lnTo>
                  <a:cubicBezTo>
                    <a:pt x="158972" y="498920"/>
                    <a:pt x="120872" y="306991"/>
                    <a:pt x="102489" y="214789"/>
                  </a:cubicBezTo>
                  <a:cubicBezTo>
                    <a:pt x="88610" y="148944"/>
                    <a:pt x="70475" y="84070"/>
                    <a:pt x="48197" y="20574"/>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6"/>
            <p:cNvSpPr/>
            <p:nvPr/>
          </p:nvSpPr>
          <p:spPr>
            <a:xfrm>
              <a:off x="2725185" y="1475454"/>
              <a:ext cx="71792" cy="207228"/>
            </a:xfrm>
            <a:custGeom>
              <a:avLst/>
              <a:gdLst/>
              <a:ahLst/>
              <a:cxnLst/>
              <a:rect l="l" t="t" r="r" b="b"/>
              <a:pathLst>
                <a:path w="97345" h="280987" extrusionOk="0">
                  <a:moveTo>
                    <a:pt x="0" y="0"/>
                  </a:moveTo>
                  <a:cubicBezTo>
                    <a:pt x="1677" y="3539"/>
                    <a:pt x="2986" y="7242"/>
                    <a:pt x="3905" y="11049"/>
                  </a:cubicBezTo>
                  <a:cubicBezTo>
                    <a:pt x="6477" y="19240"/>
                    <a:pt x="9620" y="29432"/>
                    <a:pt x="13430" y="41529"/>
                  </a:cubicBezTo>
                  <a:cubicBezTo>
                    <a:pt x="21336" y="67246"/>
                    <a:pt x="32480" y="102679"/>
                    <a:pt x="45911" y="141446"/>
                  </a:cubicBezTo>
                  <a:cubicBezTo>
                    <a:pt x="59341" y="180213"/>
                    <a:pt x="72485" y="215075"/>
                    <a:pt x="82201" y="240125"/>
                  </a:cubicBezTo>
                  <a:lnTo>
                    <a:pt x="93631" y="269843"/>
                  </a:lnTo>
                  <a:cubicBezTo>
                    <a:pt x="95238" y="273425"/>
                    <a:pt x="96482" y="277158"/>
                    <a:pt x="97346" y="280988"/>
                  </a:cubicBezTo>
                  <a:cubicBezTo>
                    <a:pt x="95059" y="277782"/>
                    <a:pt x="93202" y="274292"/>
                    <a:pt x="91821" y="270605"/>
                  </a:cubicBezTo>
                  <a:cubicBezTo>
                    <a:pt x="88583" y="263842"/>
                    <a:pt x="84201" y="253841"/>
                    <a:pt x="78962" y="241459"/>
                  </a:cubicBezTo>
                  <a:cubicBezTo>
                    <a:pt x="68390" y="216598"/>
                    <a:pt x="54674" y="182023"/>
                    <a:pt x="40862" y="143065"/>
                  </a:cubicBezTo>
                  <a:cubicBezTo>
                    <a:pt x="27051" y="104108"/>
                    <a:pt x="16764" y="68485"/>
                    <a:pt x="9716" y="42481"/>
                  </a:cubicBezTo>
                  <a:cubicBezTo>
                    <a:pt x="6191" y="29527"/>
                    <a:pt x="3429" y="18955"/>
                    <a:pt x="1810" y="11525"/>
                  </a:cubicBezTo>
                  <a:cubicBezTo>
                    <a:pt x="721" y="7776"/>
                    <a:pt x="113" y="3903"/>
                    <a:pt x="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6"/>
            <p:cNvSpPr/>
            <p:nvPr/>
          </p:nvSpPr>
          <p:spPr>
            <a:xfrm>
              <a:off x="2964705" y="1467930"/>
              <a:ext cx="72653" cy="217206"/>
            </a:xfrm>
            <a:custGeom>
              <a:avLst/>
              <a:gdLst/>
              <a:ahLst/>
              <a:cxnLst/>
              <a:rect l="l" t="t" r="r" b="b"/>
              <a:pathLst>
                <a:path w="98513" h="294516" extrusionOk="0">
                  <a:moveTo>
                    <a:pt x="98453" y="2"/>
                  </a:moveTo>
                  <a:cubicBezTo>
                    <a:pt x="99787" y="2"/>
                    <a:pt x="78832" y="66677"/>
                    <a:pt x="51590" y="148020"/>
                  </a:cubicBezTo>
                  <a:cubicBezTo>
                    <a:pt x="24349" y="229364"/>
                    <a:pt x="1394" y="294896"/>
                    <a:pt x="60" y="294515"/>
                  </a:cubicBezTo>
                  <a:cubicBezTo>
                    <a:pt x="-1273" y="294134"/>
                    <a:pt x="19777" y="227840"/>
                    <a:pt x="46923" y="146496"/>
                  </a:cubicBezTo>
                  <a:cubicBezTo>
                    <a:pt x="74069" y="65153"/>
                    <a:pt x="97215" y="-379"/>
                    <a:pt x="98453" y="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6"/>
            <p:cNvSpPr/>
            <p:nvPr/>
          </p:nvSpPr>
          <p:spPr>
            <a:xfrm>
              <a:off x="3400364" y="2044698"/>
              <a:ext cx="85040" cy="357416"/>
            </a:xfrm>
            <a:custGeom>
              <a:avLst/>
              <a:gdLst/>
              <a:ahLst/>
              <a:cxnLst/>
              <a:rect l="l" t="t" r="r" b="b"/>
              <a:pathLst>
                <a:path w="115308" h="484632" extrusionOk="0">
                  <a:moveTo>
                    <a:pt x="73628" y="0"/>
                  </a:moveTo>
                  <a:cubicBezTo>
                    <a:pt x="149315" y="161574"/>
                    <a:pt x="120259" y="352827"/>
                    <a:pt x="0" y="4846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6"/>
            <p:cNvSpPr/>
            <p:nvPr/>
          </p:nvSpPr>
          <p:spPr>
            <a:xfrm rot="-10414438">
              <a:off x="3220717" y="1948567"/>
              <a:ext cx="216041" cy="505173"/>
            </a:xfrm>
            <a:custGeom>
              <a:avLst/>
              <a:gdLst/>
              <a:ahLst/>
              <a:cxnLst/>
              <a:rect l="l" t="t" r="r" b="b"/>
              <a:pathLst>
                <a:path w="293084" h="685323" extrusionOk="0">
                  <a:moveTo>
                    <a:pt x="140113" y="0"/>
                  </a:moveTo>
                  <a:lnTo>
                    <a:pt x="152876" y="0"/>
                  </a:lnTo>
                  <a:cubicBezTo>
                    <a:pt x="230311" y="0"/>
                    <a:pt x="293084" y="62773"/>
                    <a:pt x="293084" y="140208"/>
                  </a:cubicBezTo>
                  <a:lnTo>
                    <a:pt x="293084" y="545116"/>
                  </a:lnTo>
                  <a:cubicBezTo>
                    <a:pt x="293084" y="622551"/>
                    <a:pt x="230311" y="685324"/>
                    <a:pt x="152876" y="685324"/>
                  </a:cubicBezTo>
                  <a:lnTo>
                    <a:pt x="140113" y="685324"/>
                  </a:lnTo>
                  <a:cubicBezTo>
                    <a:pt x="62731" y="685324"/>
                    <a:pt x="0" y="622593"/>
                    <a:pt x="0" y="545211"/>
                  </a:cubicBezTo>
                  <a:lnTo>
                    <a:pt x="0" y="140208"/>
                  </a:lnTo>
                  <a:cubicBezTo>
                    <a:pt x="0" y="62773"/>
                    <a:pt x="62773" y="0"/>
                    <a:pt x="14020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6"/>
            <p:cNvSpPr/>
            <p:nvPr/>
          </p:nvSpPr>
          <p:spPr>
            <a:xfrm>
              <a:off x="3453370" y="2112603"/>
              <a:ext cx="25697" cy="199782"/>
            </a:xfrm>
            <a:custGeom>
              <a:avLst/>
              <a:gdLst/>
              <a:ahLst/>
              <a:cxnLst/>
              <a:rect l="l" t="t" r="r" b="b"/>
              <a:pathLst>
                <a:path w="34844" h="270891" extrusionOk="0">
                  <a:moveTo>
                    <a:pt x="6187" y="270891"/>
                  </a:moveTo>
                  <a:cubicBezTo>
                    <a:pt x="5054" y="267471"/>
                    <a:pt x="4382" y="263916"/>
                    <a:pt x="4186" y="260318"/>
                  </a:cubicBezTo>
                  <a:cubicBezTo>
                    <a:pt x="3139" y="253365"/>
                    <a:pt x="2091" y="243364"/>
                    <a:pt x="1234" y="230886"/>
                  </a:cubicBezTo>
                  <a:cubicBezTo>
                    <a:pt x="-3051" y="165931"/>
                    <a:pt x="3843" y="100723"/>
                    <a:pt x="21617" y="38100"/>
                  </a:cubicBezTo>
                  <a:cubicBezTo>
                    <a:pt x="25046" y="26099"/>
                    <a:pt x="28094" y="16478"/>
                    <a:pt x="30571" y="9525"/>
                  </a:cubicBezTo>
                  <a:cubicBezTo>
                    <a:pt x="31610" y="6205"/>
                    <a:pt x="33016" y="3010"/>
                    <a:pt x="34762" y="0"/>
                  </a:cubicBezTo>
                  <a:cubicBezTo>
                    <a:pt x="35524" y="0"/>
                    <a:pt x="30952" y="14954"/>
                    <a:pt x="25237" y="38957"/>
                  </a:cubicBezTo>
                  <a:cubicBezTo>
                    <a:pt x="9522" y="101667"/>
                    <a:pt x="2724" y="166279"/>
                    <a:pt x="5044" y="230886"/>
                  </a:cubicBezTo>
                  <a:cubicBezTo>
                    <a:pt x="5520" y="255556"/>
                    <a:pt x="6949" y="270891"/>
                    <a:pt x="6187" y="2708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6"/>
            <p:cNvSpPr/>
            <p:nvPr/>
          </p:nvSpPr>
          <p:spPr>
            <a:xfrm>
              <a:off x="3437890" y="2213628"/>
              <a:ext cx="22425" cy="6557"/>
            </a:xfrm>
            <a:custGeom>
              <a:avLst/>
              <a:gdLst/>
              <a:ahLst/>
              <a:cxnLst/>
              <a:rect l="l" t="t" r="r" b="b"/>
              <a:pathLst>
                <a:path w="30407" h="8891" extrusionOk="0">
                  <a:moveTo>
                    <a:pt x="30304" y="8651"/>
                  </a:moveTo>
                  <a:cubicBezTo>
                    <a:pt x="29447" y="9794"/>
                    <a:pt x="23351" y="6555"/>
                    <a:pt x="15255" y="5317"/>
                  </a:cubicBezTo>
                  <a:cubicBezTo>
                    <a:pt x="7158" y="4079"/>
                    <a:pt x="396" y="5317"/>
                    <a:pt x="15" y="3603"/>
                  </a:cubicBezTo>
                  <a:cubicBezTo>
                    <a:pt x="-366" y="1888"/>
                    <a:pt x="6682" y="-1160"/>
                    <a:pt x="16112" y="459"/>
                  </a:cubicBezTo>
                  <a:cubicBezTo>
                    <a:pt x="25542" y="2079"/>
                    <a:pt x="31257" y="7698"/>
                    <a:pt x="30304" y="86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6"/>
            <p:cNvSpPr/>
            <p:nvPr/>
          </p:nvSpPr>
          <p:spPr>
            <a:xfrm>
              <a:off x="2278269" y="2041324"/>
              <a:ext cx="88424" cy="356572"/>
            </a:xfrm>
            <a:custGeom>
              <a:avLst/>
              <a:gdLst/>
              <a:ahLst/>
              <a:cxnLst/>
              <a:rect l="l" t="t" r="r" b="b"/>
              <a:pathLst>
                <a:path w="119897" h="483488" extrusionOk="0">
                  <a:moveTo>
                    <a:pt x="38935" y="0"/>
                  </a:moveTo>
                  <a:cubicBezTo>
                    <a:pt x="-34361" y="162703"/>
                    <a:pt x="-2404" y="353540"/>
                    <a:pt x="119898" y="4834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6"/>
            <p:cNvSpPr/>
            <p:nvPr/>
          </p:nvSpPr>
          <p:spPr>
            <a:xfrm rot="-443376">
              <a:off x="2326760" y="1942623"/>
              <a:ext cx="216482" cy="506203"/>
            </a:xfrm>
            <a:custGeom>
              <a:avLst/>
              <a:gdLst/>
              <a:ahLst/>
              <a:cxnLst/>
              <a:rect l="l" t="t" r="r" b="b"/>
              <a:pathLst>
                <a:path w="293084" h="685323" extrusionOk="0">
                  <a:moveTo>
                    <a:pt x="140208" y="95"/>
                  </a:moveTo>
                  <a:lnTo>
                    <a:pt x="152971" y="95"/>
                  </a:lnTo>
                  <a:cubicBezTo>
                    <a:pt x="230354" y="95"/>
                    <a:pt x="293084" y="62826"/>
                    <a:pt x="293084" y="140208"/>
                  </a:cubicBezTo>
                  <a:lnTo>
                    <a:pt x="293084" y="545116"/>
                  </a:lnTo>
                  <a:cubicBezTo>
                    <a:pt x="293084" y="622551"/>
                    <a:pt x="230311" y="685324"/>
                    <a:pt x="152876" y="685324"/>
                  </a:cubicBezTo>
                  <a:lnTo>
                    <a:pt x="140113" y="685324"/>
                  </a:lnTo>
                  <a:cubicBezTo>
                    <a:pt x="62731" y="685324"/>
                    <a:pt x="0" y="622593"/>
                    <a:pt x="0" y="545211"/>
                  </a:cubicBezTo>
                  <a:lnTo>
                    <a:pt x="0" y="140208"/>
                  </a:lnTo>
                  <a:cubicBezTo>
                    <a:pt x="0" y="62773"/>
                    <a:pt x="62773" y="0"/>
                    <a:pt x="14020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6"/>
            <p:cNvSpPr/>
            <p:nvPr/>
          </p:nvSpPr>
          <p:spPr>
            <a:xfrm>
              <a:off x="2478935" y="2704446"/>
              <a:ext cx="105717" cy="482123"/>
            </a:xfrm>
            <a:custGeom>
              <a:avLst/>
              <a:gdLst/>
              <a:ahLst/>
              <a:cxnLst/>
              <a:rect l="l" t="t" r="r" b="b"/>
              <a:pathLst>
                <a:path w="143345" h="653726" extrusionOk="0">
                  <a:moveTo>
                    <a:pt x="36112" y="636320"/>
                  </a:moveTo>
                  <a:cubicBezTo>
                    <a:pt x="37445" y="601172"/>
                    <a:pt x="38684" y="565930"/>
                    <a:pt x="40684" y="530878"/>
                  </a:cubicBezTo>
                  <a:cubicBezTo>
                    <a:pt x="41769" y="494258"/>
                    <a:pt x="45590" y="457771"/>
                    <a:pt x="52114" y="421721"/>
                  </a:cubicBezTo>
                  <a:cubicBezTo>
                    <a:pt x="62727" y="379007"/>
                    <a:pt x="76677" y="337190"/>
                    <a:pt x="93833" y="296658"/>
                  </a:cubicBezTo>
                  <a:cubicBezTo>
                    <a:pt x="109754" y="255630"/>
                    <a:pt x="122492" y="213436"/>
                    <a:pt x="131933" y="170452"/>
                  </a:cubicBezTo>
                  <a:cubicBezTo>
                    <a:pt x="143674" y="118857"/>
                    <a:pt x="146382" y="65618"/>
                    <a:pt x="139934" y="13099"/>
                  </a:cubicBezTo>
                  <a:cubicBezTo>
                    <a:pt x="137293" y="3633"/>
                    <a:pt x="127516" y="-1936"/>
                    <a:pt x="118027" y="621"/>
                  </a:cubicBezTo>
                  <a:cubicBezTo>
                    <a:pt x="108681" y="3474"/>
                    <a:pt x="103199" y="13139"/>
                    <a:pt x="105549" y="22624"/>
                  </a:cubicBezTo>
                  <a:cubicBezTo>
                    <a:pt x="117455" y="111683"/>
                    <a:pt x="91166" y="202646"/>
                    <a:pt x="59734" y="285133"/>
                  </a:cubicBezTo>
                  <a:cubicBezTo>
                    <a:pt x="43263" y="324488"/>
                    <a:pt x="29546" y="364940"/>
                    <a:pt x="18681" y="406196"/>
                  </a:cubicBezTo>
                  <a:cubicBezTo>
                    <a:pt x="11287" y="442995"/>
                    <a:pt x="6828" y="480323"/>
                    <a:pt x="5346" y="517829"/>
                  </a:cubicBezTo>
                  <a:cubicBezTo>
                    <a:pt x="2870" y="557357"/>
                    <a:pt x="1536" y="596886"/>
                    <a:pt x="12" y="636510"/>
                  </a:cubicBezTo>
                  <a:cubicBezTo>
                    <a:pt x="-750" y="659465"/>
                    <a:pt x="34969" y="659465"/>
                    <a:pt x="35731" y="6365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6"/>
            <p:cNvSpPr/>
            <p:nvPr/>
          </p:nvSpPr>
          <p:spPr>
            <a:xfrm>
              <a:off x="2384045" y="1662734"/>
              <a:ext cx="990412" cy="1284448"/>
            </a:xfrm>
            <a:custGeom>
              <a:avLst/>
              <a:gdLst/>
              <a:ahLst/>
              <a:cxnLst/>
              <a:rect l="l" t="t" r="r" b="b"/>
              <a:pathLst>
                <a:path w="1342931" h="1741624" extrusionOk="0">
                  <a:moveTo>
                    <a:pt x="180025" y="26457"/>
                  </a:moveTo>
                  <a:lnTo>
                    <a:pt x="553976" y="26457"/>
                  </a:lnTo>
                  <a:cubicBezTo>
                    <a:pt x="559789" y="26461"/>
                    <a:pt x="565536" y="25227"/>
                    <a:pt x="570835" y="22838"/>
                  </a:cubicBezTo>
                  <a:lnTo>
                    <a:pt x="574074" y="21314"/>
                  </a:lnTo>
                  <a:cubicBezTo>
                    <a:pt x="637160" y="-7531"/>
                    <a:pt x="709758" y="-7078"/>
                    <a:pt x="772479" y="22552"/>
                  </a:cubicBezTo>
                  <a:lnTo>
                    <a:pt x="772480" y="22552"/>
                  </a:lnTo>
                  <a:cubicBezTo>
                    <a:pt x="777898" y="25122"/>
                    <a:pt x="783819" y="26456"/>
                    <a:pt x="789815" y="26457"/>
                  </a:cubicBezTo>
                  <a:lnTo>
                    <a:pt x="1170815" y="26457"/>
                  </a:lnTo>
                  <a:cubicBezTo>
                    <a:pt x="1186669" y="26233"/>
                    <a:pt x="1201054" y="35710"/>
                    <a:pt x="1207105" y="50365"/>
                  </a:cubicBezTo>
                  <a:lnTo>
                    <a:pt x="1340455" y="387645"/>
                  </a:lnTo>
                  <a:cubicBezTo>
                    <a:pt x="1342082" y="391771"/>
                    <a:pt x="1342922" y="396165"/>
                    <a:pt x="1342932" y="400599"/>
                  </a:cubicBezTo>
                  <a:lnTo>
                    <a:pt x="1342932" y="655869"/>
                  </a:lnTo>
                  <a:cubicBezTo>
                    <a:pt x="1342932" y="655869"/>
                    <a:pt x="1277876" y="1122594"/>
                    <a:pt x="1231966" y="1274994"/>
                  </a:cubicBezTo>
                  <a:cubicBezTo>
                    <a:pt x="1186055" y="1427394"/>
                    <a:pt x="998412" y="1643517"/>
                    <a:pt x="887542" y="1701810"/>
                  </a:cubicBezTo>
                  <a:cubicBezTo>
                    <a:pt x="776671" y="1760103"/>
                    <a:pt x="594648" y="1755150"/>
                    <a:pt x="460155" y="1681902"/>
                  </a:cubicBezTo>
                  <a:cubicBezTo>
                    <a:pt x="334996" y="1613704"/>
                    <a:pt x="172405" y="1482449"/>
                    <a:pt x="103539" y="1253277"/>
                  </a:cubicBezTo>
                  <a:cubicBezTo>
                    <a:pt x="34673" y="1024106"/>
                    <a:pt x="1431" y="655679"/>
                    <a:pt x="1431" y="655679"/>
                  </a:cubicBezTo>
                  <a:lnTo>
                    <a:pt x="2" y="397361"/>
                  </a:lnTo>
                  <a:cubicBezTo>
                    <a:pt x="-50" y="392553"/>
                    <a:pt x="890" y="387787"/>
                    <a:pt x="2764" y="383359"/>
                  </a:cubicBezTo>
                  <a:lnTo>
                    <a:pt x="144496" y="49413"/>
                  </a:lnTo>
                  <a:cubicBezTo>
                    <a:pt x="150734" y="35388"/>
                    <a:pt x="164676" y="26380"/>
                    <a:pt x="180025" y="264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6"/>
            <p:cNvSpPr/>
            <p:nvPr/>
          </p:nvSpPr>
          <p:spPr>
            <a:xfrm>
              <a:off x="2385452" y="1724434"/>
              <a:ext cx="988724" cy="379405"/>
            </a:xfrm>
            <a:custGeom>
              <a:avLst/>
              <a:gdLst/>
              <a:ahLst/>
              <a:cxnLst/>
              <a:rect l="l" t="t" r="r" b="b"/>
              <a:pathLst>
                <a:path w="1340643" h="514448" extrusionOk="0">
                  <a:moveTo>
                    <a:pt x="1340644" y="513877"/>
                  </a:moveTo>
                  <a:lnTo>
                    <a:pt x="1333405" y="513877"/>
                  </a:lnTo>
                  <a:lnTo>
                    <a:pt x="1311688" y="513877"/>
                  </a:lnTo>
                  <a:lnTo>
                    <a:pt x="1311688" y="513877"/>
                  </a:lnTo>
                  <a:lnTo>
                    <a:pt x="1311688" y="513877"/>
                  </a:lnTo>
                  <a:cubicBezTo>
                    <a:pt x="1291971" y="467680"/>
                    <a:pt x="1246918" y="362429"/>
                    <a:pt x="1184053" y="215554"/>
                  </a:cubicBezTo>
                  <a:lnTo>
                    <a:pt x="1184053" y="214792"/>
                  </a:lnTo>
                  <a:cubicBezTo>
                    <a:pt x="1184053" y="204409"/>
                    <a:pt x="1184053" y="193837"/>
                    <a:pt x="1184053" y="183073"/>
                  </a:cubicBezTo>
                  <a:cubicBezTo>
                    <a:pt x="1184318" y="172134"/>
                    <a:pt x="1183873" y="161189"/>
                    <a:pt x="1182719" y="150307"/>
                  </a:cubicBezTo>
                  <a:cubicBezTo>
                    <a:pt x="1173200" y="75452"/>
                    <a:pt x="1114608" y="16313"/>
                    <a:pt x="1039844" y="6099"/>
                  </a:cubicBezTo>
                  <a:cubicBezTo>
                    <a:pt x="1026563" y="4628"/>
                    <a:pt x="1013193" y="4118"/>
                    <a:pt x="999839" y="4575"/>
                  </a:cubicBezTo>
                  <a:lnTo>
                    <a:pt x="895064" y="4575"/>
                  </a:lnTo>
                  <a:cubicBezTo>
                    <a:pt x="888046" y="4404"/>
                    <a:pt x="881028" y="4915"/>
                    <a:pt x="874109" y="6099"/>
                  </a:cubicBezTo>
                  <a:cubicBezTo>
                    <a:pt x="845504" y="11744"/>
                    <a:pt x="822745" y="33426"/>
                    <a:pt x="815721" y="61725"/>
                  </a:cubicBezTo>
                  <a:cubicBezTo>
                    <a:pt x="813953" y="68790"/>
                    <a:pt x="813184" y="76068"/>
                    <a:pt x="813435" y="83347"/>
                  </a:cubicBezTo>
                  <a:lnTo>
                    <a:pt x="813435" y="152974"/>
                  </a:lnTo>
                  <a:lnTo>
                    <a:pt x="812101" y="154498"/>
                  </a:lnTo>
                  <a:lnTo>
                    <a:pt x="741331" y="194980"/>
                  </a:lnTo>
                  <a:lnTo>
                    <a:pt x="740759" y="194980"/>
                  </a:lnTo>
                  <a:lnTo>
                    <a:pt x="612648" y="194980"/>
                  </a:lnTo>
                  <a:lnTo>
                    <a:pt x="612172" y="194980"/>
                  </a:lnTo>
                  <a:lnTo>
                    <a:pt x="533781" y="156880"/>
                  </a:lnTo>
                  <a:lnTo>
                    <a:pt x="532352" y="156213"/>
                  </a:lnTo>
                  <a:lnTo>
                    <a:pt x="532352" y="83537"/>
                  </a:lnTo>
                  <a:cubicBezTo>
                    <a:pt x="532640" y="75963"/>
                    <a:pt x="531805" y="68388"/>
                    <a:pt x="529876" y="61058"/>
                  </a:cubicBezTo>
                  <a:cubicBezTo>
                    <a:pt x="522085" y="31565"/>
                    <a:pt x="497178" y="9748"/>
                    <a:pt x="466916" y="5908"/>
                  </a:cubicBezTo>
                  <a:cubicBezTo>
                    <a:pt x="459569" y="5252"/>
                    <a:pt x="452190" y="5030"/>
                    <a:pt x="444817" y="5242"/>
                  </a:cubicBezTo>
                  <a:lnTo>
                    <a:pt x="272891" y="5242"/>
                  </a:lnTo>
                  <a:cubicBezTo>
                    <a:pt x="266172" y="5042"/>
                    <a:pt x="259447" y="5424"/>
                    <a:pt x="252793" y="6385"/>
                  </a:cubicBezTo>
                  <a:cubicBezTo>
                    <a:pt x="239843" y="8488"/>
                    <a:pt x="227460" y="13221"/>
                    <a:pt x="216408" y="20291"/>
                  </a:cubicBezTo>
                  <a:cubicBezTo>
                    <a:pt x="194936" y="34043"/>
                    <a:pt x="179874" y="55829"/>
                    <a:pt x="174593" y="80775"/>
                  </a:cubicBezTo>
                  <a:cubicBezTo>
                    <a:pt x="172579" y="92760"/>
                    <a:pt x="171844" y="104925"/>
                    <a:pt x="172402" y="117065"/>
                  </a:cubicBezTo>
                  <a:lnTo>
                    <a:pt x="172402" y="152879"/>
                  </a:lnTo>
                  <a:cubicBezTo>
                    <a:pt x="172402" y="176311"/>
                    <a:pt x="172402" y="198885"/>
                    <a:pt x="172402" y="220602"/>
                  </a:cubicBezTo>
                  <a:lnTo>
                    <a:pt x="172402" y="221173"/>
                  </a:lnTo>
                  <a:lnTo>
                    <a:pt x="42291" y="514448"/>
                  </a:lnTo>
                  <a:lnTo>
                    <a:pt x="42291" y="514448"/>
                  </a:lnTo>
                  <a:lnTo>
                    <a:pt x="42291" y="514448"/>
                  </a:lnTo>
                  <a:lnTo>
                    <a:pt x="10192" y="514448"/>
                  </a:lnTo>
                  <a:cubicBezTo>
                    <a:pt x="3238" y="514448"/>
                    <a:pt x="0" y="514448"/>
                    <a:pt x="0" y="514448"/>
                  </a:cubicBezTo>
                  <a:cubicBezTo>
                    <a:pt x="0" y="514448"/>
                    <a:pt x="3238" y="514448"/>
                    <a:pt x="10192" y="514448"/>
                  </a:cubicBezTo>
                  <a:lnTo>
                    <a:pt x="42291" y="514448"/>
                  </a:lnTo>
                  <a:lnTo>
                    <a:pt x="41719" y="514448"/>
                  </a:lnTo>
                  <a:lnTo>
                    <a:pt x="169640" y="220221"/>
                  </a:lnTo>
                  <a:lnTo>
                    <a:pt x="169640" y="220888"/>
                  </a:lnTo>
                  <a:cubicBezTo>
                    <a:pt x="169640" y="199171"/>
                    <a:pt x="169640" y="176596"/>
                    <a:pt x="169640" y="153165"/>
                  </a:cubicBezTo>
                  <a:lnTo>
                    <a:pt x="169640" y="116398"/>
                  </a:lnTo>
                  <a:cubicBezTo>
                    <a:pt x="168991" y="103980"/>
                    <a:pt x="169661" y="91528"/>
                    <a:pt x="171641" y="79251"/>
                  </a:cubicBezTo>
                  <a:cubicBezTo>
                    <a:pt x="180088" y="38898"/>
                    <a:pt x="212559" y="7942"/>
                    <a:pt x="253270" y="1432"/>
                  </a:cubicBezTo>
                  <a:cubicBezTo>
                    <a:pt x="260138" y="369"/>
                    <a:pt x="267087" y="-78"/>
                    <a:pt x="274034" y="98"/>
                  </a:cubicBezTo>
                  <a:lnTo>
                    <a:pt x="445960" y="98"/>
                  </a:lnTo>
                  <a:cubicBezTo>
                    <a:pt x="453555" y="-150"/>
                    <a:pt x="461158" y="73"/>
                    <a:pt x="468725" y="765"/>
                  </a:cubicBezTo>
                  <a:cubicBezTo>
                    <a:pt x="500806" y="4961"/>
                    <a:pt x="527159" y="28152"/>
                    <a:pt x="535400" y="59439"/>
                  </a:cubicBezTo>
                  <a:cubicBezTo>
                    <a:pt x="537408" y="67180"/>
                    <a:pt x="538338" y="75161"/>
                    <a:pt x="538162" y="83156"/>
                  </a:cubicBezTo>
                  <a:lnTo>
                    <a:pt x="538163" y="154498"/>
                  </a:lnTo>
                  <a:lnTo>
                    <a:pt x="536734" y="152212"/>
                  </a:lnTo>
                  <a:lnTo>
                    <a:pt x="615220" y="190312"/>
                  </a:lnTo>
                  <a:lnTo>
                    <a:pt x="614077" y="190312"/>
                  </a:lnTo>
                  <a:lnTo>
                    <a:pt x="740664" y="190312"/>
                  </a:lnTo>
                  <a:lnTo>
                    <a:pt x="739426" y="190312"/>
                  </a:lnTo>
                  <a:lnTo>
                    <a:pt x="810292" y="149831"/>
                  </a:lnTo>
                  <a:lnTo>
                    <a:pt x="809053" y="151927"/>
                  </a:lnTo>
                  <a:lnTo>
                    <a:pt x="809053" y="83728"/>
                  </a:lnTo>
                  <a:cubicBezTo>
                    <a:pt x="808829" y="76062"/>
                    <a:pt x="809662" y="68401"/>
                    <a:pt x="811530" y="60963"/>
                  </a:cubicBezTo>
                  <a:cubicBezTo>
                    <a:pt x="819023" y="30879"/>
                    <a:pt x="843221" y="7832"/>
                    <a:pt x="873633" y="1813"/>
                  </a:cubicBezTo>
                  <a:cubicBezTo>
                    <a:pt x="880864" y="554"/>
                    <a:pt x="888205" y="44"/>
                    <a:pt x="895540" y="289"/>
                  </a:cubicBezTo>
                  <a:lnTo>
                    <a:pt x="1000316" y="289"/>
                  </a:lnTo>
                  <a:cubicBezTo>
                    <a:pt x="1013865" y="-143"/>
                    <a:pt x="1027428" y="430"/>
                    <a:pt x="1040892" y="2003"/>
                  </a:cubicBezTo>
                  <a:cubicBezTo>
                    <a:pt x="1117556" y="12446"/>
                    <a:pt x="1177516" y="73306"/>
                    <a:pt x="1186815" y="150117"/>
                  </a:cubicBezTo>
                  <a:cubicBezTo>
                    <a:pt x="1188011" y="161155"/>
                    <a:pt x="1188456" y="172261"/>
                    <a:pt x="1188149" y="183359"/>
                  </a:cubicBezTo>
                  <a:cubicBezTo>
                    <a:pt x="1188149" y="194122"/>
                    <a:pt x="1188149" y="204695"/>
                    <a:pt x="1188149" y="215077"/>
                  </a:cubicBezTo>
                  <a:lnTo>
                    <a:pt x="1188149" y="214411"/>
                  </a:lnTo>
                  <a:cubicBezTo>
                    <a:pt x="1249870" y="361858"/>
                    <a:pt x="1294067" y="467395"/>
                    <a:pt x="1313498" y="513686"/>
                  </a:cubicBezTo>
                  <a:lnTo>
                    <a:pt x="1313021" y="513686"/>
                  </a:lnTo>
                  <a:lnTo>
                    <a:pt x="1334738" y="5136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6"/>
            <p:cNvSpPr/>
            <p:nvPr/>
          </p:nvSpPr>
          <p:spPr>
            <a:xfrm>
              <a:off x="2834702" y="1807308"/>
              <a:ext cx="84298" cy="59223"/>
            </a:xfrm>
            <a:custGeom>
              <a:avLst/>
              <a:gdLst/>
              <a:ahLst/>
              <a:cxnLst/>
              <a:rect l="l" t="t" r="r" b="b"/>
              <a:pathLst>
                <a:path w="114302" h="80303" extrusionOk="0">
                  <a:moveTo>
                    <a:pt x="16195" y="7"/>
                  </a:moveTo>
                  <a:lnTo>
                    <a:pt x="98587" y="7"/>
                  </a:lnTo>
                  <a:cubicBezTo>
                    <a:pt x="107266" y="7"/>
                    <a:pt x="114303" y="7044"/>
                    <a:pt x="114303" y="15724"/>
                  </a:cubicBezTo>
                  <a:lnTo>
                    <a:pt x="114303" y="80303"/>
                  </a:lnTo>
                  <a:lnTo>
                    <a:pt x="114303" y="80303"/>
                  </a:lnTo>
                  <a:lnTo>
                    <a:pt x="3" y="80303"/>
                  </a:lnTo>
                  <a:lnTo>
                    <a:pt x="3" y="80303"/>
                  </a:lnTo>
                  <a:lnTo>
                    <a:pt x="3" y="16009"/>
                  </a:lnTo>
                  <a:cubicBezTo>
                    <a:pt x="-159" y="7331"/>
                    <a:pt x="6745" y="165"/>
                    <a:pt x="15423" y="3"/>
                  </a:cubicBezTo>
                  <a:cubicBezTo>
                    <a:pt x="15681" y="-2"/>
                    <a:pt x="15938" y="-1"/>
                    <a:pt x="16195" y="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6"/>
            <p:cNvSpPr/>
            <p:nvPr/>
          </p:nvSpPr>
          <p:spPr>
            <a:xfrm>
              <a:off x="2416374" y="2103113"/>
              <a:ext cx="453451" cy="243323"/>
            </a:xfrm>
            <a:custGeom>
              <a:avLst/>
              <a:gdLst/>
              <a:ahLst/>
              <a:cxnLst/>
              <a:rect l="l" t="t" r="r" b="b"/>
              <a:pathLst>
                <a:path w="614849" h="329929" extrusionOk="0">
                  <a:moveTo>
                    <a:pt x="614850" y="187262"/>
                  </a:moveTo>
                  <a:cubicBezTo>
                    <a:pt x="613083" y="187935"/>
                    <a:pt x="611268" y="188477"/>
                    <a:pt x="609421" y="188881"/>
                  </a:cubicBezTo>
                  <a:lnTo>
                    <a:pt x="593609" y="192881"/>
                  </a:lnTo>
                  <a:cubicBezTo>
                    <a:pt x="586656" y="194405"/>
                    <a:pt x="578179" y="196977"/>
                    <a:pt x="568368" y="199835"/>
                  </a:cubicBezTo>
                  <a:cubicBezTo>
                    <a:pt x="558557" y="202692"/>
                    <a:pt x="547413" y="206407"/>
                    <a:pt x="534935" y="210503"/>
                  </a:cubicBezTo>
                  <a:cubicBezTo>
                    <a:pt x="505586" y="220904"/>
                    <a:pt x="476949" y="233217"/>
                    <a:pt x="449210" y="247364"/>
                  </a:cubicBezTo>
                  <a:cubicBezTo>
                    <a:pt x="413892" y="265106"/>
                    <a:pt x="380449" y="286359"/>
                    <a:pt x="349388" y="310801"/>
                  </a:cubicBezTo>
                  <a:lnTo>
                    <a:pt x="349388" y="310801"/>
                  </a:lnTo>
                  <a:lnTo>
                    <a:pt x="348912" y="310801"/>
                  </a:lnTo>
                  <a:cubicBezTo>
                    <a:pt x="304186" y="322301"/>
                    <a:pt x="258300" y="328692"/>
                    <a:pt x="212133" y="329851"/>
                  </a:cubicBezTo>
                  <a:cubicBezTo>
                    <a:pt x="182418" y="330731"/>
                    <a:pt x="152953" y="324183"/>
                    <a:pt x="126408" y="310801"/>
                  </a:cubicBezTo>
                  <a:cubicBezTo>
                    <a:pt x="101920" y="297978"/>
                    <a:pt x="80929" y="279374"/>
                    <a:pt x="65258" y="256604"/>
                  </a:cubicBezTo>
                  <a:cubicBezTo>
                    <a:pt x="63352" y="253841"/>
                    <a:pt x="61638" y="251079"/>
                    <a:pt x="59923" y="248412"/>
                  </a:cubicBezTo>
                  <a:cubicBezTo>
                    <a:pt x="58209" y="245745"/>
                    <a:pt x="56875" y="242507"/>
                    <a:pt x="55447" y="239554"/>
                  </a:cubicBezTo>
                  <a:cubicBezTo>
                    <a:pt x="53161" y="233553"/>
                    <a:pt x="50684" y="227743"/>
                    <a:pt x="48874" y="221837"/>
                  </a:cubicBezTo>
                  <a:cubicBezTo>
                    <a:pt x="44969" y="210122"/>
                    <a:pt x="41826" y="198596"/>
                    <a:pt x="38778" y="187357"/>
                  </a:cubicBezTo>
                  <a:cubicBezTo>
                    <a:pt x="32872" y="165068"/>
                    <a:pt x="28110" y="144018"/>
                    <a:pt x="23824" y="124873"/>
                  </a:cubicBezTo>
                  <a:cubicBezTo>
                    <a:pt x="15442" y="86773"/>
                    <a:pt x="9441" y="55340"/>
                    <a:pt x="5441" y="33719"/>
                  </a:cubicBezTo>
                  <a:lnTo>
                    <a:pt x="1154" y="8763"/>
                  </a:lnTo>
                  <a:cubicBezTo>
                    <a:pt x="678" y="6191"/>
                    <a:pt x="392" y="4001"/>
                    <a:pt x="106" y="2286"/>
                  </a:cubicBezTo>
                  <a:cubicBezTo>
                    <a:pt x="-35" y="1531"/>
                    <a:pt x="-35" y="755"/>
                    <a:pt x="106" y="0"/>
                  </a:cubicBezTo>
                  <a:cubicBezTo>
                    <a:pt x="416" y="701"/>
                    <a:pt x="640" y="1436"/>
                    <a:pt x="773" y="2191"/>
                  </a:cubicBezTo>
                  <a:lnTo>
                    <a:pt x="2202" y="8573"/>
                  </a:lnTo>
                  <a:cubicBezTo>
                    <a:pt x="3440" y="14669"/>
                    <a:pt x="5250" y="22955"/>
                    <a:pt x="7441" y="33338"/>
                  </a:cubicBezTo>
                  <a:cubicBezTo>
                    <a:pt x="12013" y="54769"/>
                    <a:pt x="18490" y="85916"/>
                    <a:pt x="27348" y="124111"/>
                  </a:cubicBezTo>
                  <a:cubicBezTo>
                    <a:pt x="31825" y="143161"/>
                    <a:pt x="36873" y="164116"/>
                    <a:pt x="42874" y="186309"/>
                  </a:cubicBezTo>
                  <a:cubicBezTo>
                    <a:pt x="45922" y="197453"/>
                    <a:pt x="49160" y="208883"/>
                    <a:pt x="53161" y="220409"/>
                  </a:cubicBezTo>
                  <a:cubicBezTo>
                    <a:pt x="54875" y="226314"/>
                    <a:pt x="57447" y="231934"/>
                    <a:pt x="59638" y="237744"/>
                  </a:cubicBezTo>
                  <a:cubicBezTo>
                    <a:pt x="60971" y="240506"/>
                    <a:pt x="62400" y="243269"/>
                    <a:pt x="63829" y="246031"/>
                  </a:cubicBezTo>
                  <a:cubicBezTo>
                    <a:pt x="65258" y="248793"/>
                    <a:pt x="67258" y="251365"/>
                    <a:pt x="69067" y="253937"/>
                  </a:cubicBezTo>
                  <a:cubicBezTo>
                    <a:pt x="84424" y="276015"/>
                    <a:pt x="104921" y="294027"/>
                    <a:pt x="128789" y="306419"/>
                  </a:cubicBezTo>
                  <a:cubicBezTo>
                    <a:pt x="154653" y="319329"/>
                    <a:pt x="183340" y="325551"/>
                    <a:pt x="212228" y="324517"/>
                  </a:cubicBezTo>
                  <a:cubicBezTo>
                    <a:pt x="258009" y="323242"/>
                    <a:pt x="303504" y="316852"/>
                    <a:pt x="347864" y="305467"/>
                  </a:cubicBezTo>
                  <a:lnTo>
                    <a:pt x="346912" y="305943"/>
                  </a:lnTo>
                  <a:cubicBezTo>
                    <a:pt x="378343" y="281401"/>
                    <a:pt x="412207" y="260145"/>
                    <a:pt x="447972" y="242507"/>
                  </a:cubicBezTo>
                  <a:cubicBezTo>
                    <a:pt x="475958" y="228502"/>
                    <a:pt x="504890" y="216471"/>
                    <a:pt x="534554" y="206502"/>
                  </a:cubicBezTo>
                  <a:cubicBezTo>
                    <a:pt x="547127" y="202502"/>
                    <a:pt x="558271" y="198787"/>
                    <a:pt x="568368" y="196406"/>
                  </a:cubicBezTo>
                  <a:cubicBezTo>
                    <a:pt x="578464" y="194024"/>
                    <a:pt x="586751" y="191453"/>
                    <a:pt x="593800" y="190119"/>
                  </a:cubicBezTo>
                  <a:lnTo>
                    <a:pt x="609802" y="186881"/>
                  </a:lnTo>
                  <a:cubicBezTo>
                    <a:pt x="611493" y="186858"/>
                    <a:pt x="613182" y="186986"/>
                    <a:pt x="614850" y="1872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6"/>
            <p:cNvSpPr/>
            <p:nvPr/>
          </p:nvSpPr>
          <p:spPr>
            <a:xfrm>
              <a:off x="2870133" y="2103464"/>
              <a:ext cx="482411" cy="243561"/>
            </a:xfrm>
            <a:custGeom>
              <a:avLst/>
              <a:gdLst/>
              <a:ahLst/>
              <a:cxnLst/>
              <a:rect l="l" t="t" r="r" b="b"/>
              <a:pathLst>
                <a:path w="654117" h="330252" extrusionOk="0">
                  <a:moveTo>
                    <a:pt x="0" y="186785"/>
                  </a:moveTo>
                  <a:cubicBezTo>
                    <a:pt x="2153" y="186554"/>
                    <a:pt x="4324" y="186554"/>
                    <a:pt x="6477" y="186785"/>
                  </a:cubicBezTo>
                  <a:lnTo>
                    <a:pt x="25527" y="187547"/>
                  </a:lnTo>
                  <a:cubicBezTo>
                    <a:pt x="48840" y="189132"/>
                    <a:pt x="71993" y="192540"/>
                    <a:pt x="94774" y="197739"/>
                  </a:cubicBezTo>
                  <a:cubicBezTo>
                    <a:pt x="173198" y="216877"/>
                    <a:pt x="246004" y="254242"/>
                    <a:pt x="307276" y="306800"/>
                  </a:cubicBezTo>
                  <a:lnTo>
                    <a:pt x="306324" y="306229"/>
                  </a:lnTo>
                  <a:cubicBezTo>
                    <a:pt x="344393" y="315797"/>
                    <a:pt x="383259" y="321855"/>
                    <a:pt x="422434" y="324326"/>
                  </a:cubicBezTo>
                  <a:cubicBezTo>
                    <a:pt x="437730" y="325282"/>
                    <a:pt x="453076" y="325091"/>
                    <a:pt x="468344" y="323755"/>
                  </a:cubicBezTo>
                  <a:cubicBezTo>
                    <a:pt x="511471" y="319394"/>
                    <a:pt x="550991" y="297744"/>
                    <a:pt x="577882" y="263747"/>
                  </a:cubicBezTo>
                  <a:cubicBezTo>
                    <a:pt x="582092" y="258633"/>
                    <a:pt x="585974" y="253256"/>
                    <a:pt x="589502" y="247650"/>
                  </a:cubicBezTo>
                  <a:cubicBezTo>
                    <a:pt x="592717" y="242160"/>
                    <a:pt x="595426" y="236389"/>
                    <a:pt x="597599" y="230410"/>
                  </a:cubicBezTo>
                  <a:cubicBezTo>
                    <a:pt x="602075" y="218504"/>
                    <a:pt x="605599" y="206597"/>
                    <a:pt x="608933" y="194977"/>
                  </a:cubicBezTo>
                  <a:cubicBezTo>
                    <a:pt x="615505" y="171831"/>
                    <a:pt x="620744" y="150019"/>
                    <a:pt x="625507" y="130112"/>
                  </a:cubicBezTo>
                  <a:cubicBezTo>
                    <a:pt x="635032" y="90107"/>
                    <a:pt x="641604" y="57626"/>
                    <a:pt x="646366" y="34862"/>
                  </a:cubicBezTo>
                  <a:cubicBezTo>
                    <a:pt x="648653" y="23908"/>
                    <a:pt x="650462" y="15812"/>
                    <a:pt x="651891" y="8954"/>
                  </a:cubicBezTo>
                  <a:lnTo>
                    <a:pt x="653320" y="2286"/>
                  </a:lnTo>
                  <a:cubicBezTo>
                    <a:pt x="653442" y="1486"/>
                    <a:pt x="653700" y="713"/>
                    <a:pt x="654082" y="0"/>
                  </a:cubicBezTo>
                  <a:cubicBezTo>
                    <a:pt x="654129" y="793"/>
                    <a:pt x="654129" y="1588"/>
                    <a:pt x="654082" y="2381"/>
                  </a:cubicBezTo>
                  <a:cubicBezTo>
                    <a:pt x="654082" y="4191"/>
                    <a:pt x="653415" y="6477"/>
                    <a:pt x="653034" y="9144"/>
                  </a:cubicBezTo>
                  <a:cubicBezTo>
                    <a:pt x="651891" y="15526"/>
                    <a:pt x="650367" y="24194"/>
                    <a:pt x="648462" y="35242"/>
                  </a:cubicBezTo>
                  <a:cubicBezTo>
                    <a:pt x="644271" y="57817"/>
                    <a:pt x="637985" y="90392"/>
                    <a:pt x="629412" y="130492"/>
                  </a:cubicBezTo>
                  <a:cubicBezTo>
                    <a:pt x="624840" y="150495"/>
                    <a:pt x="619887" y="172403"/>
                    <a:pt x="613410" y="195739"/>
                  </a:cubicBezTo>
                  <a:cubicBezTo>
                    <a:pt x="610076" y="207359"/>
                    <a:pt x="606647" y="219456"/>
                    <a:pt x="602075" y="231553"/>
                  </a:cubicBezTo>
                  <a:cubicBezTo>
                    <a:pt x="599819" y="238126"/>
                    <a:pt x="596949" y="244472"/>
                    <a:pt x="593503" y="250508"/>
                  </a:cubicBezTo>
                  <a:cubicBezTo>
                    <a:pt x="589879" y="256218"/>
                    <a:pt x="585936" y="261720"/>
                    <a:pt x="581692" y="266986"/>
                  </a:cubicBezTo>
                  <a:cubicBezTo>
                    <a:pt x="563749" y="289711"/>
                    <a:pt x="540171" y="307344"/>
                    <a:pt x="513302" y="318135"/>
                  </a:cubicBezTo>
                  <a:cubicBezTo>
                    <a:pt x="499132" y="323744"/>
                    <a:pt x="484263" y="327397"/>
                    <a:pt x="469106" y="328993"/>
                  </a:cubicBezTo>
                  <a:cubicBezTo>
                    <a:pt x="453557" y="330408"/>
                    <a:pt x="437922" y="330631"/>
                    <a:pt x="422338" y="329660"/>
                  </a:cubicBezTo>
                  <a:cubicBezTo>
                    <a:pt x="382830" y="327196"/>
                    <a:pt x="343638" y="321042"/>
                    <a:pt x="305276" y="311277"/>
                  </a:cubicBezTo>
                  <a:lnTo>
                    <a:pt x="304705" y="311277"/>
                  </a:lnTo>
                  <a:lnTo>
                    <a:pt x="304229" y="311277"/>
                  </a:lnTo>
                  <a:cubicBezTo>
                    <a:pt x="286840" y="295937"/>
                    <a:pt x="268272" y="281988"/>
                    <a:pt x="248698" y="269558"/>
                  </a:cubicBezTo>
                  <a:cubicBezTo>
                    <a:pt x="230861" y="257986"/>
                    <a:pt x="212350" y="247490"/>
                    <a:pt x="193262" y="238125"/>
                  </a:cubicBezTo>
                  <a:cubicBezTo>
                    <a:pt x="161552" y="222668"/>
                    <a:pt x="128364" y="210446"/>
                    <a:pt x="94202" y="201644"/>
                  </a:cubicBezTo>
                  <a:cubicBezTo>
                    <a:pt x="71614" y="196175"/>
                    <a:pt x="48664" y="192323"/>
                    <a:pt x="25527" y="190119"/>
                  </a:cubicBezTo>
                  <a:lnTo>
                    <a:pt x="6953" y="188595"/>
                  </a:lnTo>
                  <a:cubicBezTo>
                    <a:pt x="4595" y="188161"/>
                    <a:pt x="2271" y="187556"/>
                    <a:pt x="0" y="18678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6"/>
            <p:cNvSpPr/>
            <p:nvPr/>
          </p:nvSpPr>
          <p:spPr>
            <a:xfrm>
              <a:off x="2511139" y="2335998"/>
              <a:ext cx="106494" cy="452319"/>
            </a:xfrm>
            <a:custGeom>
              <a:avLst/>
              <a:gdLst/>
              <a:ahLst/>
              <a:cxnLst/>
              <a:rect l="l" t="t" r="r" b="b"/>
              <a:pathLst>
                <a:path w="144398" h="613314" extrusionOk="0">
                  <a:moveTo>
                    <a:pt x="83344" y="613315"/>
                  </a:moveTo>
                  <a:cubicBezTo>
                    <a:pt x="84595" y="612660"/>
                    <a:pt x="85902" y="612118"/>
                    <a:pt x="87249" y="611696"/>
                  </a:cubicBezTo>
                  <a:lnTo>
                    <a:pt x="98774" y="607600"/>
                  </a:lnTo>
                  <a:lnTo>
                    <a:pt x="142589" y="592931"/>
                  </a:lnTo>
                  <a:lnTo>
                    <a:pt x="141541" y="594360"/>
                  </a:lnTo>
                  <a:cubicBezTo>
                    <a:pt x="138017" y="563880"/>
                    <a:pt x="133350" y="523875"/>
                    <a:pt x="127921" y="477488"/>
                  </a:cubicBezTo>
                  <a:cubicBezTo>
                    <a:pt x="126587" y="465868"/>
                    <a:pt x="125254" y="453771"/>
                    <a:pt x="123825" y="441293"/>
                  </a:cubicBezTo>
                  <a:cubicBezTo>
                    <a:pt x="122396" y="428816"/>
                    <a:pt x="120491" y="416242"/>
                    <a:pt x="117824" y="403193"/>
                  </a:cubicBezTo>
                  <a:cubicBezTo>
                    <a:pt x="113062" y="377380"/>
                    <a:pt x="106489" y="350520"/>
                    <a:pt x="99441" y="322993"/>
                  </a:cubicBezTo>
                  <a:cubicBezTo>
                    <a:pt x="75724" y="232791"/>
                    <a:pt x="49625" y="152400"/>
                    <a:pt x="30670" y="94393"/>
                  </a:cubicBezTo>
                  <a:lnTo>
                    <a:pt x="8001" y="25717"/>
                  </a:lnTo>
                  <a:cubicBezTo>
                    <a:pt x="5429" y="17907"/>
                    <a:pt x="3429" y="11716"/>
                    <a:pt x="1905" y="6667"/>
                  </a:cubicBezTo>
                  <a:cubicBezTo>
                    <a:pt x="1018" y="4525"/>
                    <a:pt x="378" y="2288"/>
                    <a:pt x="0" y="0"/>
                  </a:cubicBezTo>
                  <a:cubicBezTo>
                    <a:pt x="1118" y="2003"/>
                    <a:pt x="2043" y="4108"/>
                    <a:pt x="2762" y="6287"/>
                  </a:cubicBezTo>
                  <a:cubicBezTo>
                    <a:pt x="4572" y="11049"/>
                    <a:pt x="6858" y="17145"/>
                    <a:pt x="9811" y="24765"/>
                  </a:cubicBezTo>
                  <a:cubicBezTo>
                    <a:pt x="15716" y="40767"/>
                    <a:pt x="24098" y="64103"/>
                    <a:pt x="34004" y="92964"/>
                  </a:cubicBezTo>
                  <a:cubicBezTo>
                    <a:pt x="53816" y="150876"/>
                    <a:pt x="80486" y="231172"/>
                    <a:pt x="104203" y="321564"/>
                  </a:cubicBezTo>
                  <a:cubicBezTo>
                    <a:pt x="111347" y="349187"/>
                    <a:pt x="117824" y="376047"/>
                    <a:pt x="122491" y="402146"/>
                  </a:cubicBezTo>
                  <a:cubicBezTo>
                    <a:pt x="125254" y="415100"/>
                    <a:pt x="126682" y="428054"/>
                    <a:pt x="128397" y="440246"/>
                  </a:cubicBezTo>
                  <a:cubicBezTo>
                    <a:pt x="130111" y="452438"/>
                    <a:pt x="131064" y="464725"/>
                    <a:pt x="132302" y="476441"/>
                  </a:cubicBezTo>
                  <a:cubicBezTo>
                    <a:pt x="137160" y="522922"/>
                    <a:pt x="141256" y="563023"/>
                    <a:pt x="144399" y="593598"/>
                  </a:cubicBezTo>
                  <a:lnTo>
                    <a:pt x="144399" y="594741"/>
                  </a:lnTo>
                  <a:lnTo>
                    <a:pt x="143256" y="594741"/>
                  </a:lnTo>
                  <a:lnTo>
                    <a:pt x="99060" y="608076"/>
                  </a:lnTo>
                  <a:lnTo>
                    <a:pt x="87344" y="611410"/>
                  </a:lnTo>
                  <a:cubicBezTo>
                    <a:pt x="86094" y="612206"/>
                    <a:pt x="84750" y="612846"/>
                    <a:pt x="83344" y="6133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6"/>
            <p:cNvSpPr/>
            <p:nvPr/>
          </p:nvSpPr>
          <p:spPr>
            <a:xfrm>
              <a:off x="3149554" y="2333398"/>
              <a:ext cx="105159" cy="460749"/>
            </a:xfrm>
            <a:custGeom>
              <a:avLst/>
              <a:gdLst/>
              <a:ahLst/>
              <a:cxnLst/>
              <a:rect l="l" t="t" r="r" b="b"/>
              <a:pathLst>
                <a:path w="142589" h="624744" extrusionOk="0">
                  <a:moveTo>
                    <a:pt x="61150" y="624745"/>
                  </a:moveTo>
                  <a:cubicBezTo>
                    <a:pt x="59754" y="624579"/>
                    <a:pt x="58380" y="624260"/>
                    <a:pt x="57055" y="623792"/>
                  </a:cubicBezTo>
                  <a:lnTo>
                    <a:pt x="45244" y="620458"/>
                  </a:lnTo>
                  <a:lnTo>
                    <a:pt x="1143" y="607123"/>
                  </a:lnTo>
                  <a:lnTo>
                    <a:pt x="0" y="607123"/>
                  </a:lnTo>
                  <a:lnTo>
                    <a:pt x="0" y="605695"/>
                  </a:lnTo>
                  <a:cubicBezTo>
                    <a:pt x="3238" y="574643"/>
                    <a:pt x="7525" y="533876"/>
                    <a:pt x="12382" y="486442"/>
                  </a:cubicBezTo>
                  <a:cubicBezTo>
                    <a:pt x="13716" y="474535"/>
                    <a:pt x="14954" y="462153"/>
                    <a:pt x="16383" y="449485"/>
                  </a:cubicBezTo>
                  <a:cubicBezTo>
                    <a:pt x="17812" y="436817"/>
                    <a:pt x="19812" y="423577"/>
                    <a:pt x="22574" y="410432"/>
                  </a:cubicBezTo>
                  <a:cubicBezTo>
                    <a:pt x="27241" y="383762"/>
                    <a:pt x="33909" y="356330"/>
                    <a:pt x="40862" y="328041"/>
                  </a:cubicBezTo>
                  <a:cubicBezTo>
                    <a:pt x="64389" y="236125"/>
                    <a:pt x="90297" y="154210"/>
                    <a:pt x="109538" y="95155"/>
                  </a:cubicBezTo>
                  <a:cubicBezTo>
                    <a:pt x="119063" y="65627"/>
                    <a:pt x="127349" y="41815"/>
                    <a:pt x="133064" y="25432"/>
                  </a:cubicBezTo>
                  <a:lnTo>
                    <a:pt x="139922" y="6382"/>
                  </a:lnTo>
                  <a:cubicBezTo>
                    <a:pt x="140635" y="4185"/>
                    <a:pt x="141527" y="2051"/>
                    <a:pt x="142589" y="0"/>
                  </a:cubicBezTo>
                  <a:cubicBezTo>
                    <a:pt x="142216" y="2300"/>
                    <a:pt x="141643" y="4563"/>
                    <a:pt x="140875" y="6763"/>
                  </a:cubicBezTo>
                  <a:cubicBezTo>
                    <a:pt x="139351" y="11525"/>
                    <a:pt x="137350" y="17907"/>
                    <a:pt x="134969" y="25813"/>
                  </a:cubicBezTo>
                  <a:cubicBezTo>
                    <a:pt x="129540" y="42958"/>
                    <a:pt x="122111" y="66770"/>
                    <a:pt x="112871" y="96012"/>
                  </a:cubicBezTo>
                  <a:cubicBezTo>
                    <a:pt x="94488" y="155353"/>
                    <a:pt x="69152" y="237363"/>
                    <a:pt x="45720" y="329089"/>
                  </a:cubicBezTo>
                  <a:cubicBezTo>
                    <a:pt x="38767" y="357664"/>
                    <a:pt x="32099" y="384619"/>
                    <a:pt x="27241" y="411099"/>
                  </a:cubicBezTo>
                  <a:cubicBezTo>
                    <a:pt x="24479" y="424243"/>
                    <a:pt x="22955" y="437197"/>
                    <a:pt x="20955" y="449771"/>
                  </a:cubicBezTo>
                  <a:cubicBezTo>
                    <a:pt x="18955" y="462343"/>
                    <a:pt x="18097" y="474821"/>
                    <a:pt x="16764" y="486727"/>
                  </a:cubicBezTo>
                  <a:lnTo>
                    <a:pt x="2953" y="605695"/>
                  </a:lnTo>
                  <a:lnTo>
                    <a:pt x="2000" y="604266"/>
                  </a:lnTo>
                  <a:lnTo>
                    <a:pt x="45720" y="618935"/>
                  </a:lnTo>
                  <a:lnTo>
                    <a:pt x="57245" y="623030"/>
                  </a:lnTo>
                  <a:cubicBezTo>
                    <a:pt x="58615" y="623432"/>
                    <a:pt x="59928" y="624008"/>
                    <a:pt x="61151" y="6247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6"/>
            <p:cNvSpPr/>
            <p:nvPr/>
          </p:nvSpPr>
          <p:spPr>
            <a:xfrm>
              <a:off x="2547903" y="2331148"/>
              <a:ext cx="134093" cy="110698"/>
            </a:xfrm>
            <a:custGeom>
              <a:avLst/>
              <a:gdLst/>
              <a:ahLst/>
              <a:cxnLst/>
              <a:rect l="l" t="t" r="r" b="b"/>
              <a:pathLst>
                <a:path w="181821" h="150099" extrusionOk="0">
                  <a:moveTo>
                    <a:pt x="169640" y="0"/>
                  </a:moveTo>
                  <a:cubicBezTo>
                    <a:pt x="171221" y="3500"/>
                    <a:pt x="172372" y="7178"/>
                    <a:pt x="173069" y="10954"/>
                  </a:cubicBezTo>
                  <a:cubicBezTo>
                    <a:pt x="174879" y="18193"/>
                    <a:pt x="177165" y="28670"/>
                    <a:pt x="179165" y="41815"/>
                  </a:cubicBezTo>
                  <a:cubicBezTo>
                    <a:pt x="181674" y="57302"/>
                    <a:pt x="182409" y="73024"/>
                    <a:pt x="181356" y="88678"/>
                  </a:cubicBezTo>
                  <a:cubicBezTo>
                    <a:pt x="180921" y="98379"/>
                    <a:pt x="177605" y="107730"/>
                    <a:pt x="171831" y="115538"/>
                  </a:cubicBezTo>
                  <a:cubicBezTo>
                    <a:pt x="164031" y="122188"/>
                    <a:pt x="154860" y="127035"/>
                    <a:pt x="144971" y="129731"/>
                  </a:cubicBezTo>
                  <a:cubicBezTo>
                    <a:pt x="126681" y="135274"/>
                    <a:pt x="107987" y="139382"/>
                    <a:pt x="89059" y="142018"/>
                  </a:cubicBezTo>
                  <a:cubicBezTo>
                    <a:pt x="71628" y="144590"/>
                    <a:pt x="55912" y="146209"/>
                    <a:pt x="42767" y="147447"/>
                  </a:cubicBezTo>
                  <a:cubicBezTo>
                    <a:pt x="29623" y="148685"/>
                    <a:pt x="18860" y="149447"/>
                    <a:pt x="11525" y="149924"/>
                  </a:cubicBezTo>
                  <a:cubicBezTo>
                    <a:pt x="7687" y="150159"/>
                    <a:pt x="3838" y="150159"/>
                    <a:pt x="0" y="149924"/>
                  </a:cubicBezTo>
                  <a:cubicBezTo>
                    <a:pt x="13929" y="146634"/>
                    <a:pt x="28106" y="144499"/>
                    <a:pt x="42386" y="143542"/>
                  </a:cubicBezTo>
                  <a:cubicBezTo>
                    <a:pt x="55531" y="141827"/>
                    <a:pt x="70961" y="139827"/>
                    <a:pt x="88297" y="136970"/>
                  </a:cubicBezTo>
                  <a:cubicBezTo>
                    <a:pt x="106927" y="134197"/>
                    <a:pt x="125328" y="130058"/>
                    <a:pt x="143351" y="124587"/>
                  </a:cubicBezTo>
                  <a:cubicBezTo>
                    <a:pt x="152488" y="122120"/>
                    <a:pt x="160995" y="117737"/>
                    <a:pt x="168307" y="111728"/>
                  </a:cubicBezTo>
                  <a:cubicBezTo>
                    <a:pt x="173309" y="104678"/>
                    <a:pt x="176215" y="96357"/>
                    <a:pt x="176689" y="87725"/>
                  </a:cubicBezTo>
                  <a:cubicBezTo>
                    <a:pt x="177937" y="72425"/>
                    <a:pt x="177554" y="57034"/>
                    <a:pt x="175546" y="41815"/>
                  </a:cubicBezTo>
                  <a:cubicBezTo>
                    <a:pt x="174117" y="28766"/>
                    <a:pt x="172307" y="18193"/>
                    <a:pt x="171164" y="10954"/>
                  </a:cubicBezTo>
                  <a:cubicBezTo>
                    <a:pt x="170366" y="7349"/>
                    <a:pt x="169856" y="3686"/>
                    <a:pt x="16964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6"/>
            <p:cNvSpPr/>
            <p:nvPr/>
          </p:nvSpPr>
          <p:spPr>
            <a:xfrm>
              <a:off x="3090949" y="2333257"/>
              <a:ext cx="123402" cy="108741"/>
            </a:xfrm>
            <a:custGeom>
              <a:avLst/>
              <a:gdLst/>
              <a:ahLst/>
              <a:cxnLst/>
              <a:rect l="l" t="t" r="r" b="b"/>
              <a:pathLst>
                <a:path w="167325" h="147445" extrusionOk="0">
                  <a:moveTo>
                    <a:pt x="12163" y="0"/>
                  </a:moveTo>
                  <a:cubicBezTo>
                    <a:pt x="12084" y="3661"/>
                    <a:pt x="11605" y="7302"/>
                    <a:pt x="10734" y="10858"/>
                  </a:cubicBezTo>
                  <a:cubicBezTo>
                    <a:pt x="9591" y="17717"/>
                    <a:pt x="7876" y="27718"/>
                    <a:pt x="6448" y="40196"/>
                  </a:cubicBezTo>
                  <a:cubicBezTo>
                    <a:pt x="4511" y="54651"/>
                    <a:pt x="3937" y="69257"/>
                    <a:pt x="4733" y="83820"/>
                  </a:cubicBezTo>
                  <a:cubicBezTo>
                    <a:pt x="4964" y="92190"/>
                    <a:pt x="6909" y="100425"/>
                    <a:pt x="10448" y="108013"/>
                  </a:cubicBezTo>
                  <a:cubicBezTo>
                    <a:pt x="15581" y="115186"/>
                    <a:pt x="23007" y="120394"/>
                    <a:pt x="31498" y="122777"/>
                  </a:cubicBezTo>
                  <a:cubicBezTo>
                    <a:pt x="48356" y="128676"/>
                    <a:pt x="65739" y="132950"/>
                    <a:pt x="83410" y="135541"/>
                  </a:cubicBezTo>
                  <a:cubicBezTo>
                    <a:pt x="99697" y="138208"/>
                    <a:pt x="114556" y="140017"/>
                    <a:pt x="127034" y="141446"/>
                  </a:cubicBezTo>
                  <a:cubicBezTo>
                    <a:pt x="140609" y="142199"/>
                    <a:pt x="154091" y="144143"/>
                    <a:pt x="167325" y="147257"/>
                  </a:cubicBezTo>
                  <a:cubicBezTo>
                    <a:pt x="163678" y="147509"/>
                    <a:pt x="160018" y="147509"/>
                    <a:pt x="156371" y="147257"/>
                  </a:cubicBezTo>
                  <a:cubicBezTo>
                    <a:pt x="149418" y="147257"/>
                    <a:pt x="139226" y="146304"/>
                    <a:pt x="126653" y="145256"/>
                  </a:cubicBezTo>
                  <a:cubicBezTo>
                    <a:pt x="114080" y="144209"/>
                    <a:pt x="99221" y="142780"/>
                    <a:pt x="82648" y="140303"/>
                  </a:cubicBezTo>
                  <a:cubicBezTo>
                    <a:pt x="64608" y="137951"/>
                    <a:pt x="46860" y="133738"/>
                    <a:pt x="29689" y="127730"/>
                  </a:cubicBezTo>
                  <a:cubicBezTo>
                    <a:pt x="25080" y="125997"/>
                    <a:pt x="20646" y="123828"/>
                    <a:pt x="16449" y="121253"/>
                  </a:cubicBezTo>
                  <a:cubicBezTo>
                    <a:pt x="12115" y="118697"/>
                    <a:pt x="8559" y="115009"/>
                    <a:pt x="6162" y="110585"/>
                  </a:cubicBezTo>
                  <a:cubicBezTo>
                    <a:pt x="2358" y="102368"/>
                    <a:pt x="314" y="93446"/>
                    <a:pt x="161" y="84392"/>
                  </a:cubicBezTo>
                  <a:cubicBezTo>
                    <a:pt x="-412" y="69537"/>
                    <a:pt x="545" y="54663"/>
                    <a:pt x="3018" y="40005"/>
                  </a:cubicBezTo>
                  <a:cubicBezTo>
                    <a:pt x="4924" y="27527"/>
                    <a:pt x="7114" y="17526"/>
                    <a:pt x="8829" y="10668"/>
                  </a:cubicBezTo>
                  <a:cubicBezTo>
                    <a:pt x="9517" y="6993"/>
                    <a:pt x="10637" y="3413"/>
                    <a:pt x="1216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6"/>
            <p:cNvSpPr/>
            <p:nvPr/>
          </p:nvSpPr>
          <p:spPr>
            <a:xfrm>
              <a:off x="2616369" y="2764374"/>
              <a:ext cx="533946" cy="150687"/>
            </a:xfrm>
            <a:custGeom>
              <a:avLst/>
              <a:gdLst/>
              <a:ahLst/>
              <a:cxnLst/>
              <a:rect l="l" t="t" r="r" b="b"/>
              <a:pathLst>
                <a:path w="723995" h="204321" extrusionOk="0">
                  <a:moveTo>
                    <a:pt x="723995" y="0"/>
                  </a:moveTo>
                  <a:cubicBezTo>
                    <a:pt x="723612" y="2503"/>
                    <a:pt x="722974" y="4961"/>
                    <a:pt x="722090" y="7334"/>
                  </a:cubicBezTo>
                  <a:lnTo>
                    <a:pt x="715423" y="28670"/>
                  </a:lnTo>
                  <a:lnTo>
                    <a:pt x="715423" y="28670"/>
                  </a:lnTo>
                  <a:lnTo>
                    <a:pt x="715423" y="28670"/>
                  </a:lnTo>
                  <a:cubicBezTo>
                    <a:pt x="691134" y="47149"/>
                    <a:pt x="647890" y="79629"/>
                    <a:pt x="591598" y="119634"/>
                  </a:cubicBezTo>
                  <a:cubicBezTo>
                    <a:pt x="577405" y="129159"/>
                    <a:pt x="562547" y="140018"/>
                    <a:pt x="546545" y="150495"/>
                  </a:cubicBezTo>
                  <a:cubicBezTo>
                    <a:pt x="538639" y="155638"/>
                    <a:pt x="530352" y="160877"/>
                    <a:pt x="521780" y="165926"/>
                  </a:cubicBezTo>
                  <a:cubicBezTo>
                    <a:pt x="517303" y="168212"/>
                    <a:pt x="512826" y="170688"/>
                    <a:pt x="508254" y="172879"/>
                  </a:cubicBezTo>
                  <a:cubicBezTo>
                    <a:pt x="503682" y="175070"/>
                    <a:pt x="498729" y="177070"/>
                    <a:pt x="494062" y="178879"/>
                  </a:cubicBezTo>
                  <a:cubicBezTo>
                    <a:pt x="452843" y="193503"/>
                    <a:pt x="409576" y="201539"/>
                    <a:pt x="365855" y="202692"/>
                  </a:cubicBezTo>
                  <a:lnTo>
                    <a:pt x="359188" y="202692"/>
                  </a:lnTo>
                  <a:lnTo>
                    <a:pt x="359188" y="197739"/>
                  </a:lnTo>
                  <a:lnTo>
                    <a:pt x="360617" y="197739"/>
                  </a:lnTo>
                  <a:cubicBezTo>
                    <a:pt x="360617" y="193357"/>
                    <a:pt x="360617" y="203740"/>
                    <a:pt x="360617" y="202692"/>
                  </a:cubicBezTo>
                  <a:lnTo>
                    <a:pt x="353854" y="202692"/>
                  </a:lnTo>
                  <a:lnTo>
                    <a:pt x="345662" y="202692"/>
                  </a:lnTo>
                  <a:cubicBezTo>
                    <a:pt x="340233" y="202692"/>
                    <a:pt x="334804" y="202121"/>
                    <a:pt x="329470" y="201739"/>
                  </a:cubicBezTo>
                  <a:cubicBezTo>
                    <a:pt x="318707" y="200978"/>
                    <a:pt x="308038" y="199835"/>
                    <a:pt x="297656" y="198120"/>
                  </a:cubicBezTo>
                  <a:cubicBezTo>
                    <a:pt x="277281" y="195093"/>
                    <a:pt x="257269" y="189986"/>
                    <a:pt x="237934" y="182880"/>
                  </a:cubicBezTo>
                  <a:cubicBezTo>
                    <a:pt x="219978" y="175809"/>
                    <a:pt x="202831" y="166836"/>
                    <a:pt x="186785" y="156115"/>
                  </a:cubicBezTo>
                  <a:cubicBezTo>
                    <a:pt x="171164" y="146590"/>
                    <a:pt x="156400" y="136588"/>
                    <a:pt x="142399" y="127540"/>
                  </a:cubicBezTo>
                  <a:cubicBezTo>
                    <a:pt x="86487" y="90297"/>
                    <a:pt x="42863" y="59722"/>
                    <a:pt x="16954" y="41815"/>
                  </a:cubicBezTo>
                  <a:lnTo>
                    <a:pt x="16954" y="41815"/>
                  </a:lnTo>
                  <a:lnTo>
                    <a:pt x="3905" y="19526"/>
                  </a:lnTo>
                  <a:cubicBezTo>
                    <a:pt x="2762" y="17240"/>
                    <a:pt x="1715" y="15430"/>
                    <a:pt x="953" y="13906"/>
                  </a:cubicBezTo>
                  <a:lnTo>
                    <a:pt x="0" y="12002"/>
                  </a:lnTo>
                  <a:cubicBezTo>
                    <a:pt x="0" y="12002"/>
                    <a:pt x="571" y="12002"/>
                    <a:pt x="1333" y="13716"/>
                  </a:cubicBezTo>
                  <a:cubicBezTo>
                    <a:pt x="2096" y="15430"/>
                    <a:pt x="3429" y="16859"/>
                    <a:pt x="4763" y="19050"/>
                  </a:cubicBezTo>
                  <a:cubicBezTo>
                    <a:pt x="8001" y="24098"/>
                    <a:pt x="12287" y="31052"/>
                    <a:pt x="17717" y="39814"/>
                  </a:cubicBezTo>
                  <a:lnTo>
                    <a:pt x="17717" y="39814"/>
                  </a:lnTo>
                  <a:cubicBezTo>
                    <a:pt x="44101" y="57436"/>
                    <a:pt x="88106" y="87439"/>
                    <a:pt x="144209" y="124206"/>
                  </a:cubicBezTo>
                  <a:cubicBezTo>
                    <a:pt x="158305" y="133414"/>
                    <a:pt x="173165" y="142938"/>
                    <a:pt x="188786" y="152781"/>
                  </a:cubicBezTo>
                  <a:cubicBezTo>
                    <a:pt x="204585" y="163309"/>
                    <a:pt x="221479" y="172091"/>
                    <a:pt x="239173" y="178975"/>
                  </a:cubicBezTo>
                  <a:cubicBezTo>
                    <a:pt x="258257" y="185834"/>
                    <a:pt x="277975" y="190780"/>
                    <a:pt x="298037" y="193738"/>
                  </a:cubicBezTo>
                  <a:cubicBezTo>
                    <a:pt x="308324" y="195358"/>
                    <a:pt x="318802" y="196596"/>
                    <a:pt x="329470" y="197358"/>
                  </a:cubicBezTo>
                  <a:cubicBezTo>
                    <a:pt x="334709" y="197358"/>
                    <a:pt x="340138" y="198025"/>
                    <a:pt x="345472" y="198215"/>
                  </a:cubicBezTo>
                  <a:lnTo>
                    <a:pt x="353568" y="198215"/>
                  </a:lnTo>
                  <a:lnTo>
                    <a:pt x="360236" y="198215"/>
                  </a:lnTo>
                  <a:cubicBezTo>
                    <a:pt x="360236" y="197168"/>
                    <a:pt x="360236" y="207740"/>
                    <a:pt x="360236" y="203168"/>
                  </a:cubicBezTo>
                  <a:lnTo>
                    <a:pt x="358807" y="203168"/>
                  </a:lnTo>
                  <a:lnTo>
                    <a:pt x="358807" y="198215"/>
                  </a:lnTo>
                  <a:lnTo>
                    <a:pt x="365284" y="198215"/>
                  </a:lnTo>
                  <a:cubicBezTo>
                    <a:pt x="408455" y="197188"/>
                    <a:pt x="451200" y="189411"/>
                    <a:pt x="491966" y="175165"/>
                  </a:cubicBezTo>
                  <a:cubicBezTo>
                    <a:pt x="496729" y="173450"/>
                    <a:pt x="501491" y="171260"/>
                    <a:pt x="505873" y="169354"/>
                  </a:cubicBezTo>
                  <a:cubicBezTo>
                    <a:pt x="510254" y="167449"/>
                    <a:pt x="514731" y="164878"/>
                    <a:pt x="519113" y="162687"/>
                  </a:cubicBezTo>
                  <a:cubicBezTo>
                    <a:pt x="527590" y="157829"/>
                    <a:pt x="535781" y="153162"/>
                    <a:pt x="543782" y="147447"/>
                  </a:cubicBezTo>
                  <a:cubicBezTo>
                    <a:pt x="559689" y="137160"/>
                    <a:pt x="574643" y="126778"/>
                    <a:pt x="588931" y="117062"/>
                  </a:cubicBezTo>
                  <a:cubicBezTo>
                    <a:pt x="645605" y="77533"/>
                    <a:pt x="689229" y="45720"/>
                    <a:pt x="714089" y="27908"/>
                  </a:cubicBezTo>
                  <a:lnTo>
                    <a:pt x="714089" y="28385"/>
                  </a:lnTo>
                  <a:cubicBezTo>
                    <a:pt x="717328" y="19431"/>
                    <a:pt x="719804" y="12478"/>
                    <a:pt x="721614" y="7334"/>
                  </a:cubicBezTo>
                  <a:cubicBezTo>
                    <a:pt x="722281" y="4850"/>
                    <a:pt x="723076" y="2402"/>
                    <a:pt x="72399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6"/>
            <p:cNvSpPr/>
            <p:nvPr/>
          </p:nvSpPr>
          <p:spPr>
            <a:xfrm>
              <a:off x="2820284" y="2105008"/>
              <a:ext cx="124495" cy="376315"/>
            </a:xfrm>
            <a:custGeom>
              <a:avLst/>
              <a:gdLst/>
              <a:ahLst/>
              <a:cxnLst/>
              <a:rect l="l" t="t" r="r" b="b"/>
              <a:pathLst>
                <a:path w="168807" h="510257" extrusionOk="0">
                  <a:moveTo>
                    <a:pt x="168796" y="481397"/>
                  </a:moveTo>
                  <a:cubicBezTo>
                    <a:pt x="168796" y="483302"/>
                    <a:pt x="159271" y="483206"/>
                    <a:pt x="144793" y="488540"/>
                  </a:cubicBezTo>
                  <a:cubicBezTo>
                    <a:pt x="137269" y="491112"/>
                    <a:pt x="128410" y="495017"/>
                    <a:pt x="117552" y="499589"/>
                  </a:cubicBezTo>
                  <a:cubicBezTo>
                    <a:pt x="104716" y="505478"/>
                    <a:pt x="90954" y="509087"/>
                    <a:pt x="76880" y="510257"/>
                  </a:cubicBezTo>
                  <a:lnTo>
                    <a:pt x="70498" y="510257"/>
                  </a:lnTo>
                  <a:cubicBezTo>
                    <a:pt x="68022" y="510257"/>
                    <a:pt x="65926" y="509686"/>
                    <a:pt x="63926" y="509400"/>
                  </a:cubicBezTo>
                  <a:cubicBezTo>
                    <a:pt x="59926" y="508733"/>
                    <a:pt x="55925" y="507876"/>
                    <a:pt x="51925" y="507019"/>
                  </a:cubicBezTo>
                  <a:cubicBezTo>
                    <a:pt x="43416" y="505146"/>
                    <a:pt x="35021" y="502793"/>
                    <a:pt x="26779" y="499970"/>
                  </a:cubicBezTo>
                  <a:cubicBezTo>
                    <a:pt x="24448" y="499165"/>
                    <a:pt x="22159" y="498243"/>
                    <a:pt x="19921" y="497208"/>
                  </a:cubicBezTo>
                  <a:cubicBezTo>
                    <a:pt x="18778" y="496732"/>
                    <a:pt x="17444" y="495970"/>
                    <a:pt x="16015" y="495208"/>
                  </a:cubicBezTo>
                  <a:cubicBezTo>
                    <a:pt x="14312" y="494167"/>
                    <a:pt x="12745" y="492919"/>
                    <a:pt x="11348" y="491493"/>
                  </a:cubicBezTo>
                  <a:cubicBezTo>
                    <a:pt x="6807" y="486950"/>
                    <a:pt x="3524" y="481304"/>
                    <a:pt x="1823" y="475110"/>
                  </a:cubicBezTo>
                  <a:cubicBezTo>
                    <a:pt x="317" y="469430"/>
                    <a:pt x="-262" y="463544"/>
                    <a:pt x="109" y="457679"/>
                  </a:cubicBezTo>
                  <a:cubicBezTo>
                    <a:pt x="680" y="451488"/>
                    <a:pt x="1442" y="447583"/>
                    <a:pt x="2109" y="442535"/>
                  </a:cubicBezTo>
                  <a:cubicBezTo>
                    <a:pt x="7633" y="404435"/>
                    <a:pt x="14015" y="362239"/>
                    <a:pt x="21159" y="318138"/>
                  </a:cubicBezTo>
                  <a:cubicBezTo>
                    <a:pt x="35065" y="229937"/>
                    <a:pt x="48496" y="150212"/>
                    <a:pt x="59259" y="92681"/>
                  </a:cubicBezTo>
                  <a:cubicBezTo>
                    <a:pt x="70022" y="35150"/>
                    <a:pt x="77452" y="-378"/>
                    <a:pt x="80785" y="3"/>
                  </a:cubicBezTo>
                  <a:cubicBezTo>
                    <a:pt x="88024" y="956"/>
                    <a:pt x="73927" y="145450"/>
                    <a:pt x="45829" y="321948"/>
                  </a:cubicBezTo>
                  <a:cubicBezTo>
                    <a:pt x="38971" y="366144"/>
                    <a:pt x="31922" y="407673"/>
                    <a:pt x="25159" y="445773"/>
                  </a:cubicBezTo>
                  <a:cubicBezTo>
                    <a:pt x="22980" y="453414"/>
                    <a:pt x="22364" y="461416"/>
                    <a:pt x="23350" y="469300"/>
                  </a:cubicBezTo>
                  <a:cubicBezTo>
                    <a:pt x="23905" y="471950"/>
                    <a:pt x="25080" y="474430"/>
                    <a:pt x="26779" y="476539"/>
                  </a:cubicBezTo>
                  <a:lnTo>
                    <a:pt x="26779" y="476539"/>
                  </a:lnTo>
                  <a:lnTo>
                    <a:pt x="26779" y="476539"/>
                  </a:lnTo>
                  <a:cubicBezTo>
                    <a:pt x="27350" y="475872"/>
                    <a:pt x="21159" y="482159"/>
                    <a:pt x="24016" y="479301"/>
                  </a:cubicBezTo>
                  <a:lnTo>
                    <a:pt x="24016" y="479301"/>
                  </a:lnTo>
                  <a:lnTo>
                    <a:pt x="25636" y="477682"/>
                  </a:lnTo>
                  <a:lnTo>
                    <a:pt x="26302" y="476920"/>
                  </a:lnTo>
                  <a:lnTo>
                    <a:pt x="26302" y="476920"/>
                  </a:lnTo>
                  <a:cubicBezTo>
                    <a:pt x="26302" y="476920"/>
                    <a:pt x="26302" y="476920"/>
                    <a:pt x="26302" y="476920"/>
                  </a:cubicBezTo>
                  <a:lnTo>
                    <a:pt x="28207" y="477968"/>
                  </a:lnTo>
                  <a:lnTo>
                    <a:pt x="33256" y="480349"/>
                  </a:lnTo>
                  <a:cubicBezTo>
                    <a:pt x="40495" y="483302"/>
                    <a:pt x="48305" y="485778"/>
                    <a:pt x="55735" y="487969"/>
                  </a:cubicBezTo>
                  <a:cubicBezTo>
                    <a:pt x="59449" y="489112"/>
                    <a:pt x="63069" y="490064"/>
                    <a:pt x="66498" y="490922"/>
                  </a:cubicBezTo>
                  <a:lnTo>
                    <a:pt x="71260" y="491874"/>
                  </a:lnTo>
                  <a:lnTo>
                    <a:pt x="75928" y="491874"/>
                  </a:lnTo>
                  <a:cubicBezTo>
                    <a:pt x="88211" y="491630"/>
                    <a:pt x="100385" y="489510"/>
                    <a:pt x="112028" y="485588"/>
                  </a:cubicBezTo>
                  <a:cubicBezTo>
                    <a:pt x="121684" y="482584"/>
                    <a:pt x="131512" y="480167"/>
                    <a:pt x="141460" y="478349"/>
                  </a:cubicBezTo>
                  <a:cubicBezTo>
                    <a:pt x="159557" y="476348"/>
                    <a:pt x="169177" y="479968"/>
                    <a:pt x="168796" y="4813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6"/>
            <p:cNvSpPr/>
            <p:nvPr/>
          </p:nvSpPr>
          <p:spPr>
            <a:xfrm>
              <a:off x="2809801" y="2647803"/>
              <a:ext cx="154211" cy="40377"/>
            </a:xfrm>
            <a:custGeom>
              <a:avLst/>
              <a:gdLst/>
              <a:ahLst/>
              <a:cxnLst/>
              <a:rect l="l" t="t" r="r" b="b"/>
              <a:pathLst>
                <a:path w="209099" h="54749" extrusionOk="0">
                  <a:moveTo>
                    <a:pt x="209100" y="29"/>
                  </a:moveTo>
                  <a:cubicBezTo>
                    <a:pt x="207728" y="2831"/>
                    <a:pt x="205929" y="5402"/>
                    <a:pt x="203766" y="7649"/>
                  </a:cubicBezTo>
                  <a:cubicBezTo>
                    <a:pt x="198254" y="14195"/>
                    <a:pt x="192059" y="20134"/>
                    <a:pt x="185287" y="25366"/>
                  </a:cubicBezTo>
                  <a:cubicBezTo>
                    <a:pt x="139251" y="61693"/>
                    <a:pt x="75171" y="64606"/>
                    <a:pt x="26029" y="32605"/>
                  </a:cubicBezTo>
                  <a:cubicBezTo>
                    <a:pt x="18840" y="27994"/>
                    <a:pt x="12138" y="22664"/>
                    <a:pt x="6026" y="16698"/>
                  </a:cubicBezTo>
                  <a:cubicBezTo>
                    <a:pt x="1836" y="12412"/>
                    <a:pt x="-260" y="9745"/>
                    <a:pt x="26" y="9459"/>
                  </a:cubicBezTo>
                  <a:cubicBezTo>
                    <a:pt x="8930" y="16682"/>
                    <a:pt x="18214" y="23422"/>
                    <a:pt x="27839" y="29652"/>
                  </a:cubicBezTo>
                  <a:cubicBezTo>
                    <a:pt x="76294" y="58894"/>
                    <a:pt x="137583" y="56113"/>
                    <a:pt x="183191" y="22604"/>
                  </a:cubicBezTo>
                  <a:cubicBezTo>
                    <a:pt x="200337" y="10126"/>
                    <a:pt x="208528" y="-637"/>
                    <a:pt x="209100" y="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6"/>
            <p:cNvSpPr/>
            <p:nvPr/>
          </p:nvSpPr>
          <p:spPr>
            <a:xfrm>
              <a:off x="3258088" y="1912474"/>
              <a:ext cx="107618" cy="115626"/>
            </a:xfrm>
            <a:custGeom>
              <a:avLst/>
              <a:gdLst/>
              <a:ahLst/>
              <a:cxnLst/>
              <a:rect l="l" t="t" r="r" b="b"/>
              <a:pathLst>
                <a:path w="145923" h="156781" extrusionOk="0">
                  <a:moveTo>
                    <a:pt x="145923" y="0"/>
                  </a:moveTo>
                  <a:cubicBezTo>
                    <a:pt x="140456" y="8983"/>
                    <a:pt x="134243" y="17491"/>
                    <a:pt x="127349" y="25432"/>
                  </a:cubicBezTo>
                  <a:cubicBezTo>
                    <a:pt x="115253" y="40672"/>
                    <a:pt x="97822" y="61150"/>
                    <a:pt x="77724" y="82582"/>
                  </a:cubicBezTo>
                  <a:cubicBezTo>
                    <a:pt x="57626" y="104013"/>
                    <a:pt x="38290" y="123158"/>
                    <a:pt x="24003" y="136398"/>
                  </a:cubicBezTo>
                  <a:cubicBezTo>
                    <a:pt x="16609" y="143877"/>
                    <a:pt x="8578" y="150697"/>
                    <a:pt x="0" y="156782"/>
                  </a:cubicBezTo>
                  <a:cubicBezTo>
                    <a:pt x="6653" y="148626"/>
                    <a:pt x="13878" y="140954"/>
                    <a:pt x="21622" y="133826"/>
                  </a:cubicBezTo>
                  <a:cubicBezTo>
                    <a:pt x="35242" y="120015"/>
                    <a:pt x="53912" y="100870"/>
                    <a:pt x="74009" y="79248"/>
                  </a:cubicBezTo>
                  <a:cubicBezTo>
                    <a:pt x="94107" y="57626"/>
                    <a:pt x="112109" y="37529"/>
                    <a:pt x="124682" y="22860"/>
                  </a:cubicBezTo>
                  <a:cubicBezTo>
                    <a:pt x="131206" y="14741"/>
                    <a:pt x="138304" y="7101"/>
                    <a:pt x="14592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6"/>
            <p:cNvSpPr/>
            <p:nvPr/>
          </p:nvSpPr>
          <p:spPr>
            <a:xfrm>
              <a:off x="2899854" y="1859543"/>
              <a:ext cx="44133" cy="230766"/>
            </a:xfrm>
            <a:custGeom>
              <a:avLst/>
              <a:gdLst/>
              <a:ahLst/>
              <a:cxnLst/>
              <a:rect l="l" t="t" r="r" b="b"/>
              <a:pathLst>
                <a:path w="59841" h="312903" extrusionOk="0">
                  <a:moveTo>
                    <a:pt x="781" y="0"/>
                  </a:moveTo>
                  <a:cubicBezTo>
                    <a:pt x="1789" y="4277"/>
                    <a:pt x="2300" y="8655"/>
                    <a:pt x="2305" y="13049"/>
                  </a:cubicBezTo>
                  <a:cubicBezTo>
                    <a:pt x="2971" y="22574"/>
                    <a:pt x="3733" y="34385"/>
                    <a:pt x="4590" y="48673"/>
                  </a:cubicBezTo>
                  <a:cubicBezTo>
                    <a:pt x="6305" y="78772"/>
                    <a:pt x="8400" y="120396"/>
                    <a:pt x="10306" y="166307"/>
                  </a:cubicBezTo>
                  <a:cubicBezTo>
                    <a:pt x="12211" y="212217"/>
                    <a:pt x="10306" y="254984"/>
                    <a:pt x="25069" y="281273"/>
                  </a:cubicBezTo>
                  <a:cubicBezTo>
                    <a:pt x="30427" y="291710"/>
                    <a:pt x="38444" y="300548"/>
                    <a:pt x="48310" y="306896"/>
                  </a:cubicBezTo>
                  <a:cubicBezTo>
                    <a:pt x="55359" y="311277"/>
                    <a:pt x="60026" y="312230"/>
                    <a:pt x="59836" y="312706"/>
                  </a:cubicBezTo>
                  <a:cubicBezTo>
                    <a:pt x="59645" y="313182"/>
                    <a:pt x="58692" y="312706"/>
                    <a:pt x="56502" y="312230"/>
                  </a:cubicBezTo>
                  <a:cubicBezTo>
                    <a:pt x="53189" y="311379"/>
                    <a:pt x="49991" y="310132"/>
                    <a:pt x="46977" y="308515"/>
                  </a:cubicBezTo>
                  <a:cubicBezTo>
                    <a:pt x="36294" y="302564"/>
                    <a:pt x="27511" y="293715"/>
                    <a:pt x="21640" y="282988"/>
                  </a:cubicBezTo>
                  <a:cubicBezTo>
                    <a:pt x="13433" y="266967"/>
                    <a:pt x="8817" y="249349"/>
                    <a:pt x="8115" y="231362"/>
                  </a:cubicBezTo>
                  <a:cubicBezTo>
                    <a:pt x="6686" y="211360"/>
                    <a:pt x="6019" y="189547"/>
                    <a:pt x="4972" y="166497"/>
                  </a:cubicBezTo>
                  <a:cubicBezTo>
                    <a:pt x="3066" y="120587"/>
                    <a:pt x="1542" y="78962"/>
                    <a:pt x="781" y="48863"/>
                  </a:cubicBezTo>
                  <a:cubicBezTo>
                    <a:pt x="781" y="34480"/>
                    <a:pt x="209" y="22479"/>
                    <a:pt x="19" y="13145"/>
                  </a:cubicBezTo>
                  <a:cubicBezTo>
                    <a:pt x="-74" y="8750"/>
                    <a:pt x="180" y="4355"/>
                    <a:pt x="7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6"/>
            <p:cNvSpPr/>
            <p:nvPr/>
          </p:nvSpPr>
          <p:spPr>
            <a:xfrm>
              <a:off x="2807077" y="1859543"/>
              <a:ext cx="44375" cy="230674"/>
            </a:xfrm>
            <a:custGeom>
              <a:avLst/>
              <a:gdLst/>
              <a:ahLst/>
              <a:cxnLst/>
              <a:rect l="l" t="t" r="r" b="b"/>
              <a:pathLst>
                <a:path w="60170" h="312778" extrusionOk="0">
                  <a:moveTo>
                    <a:pt x="59818" y="0"/>
                  </a:moveTo>
                  <a:cubicBezTo>
                    <a:pt x="60288" y="4369"/>
                    <a:pt x="60288" y="8776"/>
                    <a:pt x="59818" y="13145"/>
                  </a:cubicBezTo>
                  <a:cubicBezTo>
                    <a:pt x="59818" y="22670"/>
                    <a:pt x="59818" y="34480"/>
                    <a:pt x="59152" y="48863"/>
                  </a:cubicBezTo>
                  <a:cubicBezTo>
                    <a:pt x="58294" y="78962"/>
                    <a:pt x="56866" y="120587"/>
                    <a:pt x="54961" y="166497"/>
                  </a:cubicBezTo>
                  <a:cubicBezTo>
                    <a:pt x="53818" y="189547"/>
                    <a:pt x="53151" y="211360"/>
                    <a:pt x="51817" y="231362"/>
                  </a:cubicBezTo>
                  <a:cubicBezTo>
                    <a:pt x="51132" y="249363"/>
                    <a:pt x="46481" y="266991"/>
                    <a:pt x="38197" y="282988"/>
                  </a:cubicBezTo>
                  <a:cubicBezTo>
                    <a:pt x="32356" y="293705"/>
                    <a:pt x="23606" y="302554"/>
                    <a:pt x="12956" y="308515"/>
                  </a:cubicBezTo>
                  <a:cubicBezTo>
                    <a:pt x="9934" y="310115"/>
                    <a:pt x="6738" y="311361"/>
                    <a:pt x="3431" y="312229"/>
                  </a:cubicBezTo>
                  <a:cubicBezTo>
                    <a:pt x="1240" y="312706"/>
                    <a:pt x="97" y="312896"/>
                    <a:pt x="1" y="312706"/>
                  </a:cubicBezTo>
                  <a:cubicBezTo>
                    <a:pt x="-94" y="312515"/>
                    <a:pt x="4573" y="311277"/>
                    <a:pt x="11622" y="306896"/>
                  </a:cubicBezTo>
                  <a:cubicBezTo>
                    <a:pt x="21430" y="300508"/>
                    <a:pt x="29407" y="291678"/>
                    <a:pt x="34768" y="281273"/>
                  </a:cubicBezTo>
                  <a:cubicBezTo>
                    <a:pt x="49817" y="254984"/>
                    <a:pt x="46960" y="211931"/>
                    <a:pt x="49627" y="166307"/>
                  </a:cubicBezTo>
                  <a:cubicBezTo>
                    <a:pt x="52294" y="120682"/>
                    <a:pt x="53532" y="78772"/>
                    <a:pt x="55246" y="48673"/>
                  </a:cubicBezTo>
                  <a:cubicBezTo>
                    <a:pt x="56199" y="34385"/>
                    <a:pt x="56961" y="22384"/>
                    <a:pt x="57532" y="13049"/>
                  </a:cubicBezTo>
                  <a:cubicBezTo>
                    <a:pt x="57846" y="8633"/>
                    <a:pt x="58612" y="4260"/>
                    <a:pt x="59818"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6"/>
            <p:cNvSpPr/>
            <p:nvPr/>
          </p:nvSpPr>
          <p:spPr>
            <a:xfrm>
              <a:off x="2765956" y="2556106"/>
              <a:ext cx="236240" cy="63433"/>
            </a:xfrm>
            <a:custGeom>
              <a:avLst/>
              <a:gdLst/>
              <a:ahLst/>
              <a:cxnLst/>
              <a:rect l="l" t="t" r="r" b="b"/>
              <a:pathLst>
                <a:path w="320325" h="86011" extrusionOk="0">
                  <a:moveTo>
                    <a:pt x="37052" y="44937"/>
                  </a:moveTo>
                  <a:cubicBezTo>
                    <a:pt x="50387" y="32745"/>
                    <a:pt x="67818" y="13886"/>
                    <a:pt x="83153" y="5694"/>
                  </a:cubicBezTo>
                  <a:cubicBezTo>
                    <a:pt x="98489" y="-2497"/>
                    <a:pt x="118777" y="-402"/>
                    <a:pt x="135446" y="3503"/>
                  </a:cubicBezTo>
                  <a:cubicBezTo>
                    <a:pt x="145086" y="7260"/>
                    <a:pt x="155170" y="9757"/>
                    <a:pt x="165449" y="10933"/>
                  </a:cubicBezTo>
                  <a:cubicBezTo>
                    <a:pt x="174210" y="9805"/>
                    <a:pt x="182751" y="7365"/>
                    <a:pt x="190786" y="3694"/>
                  </a:cubicBezTo>
                  <a:cubicBezTo>
                    <a:pt x="219932" y="-5831"/>
                    <a:pt x="241459" y="3694"/>
                    <a:pt x="265462" y="25030"/>
                  </a:cubicBezTo>
                  <a:cubicBezTo>
                    <a:pt x="283940" y="41603"/>
                    <a:pt x="308038" y="63130"/>
                    <a:pt x="320326" y="85895"/>
                  </a:cubicBezTo>
                  <a:cubicBezTo>
                    <a:pt x="299129" y="83013"/>
                    <a:pt x="278427" y="77244"/>
                    <a:pt x="258794" y="68750"/>
                  </a:cubicBezTo>
                  <a:cubicBezTo>
                    <a:pt x="238506" y="61701"/>
                    <a:pt x="216789" y="56558"/>
                    <a:pt x="196310" y="62939"/>
                  </a:cubicBezTo>
                  <a:cubicBezTo>
                    <a:pt x="180880" y="67797"/>
                    <a:pt x="166878" y="78941"/>
                    <a:pt x="150971" y="80275"/>
                  </a:cubicBezTo>
                  <a:cubicBezTo>
                    <a:pt x="125825" y="82370"/>
                    <a:pt x="103346" y="59415"/>
                    <a:pt x="78391" y="58177"/>
                  </a:cubicBezTo>
                  <a:cubicBezTo>
                    <a:pt x="67058" y="58362"/>
                    <a:pt x="55916" y="61131"/>
                    <a:pt x="45815" y="66273"/>
                  </a:cubicBezTo>
                  <a:cubicBezTo>
                    <a:pt x="37243" y="69988"/>
                    <a:pt x="8763" y="87609"/>
                    <a:pt x="0" y="85895"/>
                  </a:cubicBezTo>
                  <a:cubicBezTo>
                    <a:pt x="0" y="79513"/>
                    <a:pt x="29813" y="51319"/>
                    <a:pt x="37052" y="449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6"/>
            <p:cNvSpPr/>
            <p:nvPr/>
          </p:nvSpPr>
          <p:spPr>
            <a:xfrm>
              <a:off x="2395082" y="1921753"/>
              <a:ext cx="89775" cy="123494"/>
            </a:xfrm>
            <a:custGeom>
              <a:avLst/>
              <a:gdLst/>
              <a:ahLst/>
              <a:cxnLst/>
              <a:rect l="l" t="t" r="r" b="b"/>
              <a:pathLst>
                <a:path w="121729" h="167449" extrusionOk="0">
                  <a:moveTo>
                    <a:pt x="0" y="0"/>
                  </a:moveTo>
                  <a:cubicBezTo>
                    <a:pt x="6541" y="7726"/>
                    <a:pt x="12525" y="15906"/>
                    <a:pt x="17907" y="24479"/>
                  </a:cubicBezTo>
                  <a:cubicBezTo>
                    <a:pt x="28575" y="39910"/>
                    <a:pt x="43339" y="61150"/>
                    <a:pt x="60198" y="84201"/>
                  </a:cubicBezTo>
                  <a:cubicBezTo>
                    <a:pt x="77057" y="107251"/>
                    <a:pt x="92583" y="127921"/>
                    <a:pt x="104013" y="142780"/>
                  </a:cubicBezTo>
                  <a:cubicBezTo>
                    <a:pt x="110542" y="150537"/>
                    <a:pt x="116465" y="158784"/>
                    <a:pt x="121730" y="167449"/>
                  </a:cubicBezTo>
                  <a:cubicBezTo>
                    <a:pt x="114280" y="160549"/>
                    <a:pt x="107429" y="153029"/>
                    <a:pt x="101251" y="144970"/>
                  </a:cubicBezTo>
                  <a:cubicBezTo>
                    <a:pt x="89154" y="130683"/>
                    <a:pt x="72676" y="110299"/>
                    <a:pt x="56198" y="87154"/>
                  </a:cubicBezTo>
                  <a:cubicBezTo>
                    <a:pt x="39719" y="64008"/>
                    <a:pt x="24956" y="42386"/>
                    <a:pt x="14954" y="26479"/>
                  </a:cubicBezTo>
                  <a:cubicBezTo>
                    <a:pt x="9158" y="18136"/>
                    <a:pt x="4152" y="9272"/>
                    <a:pt x="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6"/>
            <p:cNvSpPr/>
            <p:nvPr/>
          </p:nvSpPr>
          <p:spPr>
            <a:xfrm>
              <a:off x="2642730" y="2352798"/>
              <a:ext cx="18685" cy="18685"/>
            </a:xfrm>
            <a:custGeom>
              <a:avLst/>
              <a:gdLst/>
              <a:ahLst/>
              <a:cxnLst/>
              <a:rect l="l" t="t" r="r" b="b"/>
              <a:pathLst>
                <a:path w="25336" h="25336" extrusionOk="0">
                  <a:moveTo>
                    <a:pt x="25336" y="12669"/>
                  </a:moveTo>
                  <a:cubicBezTo>
                    <a:pt x="25336" y="19665"/>
                    <a:pt x="19664" y="25337"/>
                    <a:pt x="12668" y="25336"/>
                  </a:cubicBezTo>
                  <a:cubicBezTo>
                    <a:pt x="5671" y="25336"/>
                    <a:pt x="0" y="19664"/>
                    <a:pt x="0" y="12668"/>
                  </a:cubicBezTo>
                  <a:cubicBezTo>
                    <a:pt x="0" y="5671"/>
                    <a:pt x="5672" y="0"/>
                    <a:pt x="12669" y="0"/>
                  </a:cubicBezTo>
                  <a:cubicBezTo>
                    <a:pt x="12700" y="0"/>
                    <a:pt x="12732" y="0"/>
                    <a:pt x="12763" y="0"/>
                  </a:cubicBezTo>
                  <a:cubicBezTo>
                    <a:pt x="19723" y="53"/>
                    <a:pt x="25337" y="5709"/>
                    <a:pt x="25337" y="12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6"/>
            <p:cNvSpPr/>
            <p:nvPr/>
          </p:nvSpPr>
          <p:spPr>
            <a:xfrm>
              <a:off x="3111805" y="2352798"/>
              <a:ext cx="18685" cy="18685"/>
            </a:xfrm>
            <a:custGeom>
              <a:avLst/>
              <a:gdLst/>
              <a:ahLst/>
              <a:cxnLst/>
              <a:rect l="l" t="t" r="r" b="b"/>
              <a:pathLst>
                <a:path w="25336" h="25336" extrusionOk="0">
                  <a:moveTo>
                    <a:pt x="25337" y="12669"/>
                  </a:moveTo>
                  <a:cubicBezTo>
                    <a:pt x="25336" y="19665"/>
                    <a:pt x="19664" y="25337"/>
                    <a:pt x="12668" y="25336"/>
                  </a:cubicBezTo>
                  <a:cubicBezTo>
                    <a:pt x="5671" y="25336"/>
                    <a:pt x="0" y="19664"/>
                    <a:pt x="0" y="12668"/>
                  </a:cubicBezTo>
                  <a:cubicBezTo>
                    <a:pt x="0" y="5671"/>
                    <a:pt x="5672" y="0"/>
                    <a:pt x="12669" y="0"/>
                  </a:cubicBezTo>
                  <a:cubicBezTo>
                    <a:pt x="12700" y="0"/>
                    <a:pt x="12732" y="0"/>
                    <a:pt x="12763" y="0"/>
                  </a:cubicBezTo>
                  <a:cubicBezTo>
                    <a:pt x="19723" y="53"/>
                    <a:pt x="25337" y="5709"/>
                    <a:pt x="25337" y="12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6"/>
            <p:cNvSpPr/>
            <p:nvPr/>
          </p:nvSpPr>
          <p:spPr>
            <a:xfrm>
              <a:off x="2726205" y="2625753"/>
              <a:ext cx="313598" cy="208861"/>
            </a:xfrm>
            <a:custGeom>
              <a:avLst/>
              <a:gdLst/>
              <a:ahLst/>
              <a:cxnLst/>
              <a:rect l="l" t="t" r="r" b="b"/>
              <a:pathLst>
                <a:path w="425217" h="283202" extrusionOk="0">
                  <a:moveTo>
                    <a:pt x="412575" y="6477"/>
                  </a:moveTo>
                  <a:cubicBezTo>
                    <a:pt x="413121" y="6987"/>
                    <a:pt x="413601" y="7563"/>
                    <a:pt x="414004" y="8191"/>
                  </a:cubicBezTo>
                  <a:cubicBezTo>
                    <a:pt x="414861" y="9334"/>
                    <a:pt x="416195" y="11049"/>
                    <a:pt x="417814" y="13525"/>
                  </a:cubicBezTo>
                  <a:cubicBezTo>
                    <a:pt x="421593" y="21016"/>
                    <a:pt x="423889" y="29167"/>
                    <a:pt x="424576" y="37529"/>
                  </a:cubicBezTo>
                  <a:cubicBezTo>
                    <a:pt x="427053" y="59341"/>
                    <a:pt x="422195" y="90868"/>
                    <a:pt x="412765" y="128397"/>
                  </a:cubicBezTo>
                  <a:cubicBezTo>
                    <a:pt x="408194" y="147447"/>
                    <a:pt x="402574" y="167545"/>
                    <a:pt x="396764" y="189547"/>
                  </a:cubicBezTo>
                  <a:cubicBezTo>
                    <a:pt x="394189" y="201092"/>
                    <a:pt x="390848" y="212452"/>
                    <a:pt x="386762" y="223552"/>
                  </a:cubicBezTo>
                  <a:cubicBezTo>
                    <a:pt x="382417" y="235638"/>
                    <a:pt x="375968" y="246860"/>
                    <a:pt x="367712" y="256699"/>
                  </a:cubicBezTo>
                  <a:cubicBezTo>
                    <a:pt x="357360" y="265347"/>
                    <a:pt x="344721" y="270806"/>
                    <a:pt x="331327" y="272415"/>
                  </a:cubicBezTo>
                  <a:cubicBezTo>
                    <a:pt x="318182" y="275082"/>
                    <a:pt x="304657" y="277368"/>
                    <a:pt x="290750" y="279082"/>
                  </a:cubicBezTo>
                  <a:cubicBezTo>
                    <a:pt x="262126" y="282579"/>
                    <a:pt x="233274" y="283853"/>
                    <a:pt x="204454" y="282892"/>
                  </a:cubicBezTo>
                  <a:cubicBezTo>
                    <a:pt x="175671" y="282003"/>
                    <a:pt x="147005" y="278818"/>
                    <a:pt x="118729" y="273367"/>
                  </a:cubicBezTo>
                  <a:cubicBezTo>
                    <a:pt x="105194" y="270945"/>
                    <a:pt x="91807" y="267765"/>
                    <a:pt x="78628" y="263842"/>
                  </a:cubicBezTo>
                  <a:cubicBezTo>
                    <a:pt x="65480" y="260001"/>
                    <a:pt x="54048" y="251763"/>
                    <a:pt x="46244" y="240506"/>
                  </a:cubicBezTo>
                  <a:cubicBezTo>
                    <a:pt x="39730" y="229565"/>
                    <a:pt x="35064" y="217626"/>
                    <a:pt x="32432" y="205168"/>
                  </a:cubicBezTo>
                  <a:cubicBezTo>
                    <a:pt x="29575" y="193357"/>
                    <a:pt x="26908" y="181928"/>
                    <a:pt x="24241" y="170879"/>
                  </a:cubicBezTo>
                  <a:cubicBezTo>
                    <a:pt x="19002" y="148780"/>
                    <a:pt x="14240" y="128207"/>
                    <a:pt x="9763" y="109252"/>
                  </a:cubicBezTo>
                  <a:cubicBezTo>
                    <a:pt x="5117" y="92412"/>
                    <a:pt x="1930" y="75203"/>
                    <a:pt x="238" y="57817"/>
                  </a:cubicBezTo>
                  <a:cubicBezTo>
                    <a:pt x="-905" y="44537"/>
                    <a:pt x="2089" y="31228"/>
                    <a:pt x="8810" y="19717"/>
                  </a:cubicBezTo>
                  <a:cubicBezTo>
                    <a:pt x="13056" y="12338"/>
                    <a:pt x="19476" y="6450"/>
                    <a:pt x="27194" y="2858"/>
                  </a:cubicBezTo>
                  <a:cubicBezTo>
                    <a:pt x="29912" y="1292"/>
                    <a:pt x="32931" y="318"/>
                    <a:pt x="36052" y="0"/>
                  </a:cubicBezTo>
                  <a:cubicBezTo>
                    <a:pt x="33294" y="851"/>
                    <a:pt x="30590" y="1868"/>
                    <a:pt x="27955" y="3048"/>
                  </a:cubicBezTo>
                  <a:cubicBezTo>
                    <a:pt x="20726" y="6929"/>
                    <a:pt x="14772" y="12817"/>
                    <a:pt x="10810" y="20003"/>
                  </a:cubicBezTo>
                  <a:cubicBezTo>
                    <a:pt x="4581" y="31399"/>
                    <a:pt x="1989" y="44428"/>
                    <a:pt x="3381" y="57341"/>
                  </a:cubicBezTo>
                  <a:cubicBezTo>
                    <a:pt x="5340" y="74544"/>
                    <a:pt x="8717" y="91557"/>
                    <a:pt x="13477" y="108204"/>
                  </a:cubicBezTo>
                  <a:cubicBezTo>
                    <a:pt x="18049" y="127254"/>
                    <a:pt x="23066" y="147733"/>
                    <a:pt x="28527" y="169640"/>
                  </a:cubicBezTo>
                  <a:cubicBezTo>
                    <a:pt x="31194" y="180594"/>
                    <a:pt x="34052" y="192024"/>
                    <a:pt x="36909" y="203740"/>
                  </a:cubicBezTo>
                  <a:cubicBezTo>
                    <a:pt x="39480" y="215708"/>
                    <a:pt x="44018" y="227166"/>
                    <a:pt x="50339" y="237649"/>
                  </a:cubicBezTo>
                  <a:cubicBezTo>
                    <a:pt x="57576" y="248075"/>
                    <a:pt x="68219" y="255653"/>
                    <a:pt x="80438" y="259080"/>
                  </a:cubicBezTo>
                  <a:cubicBezTo>
                    <a:pt x="93423" y="263002"/>
                    <a:pt x="106621" y="266182"/>
                    <a:pt x="119967" y="268605"/>
                  </a:cubicBezTo>
                  <a:cubicBezTo>
                    <a:pt x="148025" y="274014"/>
                    <a:pt x="176466" y="277199"/>
                    <a:pt x="205025" y="278130"/>
                  </a:cubicBezTo>
                  <a:cubicBezTo>
                    <a:pt x="233653" y="279132"/>
                    <a:pt x="262316" y="277890"/>
                    <a:pt x="290750" y="274415"/>
                  </a:cubicBezTo>
                  <a:cubicBezTo>
                    <a:pt x="304466" y="272796"/>
                    <a:pt x="317897" y="270510"/>
                    <a:pt x="330946" y="268034"/>
                  </a:cubicBezTo>
                  <a:cubicBezTo>
                    <a:pt x="343575" y="266623"/>
                    <a:pt x="355538" y="261633"/>
                    <a:pt x="365426" y="253651"/>
                  </a:cubicBezTo>
                  <a:cubicBezTo>
                    <a:pt x="373135" y="244230"/>
                    <a:pt x="379190" y="233569"/>
                    <a:pt x="383333" y="222123"/>
                  </a:cubicBezTo>
                  <a:cubicBezTo>
                    <a:pt x="387394" y="211201"/>
                    <a:pt x="390766" y="200035"/>
                    <a:pt x="393430" y="188690"/>
                  </a:cubicBezTo>
                  <a:lnTo>
                    <a:pt x="409908" y="127730"/>
                  </a:lnTo>
                  <a:cubicBezTo>
                    <a:pt x="419433" y="90392"/>
                    <a:pt x="425053" y="59341"/>
                    <a:pt x="423243" y="37909"/>
                  </a:cubicBezTo>
                  <a:cubicBezTo>
                    <a:pt x="422770" y="29715"/>
                    <a:pt x="420801" y="21677"/>
                    <a:pt x="417433" y="14192"/>
                  </a:cubicBezTo>
                  <a:cubicBezTo>
                    <a:pt x="415636" y="11736"/>
                    <a:pt x="414013" y="9158"/>
                    <a:pt x="412575" y="64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6"/>
            <p:cNvSpPr/>
            <p:nvPr/>
          </p:nvSpPr>
          <p:spPr>
            <a:xfrm>
              <a:off x="2704519" y="2808518"/>
              <a:ext cx="62870" cy="39127"/>
            </a:xfrm>
            <a:custGeom>
              <a:avLst/>
              <a:gdLst/>
              <a:ahLst/>
              <a:cxnLst/>
              <a:rect l="l" t="t" r="r" b="b"/>
              <a:pathLst>
                <a:path w="85248" h="53054" extrusionOk="0">
                  <a:moveTo>
                    <a:pt x="85249" y="0"/>
                  </a:moveTo>
                  <a:cubicBezTo>
                    <a:pt x="72484" y="10915"/>
                    <a:pt x="58631" y="20490"/>
                    <a:pt x="43910" y="28575"/>
                  </a:cubicBezTo>
                  <a:cubicBezTo>
                    <a:pt x="30148" y="38213"/>
                    <a:pt x="15434" y="46415"/>
                    <a:pt x="0" y="53054"/>
                  </a:cubicBezTo>
                  <a:cubicBezTo>
                    <a:pt x="12793" y="42176"/>
                    <a:pt x="26641" y="32603"/>
                    <a:pt x="41338" y="24479"/>
                  </a:cubicBezTo>
                  <a:cubicBezTo>
                    <a:pt x="55155" y="14929"/>
                    <a:pt x="69860" y="6731"/>
                    <a:pt x="8524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6"/>
            <p:cNvSpPr/>
            <p:nvPr/>
          </p:nvSpPr>
          <p:spPr>
            <a:xfrm>
              <a:off x="2999475" y="2811682"/>
              <a:ext cx="56197" cy="33999"/>
            </a:xfrm>
            <a:custGeom>
              <a:avLst/>
              <a:gdLst/>
              <a:ahLst/>
              <a:cxnLst/>
              <a:rect l="l" t="t" r="r" b="b"/>
              <a:pathLst>
                <a:path w="76200" h="46101" extrusionOk="0">
                  <a:moveTo>
                    <a:pt x="76200" y="46101"/>
                  </a:moveTo>
                  <a:cubicBezTo>
                    <a:pt x="63069" y="39260"/>
                    <a:pt x="50347" y="31659"/>
                    <a:pt x="38100" y="23336"/>
                  </a:cubicBezTo>
                  <a:cubicBezTo>
                    <a:pt x="24933" y="16347"/>
                    <a:pt x="12209" y="8553"/>
                    <a:pt x="0" y="0"/>
                  </a:cubicBezTo>
                  <a:cubicBezTo>
                    <a:pt x="14351" y="4186"/>
                    <a:pt x="27949" y="10615"/>
                    <a:pt x="40291" y="19050"/>
                  </a:cubicBezTo>
                  <a:cubicBezTo>
                    <a:pt x="53664" y="26035"/>
                    <a:pt x="65796" y="35174"/>
                    <a:pt x="76200" y="461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6"/>
            <p:cNvSpPr/>
            <p:nvPr/>
          </p:nvSpPr>
          <p:spPr>
            <a:xfrm>
              <a:off x="2826269" y="2604312"/>
              <a:ext cx="28992" cy="64559"/>
            </a:xfrm>
            <a:custGeom>
              <a:avLst/>
              <a:gdLst/>
              <a:ahLst/>
              <a:cxnLst/>
              <a:rect l="l" t="t" r="r" b="b"/>
              <a:pathLst>
                <a:path w="39311" h="87537" extrusionOk="0">
                  <a:moveTo>
                    <a:pt x="0" y="87535"/>
                  </a:moveTo>
                  <a:cubicBezTo>
                    <a:pt x="1982" y="54550"/>
                    <a:pt x="15936" y="23424"/>
                    <a:pt x="39243" y="0"/>
                  </a:cubicBezTo>
                  <a:cubicBezTo>
                    <a:pt x="40386" y="857"/>
                    <a:pt x="26956" y="17907"/>
                    <a:pt x="16192" y="42196"/>
                  </a:cubicBezTo>
                  <a:cubicBezTo>
                    <a:pt x="5429" y="66484"/>
                    <a:pt x="1429" y="87821"/>
                    <a:pt x="0" y="8753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6"/>
            <p:cNvSpPr/>
            <p:nvPr/>
          </p:nvSpPr>
          <p:spPr>
            <a:xfrm>
              <a:off x="2921870" y="2607195"/>
              <a:ext cx="17381" cy="57392"/>
            </a:xfrm>
            <a:custGeom>
              <a:avLst/>
              <a:gdLst/>
              <a:ahLst/>
              <a:cxnLst/>
              <a:rect l="l" t="t" r="r" b="b"/>
              <a:pathLst>
                <a:path w="23567" h="77819" extrusionOk="0">
                  <a:moveTo>
                    <a:pt x="21146" y="77819"/>
                  </a:moveTo>
                  <a:cubicBezTo>
                    <a:pt x="19824" y="64323"/>
                    <a:pt x="17789" y="50905"/>
                    <a:pt x="15049" y="37624"/>
                  </a:cubicBezTo>
                  <a:cubicBezTo>
                    <a:pt x="10734" y="24813"/>
                    <a:pt x="5710" y="12253"/>
                    <a:pt x="0" y="0"/>
                  </a:cubicBezTo>
                  <a:cubicBezTo>
                    <a:pt x="10070" y="9907"/>
                    <a:pt x="16994" y="22563"/>
                    <a:pt x="19907" y="36386"/>
                  </a:cubicBezTo>
                  <a:cubicBezTo>
                    <a:pt x="24323" y="49786"/>
                    <a:pt x="24753" y="64180"/>
                    <a:pt x="21146" y="7781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6"/>
            <p:cNvSpPr/>
            <p:nvPr/>
          </p:nvSpPr>
          <p:spPr>
            <a:xfrm>
              <a:off x="2744305" y="2598497"/>
              <a:ext cx="285137" cy="32449"/>
            </a:xfrm>
            <a:custGeom>
              <a:avLst/>
              <a:gdLst/>
              <a:ahLst/>
              <a:cxnLst/>
              <a:rect l="l" t="t" r="r" b="b"/>
              <a:pathLst>
                <a:path w="386626" h="43999" extrusionOk="0">
                  <a:moveTo>
                    <a:pt x="386621" y="43408"/>
                  </a:moveTo>
                  <a:cubicBezTo>
                    <a:pt x="386621" y="44361"/>
                    <a:pt x="380716" y="44266"/>
                    <a:pt x="370619" y="42361"/>
                  </a:cubicBezTo>
                  <a:cubicBezTo>
                    <a:pt x="356643" y="39271"/>
                    <a:pt x="342869" y="35327"/>
                    <a:pt x="329376" y="30550"/>
                  </a:cubicBezTo>
                  <a:cubicBezTo>
                    <a:pt x="309961" y="23572"/>
                    <a:pt x="289838" y="18749"/>
                    <a:pt x="269369" y="16167"/>
                  </a:cubicBezTo>
                  <a:cubicBezTo>
                    <a:pt x="257650" y="14805"/>
                    <a:pt x="245804" y="14965"/>
                    <a:pt x="234126" y="16643"/>
                  </a:cubicBezTo>
                  <a:cubicBezTo>
                    <a:pt x="221004" y="20131"/>
                    <a:pt x="207716" y="22961"/>
                    <a:pt x="194312" y="25120"/>
                  </a:cubicBezTo>
                  <a:cubicBezTo>
                    <a:pt x="180153" y="24931"/>
                    <a:pt x="166134" y="22289"/>
                    <a:pt x="152878" y="17310"/>
                  </a:cubicBezTo>
                  <a:cubicBezTo>
                    <a:pt x="141475" y="14560"/>
                    <a:pt x="129710" y="13628"/>
                    <a:pt x="118016" y="14548"/>
                  </a:cubicBezTo>
                  <a:cubicBezTo>
                    <a:pt x="97501" y="16346"/>
                    <a:pt x="77267" y="20534"/>
                    <a:pt x="57723" y="27025"/>
                  </a:cubicBezTo>
                  <a:cubicBezTo>
                    <a:pt x="44067" y="31399"/>
                    <a:pt x="30128" y="34836"/>
                    <a:pt x="16003" y="37312"/>
                  </a:cubicBezTo>
                  <a:cubicBezTo>
                    <a:pt x="5812" y="38741"/>
                    <a:pt x="97" y="38455"/>
                    <a:pt x="1" y="37312"/>
                  </a:cubicBezTo>
                  <a:cubicBezTo>
                    <a:pt x="-94" y="36169"/>
                    <a:pt x="5145" y="34550"/>
                    <a:pt x="14670" y="31407"/>
                  </a:cubicBezTo>
                  <a:cubicBezTo>
                    <a:pt x="24195" y="28263"/>
                    <a:pt x="37530" y="23311"/>
                    <a:pt x="54389" y="16834"/>
                  </a:cubicBezTo>
                  <a:cubicBezTo>
                    <a:pt x="74416" y="8617"/>
                    <a:pt x="95470" y="3169"/>
                    <a:pt x="116968" y="641"/>
                  </a:cubicBezTo>
                  <a:cubicBezTo>
                    <a:pt x="130155" y="-718"/>
                    <a:pt x="143475" y="87"/>
                    <a:pt x="156402" y="3022"/>
                  </a:cubicBezTo>
                  <a:cubicBezTo>
                    <a:pt x="168275" y="7297"/>
                    <a:pt x="180746" y="9676"/>
                    <a:pt x="193359" y="10071"/>
                  </a:cubicBezTo>
                  <a:cubicBezTo>
                    <a:pt x="205360" y="9404"/>
                    <a:pt x="217933" y="4070"/>
                    <a:pt x="231935" y="2070"/>
                  </a:cubicBezTo>
                  <a:cubicBezTo>
                    <a:pt x="244921" y="254"/>
                    <a:pt x="258097" y="254"/>
                    <a:pt x="271083" y="2070"/>
                  </a:cubicBezTo>
                  <a:cubicBezTo>
                    <a:pt x="292419" y="5386"/>
                    <a:pt x="313232" y="11470"/>
                    <a:pt x="332995" y="20167"/>
                  </a:cubicBezTo>
                  <a:cubicBezTo>
                    <a:pt x="349664" y="27216"/>
                    <a:pt x="362904" y="32740"/>
                    <a:pt x="372238" y="36360"/>
                  </a:cubicBezTo>
                  <a:cubicBezTo>
                    <a:pt x="381573" y="39979"/>
                    <a:pt x="386812" y="42361"/>
                    <a:pt x="386621" y="434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6"/>
            <p:cNvSpPr/>
            <p:nvPr/>
          </p:nvSpPr>
          <p:spPr>
            <a:xfrm>
              <a:off x="3097465" y="1689289"/>
              <a:ext cx="169365" cy="322714"/>
            </a:xfrm>
            <a:custGeom>
              <a:avLst/>
              <a:gdLst/>
              <a:ahLst/>
              <a:cxnLst/>
              <a:rect l="l" t="t" r="r" b="b"/>
              <a:pathLst>
                <a:path w="229647" h="437578" extrusionOk="0">
                  <a:moveTo>
                    <a:pt x="229648" y="0"/>
                  </a:moveTo>
                  <a:cubicBezTo>
                    <a:pt x="229648" y="0"/>
                    <a:pt x="228886" y="1619"/>
                    <a:pt x="226886" y="4477"/>
                  </a:cubicBezTo>
                  <a:lnTo>
                    <a:pt x="218313" y="16764"/>
                  </a:lnTo>
                  <a:lnTo>
                    <a:pt x="185833" y="61341"/>
                  </a:lnTo>
                  <a:lnTo>
                    <a:pt x="77343" y="207169"/>
                  </a:lnTo>
                  <a:lnTo>
                    <a:pt x="4477" y="303657"/>
                  </a:lnTo>
                  <a:lnTo>
                    <a:pt x="4477" y="302228"/>
                  </a:lnTo>
                  <a:cubicBezTo>
                    <a:pt x="7906" y="342233"/>
                    <a:pt x="10763" y="375952"/>
                    <a:pt x="12859" y="400431"/>
                  </a:cubicBezTo>
                  <a:cubicBezTo>
                    <a:pt x="13716" y="411766"/>
                    <a:pt x="14383" y="421005"/>
                    <a:pt x="14859" y="428054"/>
                  </a:cubicBezTo>
                  <a:cubicBezTo>
                    <a:pt x="15189" y="431220"/>
                    <a:pt x="15189" y="434412"/>
                    <a:pt x="14859" y="437579"/>
                  </a:cubicBezTo>
                  <a:cubicBezTo>
                    <a:pt x="14088" y="434451"/>
                    <a:pt x="13578" y="431265"/>
                    <a:pt x="13335" y="428054"/>
                  </a:cubicBezTo>
                  <a:cubicBezTo>
                    <a:pt x="12478" y="421005"/>
                    <a:pt x="11430" y="411766"/>
                    <a:pt x="10096" y="400431"/>
                  </a:cubicBezTo>
                  <a:cubicBezTo>
                    <a:pt x="7525" y="376047"/>
                    <a:pt x="4096" y="342329"/>
                    <a:pt x="0" y="302419"/>
                  </a:cubicBezTo>
                  <a:lnTo>
                    <a:pt x="0" y="301562"/>
                  </a:lnTo>
                  <a:lnTo>
                    <a:pt x="476" y="300895"/>
                  </a:lnTo>
                  <a:lnTo>
                    <a:pt x="72866" y="203930"/>
                  </a:lnTo>
                  <a:lnTo>
                    <a:pt x="183071" y="59246"/>
                  </a:lnTo>
                  <a:lnTo>
                    <a:pt x="216789" y="15716"/>
                  </a:lnTo>
                  <a:cubicBezTo>
                    <a:pt x="220504" y="10954"/>
                    <a:pt x="223647" y="7048"/>
                    <a:pt x="226314" y="4000"/>
                  </a:cubicBezTo>
                  <a:cubicBezTo>
                    <a:pt x="227276" y="2549"/>
                    <a:pt x="228394" y="1208"/>
                    <a:pt x="22964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6"/>
            <p:cNvSpPr/>
            <p:nvPr/>
          </p:nvSpPr>
          <p:spPr>
            <a:xfrm>
              <a:off x="2502001" y="1684369"/>
              <a:ext cx="169154" cy="322854"/>
            </a:xfrm>
            <a:custGeom>
              <a:avLst/>
              <a:gdLst/>
              <a:ahLst/>
              <a:cxnLst/>
              <a:rect l="l" t="t" r="r" b="b"/>
              <a:pathLst>
                <a:path w="229361" h="437768" extrusionOk="0">
                  <a:moveTo>
                    <a:pt x="0" y="0"/>
                  </a:moveTo>
                  <a:cubicBezTo>
                    <a:pt x="0" y="0"/>
                    <a:pt x="1333" y="1238"/>
                    <a:pt x="3524" y="3905"/>
                  </a:cubicBezTo>
                  <a:lnTo>
                    <a:pt x="13049" y="15621"/>
                  </a:lnTo>
                  <a:lnTo>
                    <a:pt x="46672" y="59246"/>
                  </a:lnTo>
                  <a:lnTo>
                    <a:pt x="156400" y="204121"/>
                  </a:lnTo>
                  <a:lnTo>
                    <a:pt x="228790" y="301085"/>
                  </a:lnTo>
                  <a:lnTo>
                    <a:pt x="229362" y="301752"/>
                  </a:lnTo>
                  <a:lnTo>
                    <a:pt x="229362" y="302609"/>
                  </a:lnTo>
                  <a:cubicBezTo>
                    <a:pt x="225171" y="342519"/>
                    <a:pt x="221742" y="376238"/>
                    <a:pt x="219170" y="400621"/>
                  </a:cubicBezTo>
                  <a:cubicBezTo>
                    <a:pt x="217837" y="412051"/>
                    <a:pt x="216789" y="421196"/>
                    <a:pt x="216027" y="428244"/>
                  </a:cubicBezTo>
                  <a:cubicBezTo>
                    <a:pt x="215732" y="431456"/>
                    <a:pt x="215190" y="434640"/>
                    <a:pt x="214408" y="437769"/>
                  </a:cubicBezTo>
                  <a:cubicBezTo>
                    <a:pt x="214078" y="434603"/>
                    <a:pt x="214078" y="431410"/>
                    <a:pt x="214408" y="428244"/>
                  </a:cubicBezTo>
                  <a:cubicBezTo>
                    <a:pt x="214979" y="421291"/>
                    <a:pt x="215646" y="412051"/>
                    <a:pt x="216408" y="400621"/>
                  </a:cubicBezTo>
                  <a:cubicBezTo>
                    <a:pt x="218503" y="376142"/>
                    <a:pt x="221361" y="342424"/>
                    <a:pt x="224790" y="302419"/>
                  </a:cubicBezTo>
                  <a:lnTo>
                    <a:pt x="225266" y="303943"/>
                  </a:lnTo>
                  <a:lnTo>
                    <a:pt x="152400" y="207359"/>
                  </a:lnTo>
                  <a:lnTo>
                    <a:pt x="43815" y="61531"/>
                  </a:lnTo>
                  <a:lnTo>
                    <a:pt x="11335" y="16954"/>
                  </a:lnTo>
                  <a:lnTo>
                    <a:pt x="2762" y="4667"/>
                  </a:lnTo>
                  <a:cubicBezTo>
                    <a:pt x="1696" y="3203"/>
                    <a:pt x="771" y="1640"/>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6"/>
            <p:cNvSpPr/>
            <p:nvPr/>
          </p:nvSpPr>
          <p:spPr>
            <a:xfrm>
              <a:off x="3093107" y="2149156"/>
              <a:ext cx="118436" cy="118436"/>
            </a:xfrm>
            <a:custGeom>
              <a:avLst/>
              <a:gdLst/>
              <a:ahLst/>
              <a:cxnLst/>
              <a:rect l="l" t="t" r="r" b="b"/>
              <a:pathLst>
                <a:path w="160591" h="160591" extrusionOk="0">
                  <a:moveTo>
                    <a:pt x="80391" y="160591"/>
                  </a:moveTo>
                  <a:cubicBezTo>
                    <a:pt x="36045" y="160644"/>
                    <a:pt x="53" y="124737"/>
                    <a:pt x="0" y="80391"/>
                  </a:cubicBezTo>
                  <a:cubicBezTo>
                    <a:pt x="-53" y="36045"/>
                    <a:pt x="35855" y="53"/>
                    <a:pt x="80200" y="0"/>
                  </a:cubicBezTo>
                  <a:cubicBezTo>
                    <a:pt x="124547" y="-53"/>
                    <a:pt x="160539" y="35854"/>
                    <a:pt x="160591" y="80201"/>
                  </a:cubicBezTo>
                  <a:cubicBezTo>
                    <a:pt x="160591" y="80232"/>
                    <a:pt x="160591" y="80264"/>
                    <a:pt x="160591" y="80296"/>
                  </a:cubicBezTo>
                  <a:cubicBezTo>
                    <a:pt x="160539" y="124583"/>
                    <a:pt x="124678" y="160487"/>
                    <a:pt x="80391" y="160591"/>
                  </a:cubicBezTo>
                  <a:close/>
                  <a:moveTo>
                    <a:pt x="80391" y="9620"/>
                  </a:moveTo>
                  <a:cubicBezTo>
                    <a:pt x="41305" y="9568"/>
                    <a:pt x="9578" y="41210"/>
                    <a:pt x="9525" y="80296"/>
                  </a:cubicBezTo>
                  <a:cubicBezTo>
                    <a:pt x="9473" y="119381"/>
                    <a:pt x="41115" y="151109"/>
                    <a:pt x="80201" y="151162"/>
                  </a:cubicBezTo>
                  <a:cubicBezTo>
                    <a:pt x="119287" y="151214"/>
                    <a:pt x="151014" y="119572"/>
                    <a:pt x="151067" y="80486"/>
                  </a:cubicBezTo>
                  <a:cubicBezTo>
                    <a:pt x="151067" y="80423"/>
                    <a:pt x="151067" y="80359"/>
                    <a:pt x="151067" y="80296"/>
                  </a:cubicBezTo>
                  <a:cubicBezTo>
                    <a:pt x="151014" y="41284"/>
                    <a:pt x="119402" y="9673"/>
                    <a:pt x="80391" y="96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6"/>
            <p:cNvSpPr/>
            <p:nvPr/>
          </p:nvSpPr>
          <p:spPr>
            <a:xfrm>
              <a:off x="3111314" y="2165155"/>
              <a:ext cx="84998" cy="81330"/>
            </a:xfrm>
            <a:custGeom>
              <a:avLst/>
              <a:gdLst/>
              <a:ahLst/>
              <a:cxnLst/>
              <a:rect l="l" t="t" r="r" b="b"/>
              <a:pathLst>
                <a:path w="115252" h="110278" extrusionOk="0">
                  <a:moveTo>
                    <a:pt x="0" y="54615"/>
                  </a:moveTo>
                  <a:cubicBezTo>
                    <a:pt x="1133" y="85821"/>
                    <a:pt x="26877" y="110468"/>
                    <a:pt x="58103" y="110241"/>
                  </a:cubicBezTo>
                  <a:cubicBezTo>
                    <a:pt x="88541" y="111348"/>
                    <a:pt x="114113" y="87569"/>
                    <a:pt x="115219" y="57131"/>
                  </a:cubicBezTo>
                  <a:cubicBezTo>
                    <a:pt x="115237" y="56642"/>
                    <a:pt x="115248" y="56152"/>
                    <a:pt x="115253" y="55663"/>
                  </a:cubicBezTo>
                  <a:cubicBezTo>
                    <a:pt x="114120" y="24457"/>
                    <a:pt x="88376" y="-190"/>
                    <a:pt x="57150" y="37"/>
                  </a:cubicBezTo>
                  <a:cubicBezTo>
                    <a:pt x="26712" y="-1069"/>
                    <a:pt x="1140" y="22709"/>
                    <a:pt x="34" y="53148"/>
                  </a:cubicBezTo>
                  <a:cubicBezTo>
                    <a:pt x="16" y="53637"/>
                    <a:pt x="5" y="54126"/>
                    <a:pt x="0" y="5461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6"/>
            <p:cNvSpPr/>
            <p:nvPr/>
          </p:nvSpPr>
          <p:spPr>
            <a:xfrm>
              <a:off x="2948756" y="2009797"/>
              <a:ext cx="344559" cy="226792"/>
            </a:xfrm>
            <a:custGeom>
              <a:avLst/>
              <a:gdLst/>
              <a:ahLst/>
              <a:cxnLst/>
              <a:rect l="l" t="t" r="r" b="b"/>
              <a:pathLst>
                <a:path w="467199" h="307515" extrusionOk="0">
                  <a:moveTo>
                    <a:pt x="111397" y="307515"/>
                  </a:moveTo>
                  <a:cubicBezTo>
                    <a:pt x="78155" y="283607"/>
                    <a:pt x="44722" y="258461"/>
                    <a:pt x="22148" y="223981"/>
                  </a:cubicBezTo>
                  <a:cubicBezTo>
                    <a:pt x="-427" y="189500"/>
                    <a:pt x="-8332" y="143399"/>
                    <a:pt x="10718" y="107395"/>
                  </a:cubicBezTo>
                  <a:cubicBezTo>
                    <a:pt x="27006" y="77486"/>
                    <a:pt x="59200" y="59770"/>
                    <a:pt x="90633" y="46911"/>
                  </a:cubicBezTo>
                  <a:cubicBezTo>
                    <a:pt x="179949" y="9766"/>
                    <a:pt x="276800" y="-5674"/>
                    <a:pt x="373240" y="1858"/>
                  </a:cubicBezTo>
                  <a:cubicBezTo>
                    <a:pt x="398671" y="3858"/>
                    <a:pt x="425627" y="8144"/>
                    <a:pt x="444296" y="25480"/>
                  </a:cubicBezTo>
                  <a:cubicBezTo>
                    <a:pt x="471061" y="50245"/>
                    <a:pt x="471347" y="93107"/>
                    <a:pt x="460488" y="127969"/>
                  </a:cubicBezTo>
                  <a:cubicBezTo>
                    <a:pt x="449630" y="162830"/>
                    <a:pt x="429723" y="194644"/>
                    <a:pt x="422388" y="230458"/>
                  </a:cubicBezTo>
                  <a:cubicBezTo>
                    <a:pt x="384860" y="176165"/>
                    <a:pt x="305136" y="164640"/>
                    <a:pt x="243699" y="188738"/>
                  </a:cubicBezTo>
                  <a:cubicBezTo>
                    <a:pt x="182263" y="212836"/>
                    <a:pt x="150450" y="254365"/>
                    <a:pt x="111397" y="30751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6"/>
            <p:cNvSpPr/>
            <p:nvPr/>
          </p:nvSpPr>
          <p:spPr>
            <a:xfrm>
              <a:off x="3032782" y="2131713"/>
              <a:ext cx="238027" cy="114121"/>
            </a:xfrm>
            <a:custGeom>
              <a:avLst/>
              <a:gdLst/>
              <a:ahLst/>
              <a:cxnLst/>
              <a:rect l="l" t="t" r="r" b="b"/>
              <a:pathLst>
                <a:path w="322749" h="154741" extrusionOk="0">
                  <a:moveTo>
                    <a:pt x="322533" y="65735"/>
                  </a:moveTo>
                  <a:cubicBezTo>
                    <a:pt x="319866" y="68592"/>
                    <a:pt x="302816" y="53638"/>
                    <a:pt x="270717" y="40303"/>
                  </a:cubicBezTo>
                  <a:cubicBezTo>
                    <a:pt x="252112" y="32507"/>
                    <a:pt x="232478" y="27438"/>
                    <a:pt x="212424" y="25254"/>
                  </a:cubicBezTo>
                  <a:cubicBezTo>
                    <a:pt x="163461" y="19266"/>
                    <a:pt x="114124" y="32971"/>
                    <a:pt x="75264" y="63354"/>
                  </a:cubicBezTo>
                  <a:cubicBezTo>
                    <a:pt x="59200" y="75593"/>
                    <a:pt x="44960" y="90058"/>
                    <a:pt x="32973" y="106311"/>
                  </a:cubicBezTo>
                  <a:cubicBezTo>
                    <a:pt x="12304" y="134220"/>
                    <a:pt x="5446" y="155841"/>
                    <a:pt x="1636" y="154698"/>
                  </a:cubicBezTo>
                  <a:cubicBezTo>
                    <a:pt x="-2174" y="153555"/>
                    <a:pt x="-364" y="130124"/>
                    <a:pt x="18305" y="96691"/>
                  </a:cubicBezTo>
                  <a:cubicBezTo>
                    <a:pt x="57663" y="26899"/>
                    <a:pt x="136569" y="-10706"/>
                    <a:pt x="215567" y="2679"/>
                  </a:cubicBezTo>
                  <a:cubicBezTo>
                    <a:pt x="237649" y="6224"/>
                    <a:pt x="258931" y="13640"/>
                    <a:pt x="278432" y="24587"/>
                  </a:cubicBezTo>
                  <a:cubicBezTo>
                    <a:pt x="311580" y="43542"/>
                    <a:pt x="324629" y="63925"/>
                    <a:pt x="322533" y="657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6"/>
            <p:cNvSpPr/>
            <p:nvPr/>
          </p:nvSpPr>
          <p:spPr>
            <a:xfrm>
              <a:off x="2948505" y="1994226"/>
              <a:ext cx="328137" cy="96886"/>
            </a:xfrm>
            <a:custGeom>
              <a:avLst/>
              <a:gdLst/>
              <a:ahLst/>
              <a:cxnLst/>
              <a:rect l="l" t="t" r="r" b="b"/>
              <a:pathLst>
                <a:path w="444932" h="131371" extrusionOk="0">
                  <a:moveTo>
                    <a:pt x="444826" y="46578"/>
                  </a:moveTo>
                  <a:cubicBezTo>
                    <a:pt x="442350" y="49816"/>
                    <a:pt x="420347" y="34100"/>
                    <a:pt x="378151" y="27528"/>
                  </a:cubicBezTo>
                  <a:cubicBezTo>
                    <a:pt x="323191" y="19602"/>
                    <a:pt x="267256" y="21569"/>
                    <a:pt x="212988" y="33338"/>
                  </a:cubicBezTo>
                  <a:cubicBezTo>
                    <a:pt x="182892" y="39369"/>
                    <a:pt x="153259" y="47518"/>
                    <a:pt x="124310" y="57722"/>
                  </a:cubicBezTo>
                  <a:cubicBezTo>
                    <a:pt x="101010" y="65956"/>
                    <a:pt x="78884" y="77195"/>
                    <a:pt x="58492" y="91155"/>
                  </a:cubicBezTo>
                  <a:cubicBezTo>
                    <a:pt x="40966" y="103156"/>
                    <a:pt x="27345" y="114491"/>
                    <a:pt x="17344" y="121635"/>
                  </a:cubicBezTo>
                  <a:cubicBezTo>
                    <a:pt x="7343" y="128779"/>
                    <a:pt x="1342" y="132303"/>
                    <a:pt x="199" y="131160"/>
                  </a:cubicBezTo>
                  <a:cubicBezTo>
                    <a:pt x="-944" y="130017"/>
                    <a:pt x="2866" y="124111"/>
                    <a:pt x="10772" y="114682"/>
                  </a:cubicBezTo>
                  <a:cubicBezTo>
                    <a:pt x="22087" y="101249"/>
                    <a:pt x="34479" y="88761"/>
                    <a:pt x="47824" y="77344"/>
                  </a:cubicBezTo>
                  <a:cubicBezTo>
                    <a:pt x="68184" y="60228"/>
                    <a:pt x="91142" y="46466"/>
                    <a:pt x="115833" y="36577"/>
                  </a:cubicBezTo>
                  <a:cubicBezTo>
                    <a:pt x="145585" y="24594"/>
                    <a:pt x="176388" y="15410"/>
                    <a:pt x="207845" y="9145"/>
                  </a:cubicBezTo>
                  <a:cubicBezTo>
                    <a:pt x="275091" y="-4572"/>
                    <a:pt x="338242" y="-1809"/>
                    <a:pt x="381961" y="10478"/>
                  </a:cubicBezTo>
                  <a:cubicBezTo>
                    <a:pt x="399398" y="14934"/>
                    <a:pt x="415930" y="22378"/>
                    <a:pt x="430825" y="32481"/>
                  </a:cubicBezTo>
                  <a:cubicBezTo>
                    <a:pt x="441397" y="39625"/>
                    <a:pt x="445684" y="45435"/>
                    <a:pt x="444826" y="4657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6"/>
            <p:cNvSpPr/>
            <p:nvPr/>
          </p:nvSpPr>
          <p:spPr>
            <a:xfrm>
              <a:off x="2281294" y="2116961"/>
              <a:ext cx="27424" cy="173720"/>
            </a:xfrm>
            <a:custGeom>
              <a:avLst/>
              <a:gdLst/>
              <a:ahLst/>
              <a:cxnLst/>
              <a:rect l="l" t="t" r="r" b="b"/>
              <a:pathLst>
                <a:path w="37185" h="235553" extrusionOk="0">
                  <a:moveTo>
                    <a:pt x="70" y="0"/>
                  </a:moveTo>
                  <a:cubicBezTo>
                    <a:pt x="2033" y="2529"/>
                    <a:pt x="3636" y="5318"/>
                    <a:pt x="4833" y="8287"/>
                  </a:cubicBezTo>
                  <a:cubicBezTo>
                    <a:pt x="7595" y="13716"/>
                    <a:pt x="11119" y="21908"/>
                    <a:pt x="15025" y="32099"/>
                  </a:cubicBezTo>
                  <a:cubicBezTo>
                    <a:pt x="35192" y="85830"/>
                    <a:pt x="41737" y="143720"/>
                    <a:pt x="34075" y="200597"/>
                  </a:cubicBezTo>
                  <a:cubicBezTo>
                    <a:pt x="32946" y="209153"/>
                    <a:pt x="31356" y="217643"/>
                    <a:pt x="29312" y="226028"/>
                  </a:cubicBezTo>
                  <a:cubicBezTo>
                    <a:pt x="28863" y="229322"/>
                    <a:pt x="27932" y="232531"/>
                    <a:pt x="26550" y="235553"/>
                  </a:cubicBezTo>
                  <a:cubicBezTo>
                    <a:pt x="25693" y="235553"/>
                    <a:pt x="28455" y="222123"/>
                    <a:pt x="30550" y="200596"/>
                  </a:cubicBezTo>
                  <a:cubicBezTo>
                    <a:pt x="36306" y="144251"/>
                    <a:pt x="29974" y="87326"/>
                    <a:pt x="11977" y="33623"/>
                  </a:cubicBezTo>
                  <a:cubicBezTo>
                    <a:pt x="4833" y="13145"/>
                    <a:pt x="-692" y="381"/>
                    <a:pt x="7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6"/>
            <p:cNvSpPr/>
            <p:nvPr/>
          </p:nvSpPr>
          <p:spPr>
            <a:xfrm>
              <a:off x="2307271" y="2190945"/>
              <a:ext cx="18913" cy="3918"/>
            </a:xfrm>
            <a:custGeom>
              <a:avLst/>
              <a:gdLst/>
              <a:ahLst/>
              <a:cxnLst/>
              <a:rect l="l" t="t" r="r" b="b"/>
              <a:pathLst>
                <a:path w="25645" h="5312" extrusionOk="0">
                  <a:moveTo>
                    <a:pt x="25641" y="2907"/>
                  </a:moveTo>
                  <a:cubicBezTo>
                    <a:pt x="25641" y="4336"/>
                    <a:pt x="19735" y="4622"/>
                    <a:pt x="12877" y="5002"/>
                  </a:cubicBezTo>
                  <a:cubicBezTo>
                    <a:pt x="6019" y="5384"/>
                    <a:pt x="399" y="5669"/>
                    <a:pt x="18" y="4240"/>
                  </a:cubicBezTo>
                  <a:cubicBezTo>
                    <a:pt x="-363" y="2812"/>
                    <a:pt x="5257" y="430"/>
                    <a:pt x="12687" y="49"/>
                  </a:cubicBezTo>
                  <a:cubicBezTo>
                    <a:pt x="20116" y="-332"/>
                    <a:pt x="25831" y="1573"/>
                    <a:pt x="25641" y="29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6"/>
            <p:cNvSpPr/>
            <p:nvPr/>
          </p:nvSpPr>
          <p:spPr>
            <a:xfrm>
              <a:off x="2583922" y="2160140"/>
              <a:ext cx="117744" cy="117715"/>
            </a:xfrm>
            <a:custGeom>
              <a:avLst/>
              <a:gdLst/>
              <a:ahLst/>
              <a:cxnLst/>
              <a:rect l="l" t="t" r="r" b="b"/>
              <a:pathLst>
                <a:path w="159653" h="159613" extrusionOk="0">
                  <a:moveTo>
                    <a:pt x="80353" y="159614"/>
                  </a:moveTo>
                  <a:cubicBezTo>
                    <a:pt x="77209" y="159614"/>
                    <a:pt x="74161" y="159614"/>
                    <a:pt x="70828" y="159137"/>
                  </a:cubicBezTo>
                  <a:cubicBezTo>
                    <a:pt x="27026" y="154167"/>
                    <a:pt x="-4454" y="114630"/>
                    <a:pt x="516" y="70828"/>
                  </a:cubicBezTo>
                  <a:cubicBezTo>
                    <a:pt x="5486" y="27026"/>
                    <a:pt x="45024" y="-4454"/>
                    <a:pt x="88826" y="516"/>
                  </a:cubicBezTo>
                  <a:cubicBezTo>
                    <a:pt x="132628" y="5486"/>
                    <a:pt x="164107" y="45024"/>
                    <a:pt x="159137" y="88826"/>
                  </a:cubicBezTo>
                  <a:cubicBezTo>
                    <a:pt x="159133" y="88863"/>
                    <a:pt x="159129" y="88901"/>
                    <a:pt x="159125" y="88938"/>
                  </a:cubicBezTo>
                  <a:cubicBezTo>
                    <a:pt x="154490" y="129127"/>
                    <a:pt x="120522" y="159494"/>
                    <a:pt x="80067" y="159614"/>
                  </a:cubicBezTo>
                  <a:close/>
                  <a:moveTo>
                    <a:pt x="80353" y="9595"/>
                  </a:moveTo>
                  <a:cubicBezTo>
                    <a:pt x="41583" y="9406"/>
                    <a:pt x="10001" y="40681"/>
                    <a:pt x="9812" y="79451"/>
                  </a:cubicBezTo>
                  <a:cubicBezTo>
                    <a:pt x="9733" y="95618"/>
                    <a:pt x="15237" y="111316"/>
                    <a:pt x="25394" y="123895"/>
                  </a:cubicBezTo>
                  <a:cubicBezTo>
                    <a:pt x="49671" y="154073"/>
                    <a:pt x="93768" y="158968"/>
                    <a:pt x="124073" y="134849"/>
                  </a:cubicBezTo>
                  <a:cubicBezTo>
                    <a:pt x="138676" y="123253"/>
                    <a:pt x="148066" y="106323"/>
                    <a:pt x="150171" y="87795"/>
                  </a:cubicBezTo>
                  <a:lnTo>
                    <a:pt x="150171" y="87795"/>
                  </a:lnTo>
                  <a:cubicBezTo>
                    <a:pt x="154524" y="49254"/>
                    <a:pt x="126880" y="14454"/>
                    <a:pt x="88354" y="9976"/>
                  </a:cubicBezTo>
                  <a:cubicBezTo>
                    <a:pt x="85600" y="9702"/>
                    <a:pt x="82834" y="9575"/>
                    <a:pt x="80067" y="95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6"/>
            <p:cNvSpPr/>
            <p:nvPr/>
          </p:nvSpPr>
          <p:spPr>
            <a:xfrm>
              <a:off x="2600623" y="2178371"/>
              <a:ext cx="84787" cy="81053"/>
            </a:xfrm>
            <a:custGeom>
              <a:avLst/>
              <a:gdLst/>
              <a:ahLst/>
              <a:cxnLst/>
              <a:rect l="l" t="t" r="r" b="b"/>
              <a:pathLst>
                <a:path w="114966" h="109902" extrusionOk="0">
                  <a:moveTo>
                    <a:pt x="114967" y="52614"/>
                  </a:moveTo>
                  <a:cubicBezTo>
                    <a:pt x="114972" y="83773"/>
                    <a:pt x="90018" y="109193"/>
                    <a:pt x="58864" y="109764"/>
                  </a:cubicBezTo>
                  <a:cubicBezTo>
                    <a:pt x="28534" y="111898"/>
                    <a:pt x="2216" y="89040"/>
                    <a:pt x="82" y="58709"/>
                  </a:cubicBezTo>
                  <a:cubicBezTo>
                    <a:pt x="48" y="58234"/>
                    <a:pt x="21" y="57758"/>
                    <a:pt x="0" y="57281"/>
                  </a:cubicBezTo>
                  <a:cubicBezTo>
                    <a:pt x="295" y="26247"/>
                    <a:pt x="25078" y="1001"/>
                    <a:pt x="56102" y="131"/>
                  </a:cubicBezTo>
                  <a:cubicBezTo>
                    <a:pt x="86489" y="-1952"/>
                    <a:pt x="112812" y="20992"/>
                    <a:pt x="114896" y="51379"/>
                  </a:cubicBezTo>
                  <a:cubicBezTo>
                    <a:pt x="114924" y="51790"/>
                    <a:pt x="114948" y="52202"/>
                    <a:pt x="114967" y="526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6"/>
            <p:cNvSpPr/>
            <p:nvPr/>
          </p:nvSpPr>
          <p:spPr>
            <a:xfrm>
              <a:off x="2481804" y="2003837"/>
              <a:ext cx="330909" cy="84098"/>
            </a:xfrm>
            <a:custGeom>
              <a:avLst/>
              <a:gdLst/>
              <a:ahLst/>
              <a:cxnLst/>
              <a:rect l="l" t="t" r="r" b="b"/>
              <a:pathLst>
                <a:path w="448690" h="114031" extrusionOk="0">
                  <a:moveTo>
                    <a:pt x="448372" y="113850"/>
                  </a:moveTo>
                  <a:cubicBezTo>
                    <a:pt x="445038" y="116231"/>
                    <a:pt x="429322" y="94800"/>
                    <a:pt x="391222" y="74798"/>
                  </a:cubicBezTo>
                  <a:cubicBezTo>
                    <a:pt x="341502" y="50048"/>
                    <a:pt x="287764" y="34372"/>
                    <a:pt x="232535" y="28506"/>
                  </a:cubicBezTo>
                  <a:cubicBezTo>
                    <a:pt x="202049" y="24740"/>
                    <a:pt x="171330" y="23180"/>
                    <a:pt x="140619" y="23839"/>
                  </a:cubicBezTo>
                  <a:cubicBezTo>
                    <a:pt x="115924" y="24367"/>
                    <a:pt x="91401" y="28080"/>
                    <a:pt x="67657" y="34888"/>
                  </a:cubicBezTo>
                  <a:cubicBezTo>
                    <a:pt x="47274" y="40889"/>
                    <a:pt x="30796" y="47270"/>
                    <a:pt x="19080" y="50985"/>
                  </a:cubicBezTo>
                  <a:cubicBezTo>
                    <a:pt x="7364" y="54700"/>
                    <a:pt x="506" y="56129"/>
                    <a:pt x="30" y="54509"/>
                  </a:cubicBezTo>
                  <a:cubicBezTo>
                    <a:pt x="-446" y="52890"/>
                    <a:pt x="4792" y="48699"/>
                    <a:pt x="15270" y="42222"/>
                  </a:cubicBezTo>
                  <a:cubicBezTo>
                    <a:pt x="30258" y="33010"/>
                    <a:pt x="45961" y="25015"/>
                    <a:pt x="62228" y="18314"/>
                  </a:cubicBezTo>
                  <a:cubicBezTo>
                    <a:pt x="86976" y="8524"/>
                    <a:pt x="113106" y="2675"/>
                    <a:pt x="139666" y="979"/>
                  </a:cubicBezTo>
                  <a:cubicBezTo>
                    <a:pt x="171659" y="-967"/>
                    <a:pt x="203763" y="-10"/>
                    <a:pt x="235583" y="3836"/>
                  </a:cubicBezTo>
                  <a:cubicBezTo>
                    <a:pt x="303782" y="11933"/>
                    <a:pt x="362932" y="34412"/>
                    <a:pt x="400556" y="59748"/>
                  </a:cubicBezTo>
                  <a:cubicBezTo>
                    <a:pt x="415732" y="69429"/>
                    <a:pt x="429108" y="81677"/>
                    <a:pt x="440085" y="95943"/>
                  </a:cubicBezTo>
                  <a:cubicBezTo>
                    <a:pt x="447324" y="106230"/>
                    <a:pt x="449610" y="113088"/>
                    <a:pt x="448372" y="11385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6"/>
            <p:cNvSpPr/>
            <p:nvPr/>
          </p:nvSpPr>
          <p:spPr>
            <a:xfrm>
              <a:off x="2467174" y="2019810"/>
              <a:ext cx="351521" cy="206810"/>
            </a:xfrm>
            <a:custGeom>
              <a:avLst/>
              <a:gdLst/>
              <a:ahLst/>
              <a:cxnLst/>
              <a:rect l="l" t="t" r="r" b="b"/>
              <a:pathLst>
                <a:path w="476638" h="280420" extrusionOk="0">
                  <a:moveTo>
                    <a:pt x="63193" y="255656"/>
                  </a:moveTo>
                  <a:cubicBezTo>
                    <a:pt x="39094" y="222413"/>
                    <a:pt x="14901" y="188028"/>
                    <a:pt x="4614" y="148309"/>
                  </a:cubicBezTo>
                  <a:cubicBezTo>
                    <a:pt x="-5673" y="108590"/>
                    <a:pt x="518" y="62012"/>
                    <a:pt x="30522" y="34009"/>
                  </a:cubicBezTo>
                  <a:cubicBezTo>
                    <a:pt x="55382" y="10768"/>
                    <a:pt x="91387" y="4291"/>
                    <a:pt x="125772" y="1719"/>
                  </a:cubicBezTo>
                  <a:cubicBezTo>
                    <a:pt x="222270" y="-5521"/>
                    <a:pt x="319111" y="10178"/>
                    <a:pt x="408379" y="47534"/>
                  </a:cubicBezTo>
                  <a:cubicBezTo>
                    <a:pt x="431810" y="57059"/>
                    <a:pt x="456004" y="70013"/>
                    <a:pt x="468386" y="92207"/>
                  </a:cubicBezTo>
                  <a:cubicBezTo>
                    <a:pt x="486103" y="124211"/>
                    <a:pt x="472863" y="164978"/>
                    <a:pt x="451622" y="194696"/>
                  </a:cubicBezTo>
                  <a:cubicBezTo>
                    <a:pt x="430381" y="224414"/>
                    <a:pt x="401425" y="248417"/>
                    <a:pt x="383042" y="280421"/>
                  </a:cubicBezTo>
                  <a:cubicBezTo>
                    <a:pt x="364468" y="217079"/>
                    <a:pt x="292459" y="181170"/>
                    <a:pt x="226546" y="185171"/>
                  </a:cubicBezTo>
                  <a:cubicBezTo>
                    <a:pt x="160633" y="189171"/>
                    <a:pt x="117390" y="218127"/>
                    <a:pt x="63669" y="25641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6"/>
            <p:cNvSpPr/>
            <p:nvPr/>
          </p:nvSpPr>
          <p:spPr>
            <a:xfrm>
              <a:off x="2519790" y="2146118"/>
              <a:ext cx="242375" cy="109845"/>
            </a:xfrm>
            <a:custGeom>
              <a:avLst/>
              <a:gdLst/>
              <a:ahLst/>
              <a:cxnLst/>
              <a:rect l="l" t="t" r="r" b="b"/>
              <a:pathLst>
                <a:path w="328644" h="148943" extrusionOk="0">
                  <a:moveTo>
                    <a:pt x="661" y="103843"/>
                  </a:moveTo>
                  <a:cubicBezTo>
                    <a:pt x="-768" y="103177"/>
                    <a:pt x="-6" y="96985"/>
                    <a:pt x="4185" y="86508"/>
                  </a:cubicBezTo>
                  <a:cubicBezTo>
                    <a:pt x="10708" y="71785"/>
                    <a:pt x="20098" y="58510"/>
                    <a:pt x="31808" y="47455"/>
                  </a:cubicBezTo>
                  <a:cubicBezTo>
                    <a:pt x="49252" y="30890"/>
                    <a:pt x="70129" y="18370"/>
                    <a:pt x="92958" y="10784"/>
                  </a:cubicBezTo>
                  <a:cubicBezTo>
                    <a:pt x="106319" y="6008"/>
                    <a:pt x="120193" y="2811"/>
                    <a:pt x="134297" y="1259"/>
                  </a:cubicBezTo>
                  <a:cubicBezTo>
                    <a:pt x="149526" y="-593"/>
                    <a:pt x="164934" y="-401"/>
                    <a:pt x="180112" y="1830"/>
                  </a:cubicBezTo>
                  <a:cubicBezTo>
                    <a:pt x="233828" y="9432"/>
                    <a:pt x="281212" y="40952"/>
                    <a:pt x="308985" y="87555"/>
                  </a:cubicBezTo>
                  <a:cubicBezTo>
                    <a:pt x="317216" y="101130"/>
                    <a:pt x="323259" y="115916"/>
                    <a:pt x="326892" y="131371"/>
                  </a:cubicBezTo>
                  <a:cubicBezTo>
                    <a:pt x="329273" y="142229"/>
                    <a:pt x="328988" y="148516"/>
                    <a:pt x="327464" y="148897"/>
                  </a:cubicBezTo>
                  <a:cubicBezTo>
                    <a:pt x="323559" y="150135"/>
                    <a:pt x="316605" y="126894"/>
                    <a:pt x="294412" y="97271"/>
                  </a:cubicBezTo>
                  <a:cubicBezTo>
                    <a:pt x="281450" y="80261"/>
                    <a:pt x="265817" y="65464"/>
                    <a:pt x="248120" y="53456"/>
                  </a:cubicBezTo>
                  <a:cubicBezTo>
                    <a:pt x="226550" y="39178"/>
                    <a:pt x="202091" y="29843"/>
                    <a:pt x="176492" y="26119"/>
                  </a:cubicBezTo>
                  <a:cubicBezTo>
                    <a:pt x="163313" y="24141"/>
                    <a:pt x="149937" y="23821"/>
                    <a:pt x="136678" y="25167"/>
                  </a:cubicBezTo>
                  <a:cubicBezTo>
                    <a:pt x="124217" y="26167"/>
                    <a:pt x="111895" y="28465"/>
                    <a:pt x="99911" y="32025"/>
                  </a:cubicBezTo>
                  <a:cubicBezTo>
                    <a:pt x="79440" y="37951"/>
                    <a:pt x="60252" y="47641"/>
                    <a:pt x="43333" y="60600"/>
                  </a:cubicBezTo>
                  <a:cubicBezTo>
                    <a:pt x="14282" y="83079"/>
                    <a:pt x="4471" y="105653"/>
                    <a:pt x="661" y="10384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6"/>
            <p:cNvSpPr/>
            <p:nvPr/>
          </p:nvSpPr>
          <p:spPr>
            <a:xfrm>
              <a:off x="2862892" y="1682822"/>
              <a:ext cx="28590" cy="96449"/>
            </a:xfrm>
            <a:custGeom>
              <a:avLst/>
              <a:gdLst/>
              <a:ahLst/>
              <a:cxnLst/>
              <a:rect l="l" t="t" r="r" b="b"/>
              <a:pathLst>
                <a:path w="38766" h="130778" extrusionOk="0">
                  <a:moveTo>
                    <a:pt x="0" y="0"/>
                  </a:moveTo>
                  <a:lnTo>
                    <a:pt x="38767" y="0"/>
                  </a:lnTo>
                  <a:lnTo>
                    <a:pt x="38767" y="130778"/>
                  </a:lnTo>
                  <a:lnTo>
                    <a:pt x="0" y="13077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6"/>
            <p:cNvSpPr/>
            <p:nvPr/>
          </p:nvSpPr>
          <p:spPr>
            <a:xfrm>
              <a:off x="2874140" y="2859763"/>
              <a:ext cx="28590" cy="24656"/>
            </a:xfrm>
            <a:custGeom>
              <a:avLst/>
              <a:gdLst/>
              <a:ahLst/>
              <a:cxnLst/>
              <a:rect l="l" t="t" r="r" b="b"/>
              <a:pathLst>
                <a:path w="38766" h="33432" extrusionOk="0">
                  <a:moveTo>
                    <a:pt x="0" y="0"/>
                  </a:moveTo>
                  <a:lnTo>
                    <a:pt x="38767" y="0"/>
                  </a:lnTo>
                  <a:lnTo>
                    <a:pt x="38767" y="33433"/>
                  </a:lnTo>
                  <a:lnTo>
                    <a:pt x="0" y="3343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6"/>
            <p:cNvSpPr/>
            <p:nvPr/>
          </p:nvSpPr>
          <p:spPr>
            <a:xfrm>
              <a:off x="2872523" y="2708840"/>
              <a:ext cx="28590" cy="72284"/>
            </a:xfrm>
            <a:custGeom>
              <a:avLst/>
              <a:gdLst/>
              <a:ahLst/>
              <a:cxnLst/>
              <a:rect l="l" t="t" r="r" b="b"/>
              <a:pathLst>
                <a:path w="38766" h="98012" extrusionOk="0">
                  <a:moveTo>
                    <a:pt x="0" y="0"/>
                  </a:moveTo>
                  <a:lnTo>
                    <a:pt x="38767" y="0"/>
                  </a:lnTo>
                  <a:lnTo>
                    <a:pt x="38767" y="98012"/>
                  </a:lnTo>
                  <a:lnTo>
                    <a:pt x="0" y="9801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6"/>
            <p:cNvSpPr/>
            <p:nvPr/>
          </p:nvSpPr>
          <p:spPr>
            <a:xfrm>
              <a:off x="3126848" y="2180366"/>
              <a:ext cx="50999" cy="50999"/>
            </a:xfrm>
            <a:custGeom>
              <a:avLst/>
              <a:gdLst/>
              <a:ahLst/>
              <a:cxnLst/>
              <a:rect l="l" t="t" r="r" b="b"/>
              <a:pathLst>
                <a:path w="69151" h="69151" extrusionOk="0">
                  <a:moveTo>
                    <a:pt x="69151" y="34576"/>
                  </a:moveTo>
                  <a:cubicBezTo>
                    <a:pt x="69151" y="53672"/>
                    <a:pt x="53671" y="69152"/>
                    <a:pt x="34576" y="69152"/>
                  </a:cubicBezTo>
                  <a:cubicBezTo>
                    <a:pt x="15480" y="69152"/>
                    <a:pt x="0" y="53671"/>
                    <a:pt x="0" y="34576"/>
                  </a:cubicBezTo>
                  <a:cubicBezTo>
                    <a:pt x="0" y="15480"/>
                    <a:pt x="15480" y="0"/>
                    <a:pt x="34576" y="0"/>
                  </a:cubicBezTo>
                  <a:cubicBezTo>
                    <a:pt x="34607" y="0"/>
                    <a:pt x="34639" y="0"/>
                    <a:pt x="34671" y="0"/>
                  </a:cubicBezTo>
                  <a:cubicBezTo>
                    <a:pt x="53714" y="0"/>
                    <a:pt x="69151" y="15437"/>
                    <a:pt x="69152" y="34480"/>
                  </a:cubicBezTo>
                  <a:cubicBezTo>
                    <a:pt x="69152" y="34512"/>
                    <a:pt x="69152" y="34544"/>
                    <a:pt x="69152" y="345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6"/>
            <p:cNvSpPr/>
            <p:nvPr/>
          </p:nvSpPr>
          <p:spPr>
            <a:xfrm>
              <a:off x="2972801" y="2030176"/>
              <a:ext cx="353749" cy="355732"/>
            </a:xfrm>
            <a:custGeom>
              <a:avLst/>
              <a:gdLst/>
              <a:ahLst/>
              <a:cxnLst/>
              <a:rect l="l" t="t" r="r" b="b"/>
              <a:pathLst>
                <a:path w="479659" h="482349" extrusionOk="0">
                  <a:moveTo>
                    <a:pt x="479627" y="241515"/>
                  </a:moveTo>
                  <a:cubicBezTo>
                    <a:pt x="479520" y="240247"/>
                    <a:pt x="479520" y="238973"/>
                    <a:pt x="479627" y="237705"/>
                  </a:cubicBezTo>
                  <a:cubicBezTo>
                    <a:pt x="479627" y="234943"/>
                    <a:pt x="479151" y="231133"/>
                    <a:pt x="478769" y="226370"/>
                  </a:cubicBezTo>
                  <a:cubicBezTo>
                    <a:pt x="478769" y="223894"/>
                    <a:pt x="478769" y="221036"/>
                    <a:pt x="478198" y="218083"/>
                  </a:cubicBezTo>
                  <a:cubicBezTo>
                    <a:pt x="477627" y="215131"/>
                    <a:pt x="477245" y="211702"/>
                    <a:pt x="476674" y="208558"/>
                  </a:cubicBezTo>
                  <a:cubicBezTo>
                    <a:pt x="475585" y="200256"/>
                    <a:pt x="473898" y="192043"/>
                    <a:pt x="471626" y="183984"/>
                  </a:cubicBezTo>
                  <a:cubicBezTo>
                    <a:pt x="466052" y="161713"/>
                    <a:pt x="457123" y="140419"/>
                    <a:pt x="445146" y="120833"/>
                  </a:cubicBezTo>
                  <a:cubicBezTo>
                    <a:pt x="386832" y="23426"/>
                    <a:pt x="267570" y="-18860"/>
                    <a:pt x="160920" y="20059"/>
                  </a:cubicBezTo>
                  <a:cubicBezTo>
                    <a:pt x="150382" y="23894"/>
                    <a:pt x="140105" y="28412"/>
                    <a:pt x="130154" y="33584"/>
                  </a:cubicBezTo>
                  <a:cubicBezTo>
                    <a:pt x="120196" y="39259"/>
                    <a:pt x="110648" y="45625"/>
                    <a:pt x="101579" y="52634"/>
                  </a:cubicBezTo>
                  <a:cubicBezTo>
                    <a:pt x="92147" y="59638"/>
                    <a:pt x="83175" y="67243"/>
                    <a:pt x="74719" y="75399"/>
                  </a:cubicBezTo>
                  <a:cubicBezTo>
                    <a:pt x="66427" y="84014"/>
                    <a:pt x="58727" y="93179"/>
                    <a:pt x="51668" y="102831"/>
                  </a:cubicBezTo>
                  <a:cubicBezTo>
                    <a:pt x="36950" y="122543"/>
                    <a:pt x="25531" y="144514"/>
                    <a:pt x="17855" y="167887"/>
                  </a:cubicBezTo>
                  <a:cubicBezTo>
                    <a:pt x="1600" y="216214"/>
                    <a:pt x="1600" y="268531"/>
                    <a:pt x="17855" y="316858"/>
                  </a:cubicBezTo>
                  <a:cubicBezTo>
                    <a:pt x="25535" y="340239"/>
                    <a:pt x="36919" y="362236"/>
                    <a:pt x="51573" y="382009"/>
                  </a:cubicBezTo>
                  <a:cubicBezTo>
                    <a:pt x="58693" y="391608"/>
                    <a:pt x="66425" y="400740"/>
                    <a:pt x="74719" y="409345"/>
                  </a:cubicBezTo>
                  <a:cubicBezTo>
                    <a:pt x="83174" y="417532"/>
                    <a:pt x="92146" y="425168"/>
                    <a:pt x="101579" y="432205"/>
                  </a:cubicBezTo>
                  <a:cubicBezTo>
                    <a:pt x="110661" y="439053"/>
                    <a:pt x="120209" y="445259"/>
                    <a:pt x="130154" y="450779"/>
                  </a:cubicBezTo>
                  <a:cubicBezTo>
                    <a:pt x="140067" y="456030"/>
                    <a:pt x="150349" y="460551"/>
                    <a:pt x="160920" y="464304"/>
                  </a:cubicBezTo>
                  <a:cubicBezTo>
                    <a:pt x="267693" y="502752"/>
                    <a:pt x="386737" y="460142"/>
                    <a:pt x="444861" y="362673"/>
                  </a:cubicBezTo>
                  <a:cubicBezTo>
                    <a:pt x="456838" y="343087"/>
                    <a:pt x="465766" y="321793"/>
                    <a:pt x="471340" y="299522"/>
                  </a:cubicBezTo>
                  <a:cubicBezTo>
                    <a:pt x="473621" y="291465"/>
                    <a:pt x="475308" y="283251"/>
                    <a:pt x="476388" y="274947"/>
                  </a:cubicBezTo>
                  <a:cubicBezTo>
                    <a:pt x="476960" y="271424"/>
                    <a:pt x="477627" y="268090"/>
                    <a:pt x="477912" y="265423"/>
                  </a:cubicBezTo>
                  <a:cubicBezTo>
                    <a:pt x="478198" y="262756"/>
                    <a:pt x="477912" y="259612"/>
                    <a:pt x="478484" y="257136"/>
                  </a:cubicBezTo>
                  <a:cubicBezTo>
                    <a:pt x="478484" y="252278"/>
                    <a:pt x="479151" y="248563"/>
                    <a:pt x="479341" y="245801"/>
                  </a:cubicBezTo>
                  <a:cubicBezTo>
                    <a:pt x="479240" y="244501"/>
                    <a:pt x="479240" y="243196"/>
                    <a:pt x="479341" y="241896"/>
                  </a:cubicBezTo>
                  <a:cubicBezTo>
                    <a:pt x="479445" y="243196"/>
                    <a:pt x="479445" y="244502"/>
                    <a:pt x="479341" y="245801"/>
                  </a:cubicBezTo>
                  <a:cubicBezTo>
                    <a:pt x="479341" y="248563"/>
                    <a:pt x="479341" y="252374"/>
                    <a:pt x="479341" y="257136"/>
                  </a:cubicBezTo>
                  <a:cubicBezTo>
                    <a:pt x="479341" y="259708"/>
                    <a:pt x="479341" y="262470"/>
                    <a:pt x="479341" y="265518"/>
                  </a:cubicBezTo>
                  <a:cubicBezTo>
                    <a:pt x="479341" y="268566"/>
                    <a:pt x="478484" y="271995"/>
                    <a:pt x="478008" y="275615"/>
                  </a:cubicBezTo>
                  <a:cubicBezTo>
                    <a:pt x="477148" y="283978"/>
                    <a:pt x="475619" y="292260"/>
                    <a:pt x="473436" y="300380"/>
                  </a:cubicBezTo>
                  <a:cubicBezTo>
                    <a:pt x="468104" y="322954"/>
                    <a:pt x="459334" y="344574"/>
                    <a:pt x="447432" y="364483"/>
                  </a:cubicBezTo>
                  <a:cubicBezTo>
                    <a:pt x="412303" y="423913"/>
                    <a:pt x="353321" y="465374"/>
                    <a:pt x="285507" y="478307"/>
                  </a:cubicBezTo>
                  <a:cubicBezTo>
                    <a:pt x="243195" y="486153"/>
                    <a:pt x="199553" y="482536"/>
                    <a:pt x="159110" y="467829"/>
                  </a:cubicBezTo>
                  <a:cubicBezTo>
                    <a:pt x="148326" y="463958"/>
                    <a:pt x="137823" y="459343"/>
                    <a:pt x="127678" y="454018"/>
                  </a:cubicBezTo>
                  <a:cubicBezTo>
                    <a:pt x="117337" y="448426"/>
                    <a:pt x="107434" y="442057"/>
                    <a:pt x="98056" y="434968"/>
                  </a:cubicBezTo>
                  <a:cubicBezTo>
                    <a:pt x="88423" y="427889"/>
                    <a:pt x="79289" y="420156"/>
                    <a:pt x="70719" y="411822"/>
                  </a:cubicBezTo>
                  <a:cubicBezTo>
                    <a:pt x="62185" y="403072"/>
                    <a:pt x="54260" y="393747"/>
                    <a:pt x="47002" y="383914"/>
                  </a:cubicBezTo>
                  <a:cubicBezTo>
                    <a:pt x="31996" y="363689"/>
                    <a:pt x="20352" y="341174"/>
                    <a:pt x="12521" y="317239"/>
                  </a:cubicBezTo>
                  <a:cubicBezTo>
                    <a:pt x="-4174" y="267811"/>
                    <a:pt x="-4174" y="214267"/>
                    <a:pt x="12521" y="164839"/>
                  </a:cubicBezTo>
                  <a:cubicBezTo>
                    <a:pt x="20392" y="140920"/>
                    <a:pt x="32032" y="118412"/>
                    <a:pt x="47002" y="98164"/>
                  </a:cubicBezTo>
                  <a:cubicBezTo>
                    <a:pt x="54285" y="88350"/>
                    <a:pt x="62208" y="79027"/>
                    <a:pt x="70719" y="70256"/>
                  </a:cubicBezTo>
                  <a:cubicBezTo>
                    <a:pt x="79313" y="61949"/>
                    <a:pt x="88445" y="54217"/>
                    <a:pt x="98056" y="47110"/>
                  </a:cubicBezTo>
                  <a:cubicBezTo>
                    <a:pt x="107495" y="40108"/>
                    <a:pt x="117391" y="33744"/>
                    <a:pt x="127678" y="28060"/>
                  </a:cubicBezTo>
                  <a:cubicBezTo>
                    <a:pt x="137826" y="22767"/>
                    <a:pt x="148329" y="18184"/>
                    <a:pt x="159110" y="14344"/>
                  </a:cubicBezTo>
                  <a:cubicBezTo>
                    <a:pt x="199609" y="-284"/>
                    <a:pt x="243285" y="-3803"/>
                    <a:pt x="285602" y="4152"/>
                  </a:cubicBezTo>
                  <a:cubicBezTo>
                    <a:pt x="353517" y="17160"/>
                    <a:pt x="412528" y="58815"/>
                    <a:pt x="447527" y="118452"/>
                  </a:cubicBezTo>
                  <a:cubicBezTo>
                    <a:pt x="459425" y="138329"/>
                    <a:pt x="468196" y="159917"/>
                    <a:pt x="473531" y="182460"/>
                  </a:cubicBezTo>
                  <a:cubicBezTo>
                    <a:pt x="475715" y="190612"/>
                    <a:pt x="477244" y="198925"/>
                    <a:pt x="478103" y="207320"/>
                  </a:cubicBezTo>
                  <a:cubicBezTo>
                    <a:pt x="478579" y="210940"/>
                    <a:pt x="479246" y="214274"/>
                    <a:pt x="479436" y="217321"/>
                  </a:cubicBezTo>
                  <a:cubicBezTo>
                    <a:pt x="479627" y="220370"/>
                    <a:pt x="479436" y="223227"/>
                    <a:pt x="479436" y="225703"/>
                  </a:cubicBezTo>
                  <a:cubicBezTo>
                    <a:pt x="479436" y="230561"/>
                    <a:pt x="479436" y="234276"/>
                    <a:pt x="479436" y="237133"/>
                  </a:cubicBezTo>
                  <a:cubicBezTo>
                    <a:pt x="479641" y="238584"/>
                    <a:pt x="479705" y="240052"/>
                    <a:pt x="479627" y="24151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6"/>
            <p:cNvSpPr/>
            <p:nvPr/>
          </p:nvSpPr>
          <p:spPr>
            <a:xfrm>
              <a:off x="2991172" y="2048908"/>
              <a:ext cx="317820" cy="317090"/>
            </a:xfrm>
            <a:custGeom>
              <a:avLst/>
              <a:gdLst/>
              <a:ahLst/>
              <a:cxnLst/>
              <a:rect l="l" t="t" r="r" b="b"/>
              <a:pathLst>
                <a:path w="430942" h="429952" extrusionOk="0">
                  <a:moveTo>
                    <a:pt x="430540" y="216133"/>
                  </a:moveTo>
                  <a:cubicBezTo>
                    <a:pt x="430439" y="215278"/>
                    <a:pt x="430439" y="214415"/>
                    <a:pt x="430540" y="213561"/>
                  </a:cubicBezTo>
                  <a:cubicBezTo>
                    <a:pt x="430540" y="211561"/>
                    <a:pt x="430540" y="209084"/>
                    <a:pt x="429874" y="205941"/>
                  </a:cubicBezTo>
                  <a:cubicBezTo>
                    <a:pt x="429207" y="202798"/>
                    <a:pt x="429302" y="198321"/>
                    <a:pt x="429017" y="193558"/>
                  </a:cubicBezTo>
                  <a:cubicBezTo>
                    <a:pt x="428731" y="188796"/>
                    <a:pt x="427207" y="183081"/>
                    <a:pt x="426159" y="176890"/>
                  </a:cubicBezTo>
                  <a:cubicBezTo>
                    <a:pt x="425111" y="170698"/>
                    <a:pt x="422920" y="163840"/>
                    <a:pt x="421111" y="156316"/>
                  </a:cubicBezTo>
                  <a:cubicBezTo>
                    <a:pt x="419301" y="148791"/>
                    <a:pt x="415681" y="141171"/>
                    <a:pt x="412538" y="132694"/>
                  </a:cubicBezTo>
                  <a:cubicBezTo>
                    <a:pt x="404129" y="114095"/>
                    <a:pt x="393374" y="96650"/>
                    <a:pt x="380534" y="80782"/>
                  </a:cubicBezTo>
                  <a:cubicBezTo>
                    <a:pt x="364546" y="61853"/>
                    <a:pt x="345484" y="45753"/>
                    <a:pt x="324146" y="33157"/>
                  </a:cubicBezTo>
                  <a:cubicBezTo>
                    <a:pt x="271999" y="2697"/>
                    <a:pt x="209381" y="-4226"/>
                    <a:pt x="151839" y="14107"/>
                  </a:cubicBezTo>
                  <a:cubicBezTo>
                    <a:pt x="86715" y="34954"/>
                    <a:pt x="35666" y="85967"/>
                    <a:pt x="14774" y="151077"/>
                  </a:cubicBezTo>
                  <a:cubicBezTo>
                    <a:pt x="-3563" y="208650"/>
                    <a:pt x="3359" y="271298"/>
                    <a:pt x="33824" y="323479"/>
                  </a:cubicBezTo>
                  <a:cubicBezTo>
                    <a:pt x="46420" y="344817"/>
                    <a:pt x="62520" y="363879"/>
                    <a:pt x="81449" y="379867"/>
                  </a:cubicBezTo>
                  <a:cubicBezTo>
                    <a:pt x="97349" y="392709"/>
                    <a:pt x="114826" y="403465"/>
                    <a:pt x="133456" y="411871"/>
                  </a:cubicBezTo>
                  <a:cubicBezTo>
                    <a:pt x="141838" y="415015"/>
                    <a:pt x="149553" y="418348"/>
                    <a:pt x="157078" y="420444"/>
                  </a:cubicBezTo>
                  <a:cubicBezTo>
                    <a:pt x="164602" y="422539"/>
                    <a:pt x="171270" y="424635"/>
                    <a:pt x="177556" y="425492"/>
                  </a:cubicBezTo>
                  <a:lnTo>
                    <a:pt x="194225" y="428350"/>
                  </a:lnTo>
                  <a:lnTo>
                    <a:pt x="206608" y="429207"/>
                  </a:lnTo>
                  <a:lnTo>
                    <a:pt x="214228" y="429874"/>
                  </a:lnTo>
                  <a:lnTo>
                    <a:pt x="216800" y="429874"/>
                  </a:lnTo>
                  <a:cubicBezTo>
                    <a:pt x="215946" y="429979"/>
                    <a:pt x="215082" y="429979"/>
                    <a:pt x="214228" y="429874"/>
                  </a:cubicBezTo>
                  <a:lnTo>
                    <a:pt x="206512" y="429874"/>
                  </a:lnTo>
                  <a:cubicBezTo>
                    <a:pt x="203179" y="429874"/>
                    <a:pt x="198988" y="429874"/>
                    <a:pt x="194130" y="429874"/>
                  </a:cubicBezTo>
                  <a:lnTo>
                    <a:pt x="177176" y="427492"/>
                  </a:lnTo>
                  <a:cubicBezTo>
                    <a:pt x="170794" y="426730"/>
                    <a:pt x="164031" y="424540"/>
                    <a:pt x="156411" y="422825"/>
                  </a:cubicBezTo>
                  <a:cubicBezTo>
                    <a:pt x="148791" y="421111"/>
                    <a:pt x="140885" y="417586"/>
                    <a:pt x="132313" y="414538"/>
                  </a:cubicBezTo>
                  <a:cubicBezTo>
                    <a:pt x="113319" y="406248"/>
                    <a:pt x="95484" y="395522"/>
                    <a:pt x="79258" y="382630"/>
                  </a:cubicBezTo>
                  <a:cubicBezTo>
                    <a:pt x="59833" y="366530"/>
                    <a:pt x="43334" y="347196"/>
                    <a:pt x="30490" y="325480"/>
                  </a:cubicBezTo>
                  <a:cubicBezTo>
                    <a:pt x="15582" y="300602"/>
                    <a:pt x="5862" y="272964"/>
                    <a:pt x="1915" y="244231"/>
                  </a:cubicBezTo>
                  <a:cubicBezTo>
                    <a:pt x="-2315" y="212453"/>
                    <a:pt x="482" y="180133"/>
                    <a:pt x="10107" y="149553"/>
                  </a:cubicBezTo>
                  <a:cubicBezTo>
                    <a:pt x="31555" y="83275"/>
                    <a:pt x="83598" y="31374"/>
                    <a:pt x="149934" y="10107"/>
                  </a:cubicBezTo>
                  <a:cubicBezTo>
                    <a:pt x="180514" y="482"/>
                    <a:pt x="212834" y="-2315"/>
                    <a:pt x="244612" y="1915"/>
                  </a:cubicBezTo>
                  <a:cubicBezTo>
                    <a:pt x="273345" y="5862"/>
                    <a:pt x="300983" y="15582"/>
                    <a:pt x="325860" y="30490"/>
                  </a:cubicBezTo>
                  <a:cubicBezTo>
                    <a:pt x="347577" y="43334"/>
                    <a:pt x="366911" y="59833"/>
                    <a:pt x="383010" y="79258"/>
                  </a:cubicBezTo>
                  <a:cubicBezTo>
                    <a:pt x="395903" y="95484"/>
                    <a:pt x="406629" y="113319"/>
                    <a:pt x="414919" y="132313"/>
                  </a:cubicBezTo>
                  <a:cubicBezTo>
                    <a:pt x="417968" y="140885"/>
                    <a:pt x="421206" y="148791"/>
                    <a:pt x="423206" y="156411"/>
                  </a:cubicBezTo>
                  <a:cubicBezTo>
                    <a:pt x="425206" y="164031"/>
                    <a:pt x="427111" y="170794"/>
                    <a:pt x="427873" y="177175"/>
                  </a:cubicBezTo>
                  <a:cubicBezTo>
                    <a:pt x="428636" y="183557"/>
                    <a:pt x="429588" y="189082"/>
                    <a:pt x="430255" y="194035"/>
                  </a:cubicBezTo>
                  <a:cubicBezTo>
                    <a:pt x="430921" y="198988"/>
                    <a:pt x="430255" y="203560"/>
                    <a:pt x="430731" y="206512"/>
                  </a:cubicBezTo>
                  <a:cubicBezTo>
                    <a:pt x="431207" y="209465"/>
                    <a:pt x="430731" y="212227"/>
                    <a:pt x="430731" y="214228"/>
                  </a:cubicBezTo>
                  <a:cubicBezTo>
                    <a:pt x="430726" y="214867"/>
                    <a:pt x="430662" y="215505"/>
                    <a:pt x="430541" y="21613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6"/>
            <p:cNvSpPr/>
            <p:nvPr/>
          </p:nvSpPr>
          <p:spPr>
            <a:xfrm>
              <a:off x="3176757" y="2278849"/>
              <a:ext cx="14541" cy="16297"/>
            </a:xfrm>
            <a:custGeom>
              <a:avLst/>
              <a:gdLst/>
              <a:ahLst/>
              <a:cxnLst/>
              <a:rect l="l" t="t" r="r" b="b"/>
              <a:pathLst>
                <a:path w="19716" h="22097" extrusionOk="0">
                  <a:moveTo>
                    <a:pt x="0" y="0"/>
                  </a:moveTo>
                  <a:lnTo>
                    <a:pt x="19717" y="0"/>
                  </a:lnTo>
                  <a:lnTo>
                    <a:pt x="19717" y="22098"/>
                  </a:lnTo>
                  <a:lnTo>
                    <a:pt x="0" y="2209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6"/>
            <p:cNvSpPr/>
            <p:nvPr/>
          </p:nvSpPr>
          <p:spPr>
            <a:xfrm>
              <a:off x="3154685" y="2278849"/>
              <a:ext cx="14541" cy="16297"/>
            </a:xfrm>
            <a:custGeom>
              <a:avLst/>
              <a:gdLst/>
              <a:ahLst/>
              <a:cxnLst/>
              <a:rect l="l" t="t" r="r" b="b"/>
              <a:pathLst>
                <a:path w="19716" h="22097" extrusionOk="0">
                  <a:moveTo>
                    <a:pt x="0" y="0"/>
                  </a:moveTo>
                  <a:lnTo>
                    <a:pt x="19717" y="0"/>
                  </a:lnTo>
                  <a:lnTo>
                    <a:pt x="19717" y="22098"/>
                  </a:lnTo>
                  <a:lnTo>
                    <a:pt x="0" y="2209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6"/>
            <p:cNvSpPr/>
            <p:nvPr/>
          </p:nvSpPr>
          <p:spPr>
            <a:xfrm>
              <a:off x="3196440" y="2278849"/>
              <a:ext cx="86965" cy="16297"/>
            </a:xfrm>
            <a:custGeom>
              <a:avLst/>
              <a:gdLst/>
              <a:ahLst/>
              <a:cxnLst/>
              <a:rect l="l" t="t" r="r" b="b"/>
              <a:pathLst>
                <a:path w="117919" h="22097" extrusionOk="0">
                  <a:moveTo>
                    <a:pt x="0" y="0"/>
                  </a:moveTo>
                  <a:lnTo>
                    <a:pt x="117919" y="0"/>
                  </a:lnTo>
                  <a:lnTo>
                    <a:pt x="117919" y="22098"/>
                  </a:lnTo>
                  <a:lnTo>
                    <a:pt x="0" y="2209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6"/>
            <p:cNvSpPr/>
            <p:nvPr/>
          </p:nvSpPr>
          <p:spPr>
            <a:xfrm>
              <a:off x="3226034" y="2308513"/>
              <a:ext cx="86965" cy="16297"/>
            </a:xfrm>
            <a:custGeom>
              <a:avLst/>
              <a:gdLst/>
              <a:ahLst/>
              <a:cxnLst/>
              <a:rect l="l" t="t" r="r" b="b"/>
              <a:pathLst>
                <a:path w="117919" h="22097" extrusionOk="0">
                  <a:moveTo>
                    <a:pt x="0" y="0"/>
                  </a:moveTo>
                  <a:lnTo>
                    <a:pt x="117920" y="0"/>
                  </a:lnTo>
                  <a:lnTo>
                    <a:pt x="117920" y="22098"/>
                  </a:lnTo>
                  <a:lnTo>
                    <a:pt x="0" y="2209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6"/>
            <p:cNvSpPr/>
            <p:nvPr/>
          </p:nvSpPr>
          <p:spPr>
            <a:xfrm>
              <a:off x="3198549" y="2308513"/>
              <a:ext cx="22970" cy="16297"/>
            </a:xfrm>
            <a:custGeom>
              <a:avLst/>
              <a:gdLst/>
              <a:ahLst/>
              <a:cxnLst/>
              <a:rect l="l" t="t" r="r" b="b"/>
              <a:pathLst>
                <a:path w="31146" h="22097" extrusionOk="0">
                  <a:moveTo>
                    <a:pt x="0" y="0"/>
                  </a:moveTo>
                  <a:lnTo>
                    <a:pt x="31147" y="0"/>
                  </a:lnTo>
                  <a:lnTo>
                    <a:pt x="31147" y="22098"/>
                  </a:lnTo>
                  <a:lnTo>
                    <a:pt x="0" y="2209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6"/>
            <p:cNvSpPr/>
            <p:nvPr/>
          </p:nvSpPr>
          <p:spPr>
            <a:xfrm>
              <a:off x="2120582" y="3513923"/>
              <a:ext cx="1534824" cy="798777"/>
            </a:xfrm>
            <a:custGeom>
              <a:avLst/>
              <a:gdLst/>
              <a:ahLst/>
              <a:cxnLst/>
              <a:rect l="l" t="t" r="r" b="b"/>
              <a:pathLst>
                <a:path w="2081117" h="1083087" extrusionOk="0">
                  <a:moveTo>
                    <a:pt x="0" y="173641"/>
                  </a:moveTo>
                  <a:lnTo>
                    <a:pt x="449771" y="1083088"/>
                  </a:lnTo>
                  <a:lnTo>
                    <a:pt x="1613630" y="1083088"/>
                  </a:lnTo>
                  <a:lnTo>
                    <a:pt x="2081117" y="0"/>
                  </a:lnTo>
                  <a:lnTo>
                    <a:pt x="0" y="1736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6"/>
            <p:cNvSpPr/>
            <p:nvPr/>
          </p:nvSpPr>
          <p:spPr>
            <a:xfrm>
              <a:off x="2883700" y="3166598"/>
              <a:ext cx="1007199" cy="1049733"/>
            </a:xfrm>
            <a:custGeom>
              <a:avLst/>
              <a:gdLst/>
              <a:ahLst/>
              <a:cxnLst/>
              <a:rect l="l" t="t" r="r" b="b"/>
              <a:pathLst>
                <a:path w="1365694" h="1423367" extrusionOk="0">
                  <a:moveTo>
                    <a:pt x="1365695" y="308896"/>
                  </a:moveTo>
                  <a:cubicBezTo>
                    <a:pt x="1365695" y="308896"/>
                    <a:pt x="1007269" y="4096"/>
                    <a:pt x="533114" y="0"/>
                  </a:cubicBezTo>
                  <a:cubicBezTo>
                    <a:pt x="533114" y="0"/>
                    <a:pt x="743903" y="121634"/>
                    <a:pt x="664655" y="262604"/>
                  </a:cubicBezTo>
                  <a:cubicBezTo>
                    <a:pt x="585406" y="403574"/>
                    <a:pt x="248126" y="608076"/>
                    <a:pt x="241745" y="613886"/>
                  </a:cubicBezTo>
                  <a:cubicBezTo>
                    <a:pt x="235363" y="619697"/>
                    <a:pt x="93536" y="716185"/>
                    <a:pt x="0" y="735521"/>
                  </a:cubicBezTo>
                  <a:lnTo>
                    <a:pt x="0" y="1420844"/>
                  </a:lnTo>
                  <a:cubicBezTo>
                    <a:pt x="0" y="1420844"/>
                    <a:pt x="186785" y="1444085"/>
                    <a:pt x="335185" y="1349502"/>
                  </a:cubicBezTo>
                  <a:cubicBezTo>
                    <a:pt x="483584" y="1254919"/>
                    <a:pt x="747808" y="1223867"/>
                    <a:pt x="747808" y="1223867"/>
                  </a:cubicBezTo>
                  <a:cubicBezTo>
                    <a:pt x="747808" y="1223867"/>
                    <a:pt x="1175099" y="704374"/>
                    <a:pt x="1254728" y="565499"/>
                  </a:cubicBezTo>
                  <a:cubicBezTo>
                    <a:pt x="1355312" y="391096"/>
                    <a:pt x="1365695" y="308896"/>
                    <a:pt x="1365695" y="3088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6"/>
            <p:cNvSpPr/>
            <p:nvPr/>
          </p:nvSpPr>
          <p:spPr>
            <a:xfrm>
              <a:off x="1855432" y="3166598"/>
              <a:ext cx="1007129" cy="1049733"/>
            </a:xfrm>
            <a:custGeom>
              <a:avLst/>
              <a:gdLst/>
              <a:ahLst/>
              <a:cxnLst/>
              <a:rect l="l" t="t" r="r" b="b"/>
              <a:pathLst>
                <a:path w="1365599" h="1423367" extrusionOk="0">
                  <a:moveTo>
                    <a:pt x="0" y="308896"/>
                  </a:moveTo>
                  <a:cubicBezTo>
                    <a:pt x="0" y="308896"/>
                    <a:pt x="358426" y="4096"/>
                    <a:pt x="832580" y="0"/>
                  </a:cubicBezTo>
                  <a:cubicBezTo>
                    <a:pt x="832580" y="0"/>
                    <a:pt x="621887" y="121634"/>
                    <a:pt x="701135" y="262604"/>
                  </a:cubicBezTo>
                  <a:cubicBezTo>
                    <a:pt x="780383" y="403574"/>
                    <a:pt x="1117759" y="608076"/>
                    <a:pt x="1123855" y="613886"/>
                  </a:cubicBezTo>
                  <a:cubicBezTo>
                    <a:pt x="1129951" y="619697"/>
                    <a:pt x="1272159" y="716185"/>
                    <a:pt x="1365599" y="735521"/>
                  </a:cubicBezTo>
                  <a:lnTo>
                    <a:pt x="1365599" y="1420844"/>
                  </a:lnTo>
                  <a:cubicBezTo>
                    <a:pt x="1365599" y="1420844"/>
                    <a:pt x="1178814" y="1444085"/>
                    <a:pt x="1030510" y="1349502"/>
                  </a:cubicBezTo>
                  <a:cubicBezTo>
                    <a:pt x="882206" y="1254919"/>
                    <a:pt x="617792" y="1223867"/>
                    <a:pt x="617792" y="1223867"/>
                  </a:cubicBezTo>
                  <a:cubicBezTo>
                    <a:pt x="617792" y="1223867"/>
                    <a:pt x="190500" y="704374"/>
                    <a:pt x="111062" y="565499"/>
                  </a:cubicBezTo>
                  <a:cubicBezTo>
                    <a:pt x="10573" y="391096"/>
                    <a:pt x="0" y="308896"/>
                    <a:pt x="0" y="3088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6"/>
            <p:cNvSpPr/>
            <p:nvPr/>
          </p:nvSpPr>
          <p:spPr>
            <a:xfrm>
              <a:off x="2702129" y="3698587"/>
              <a:ext cx="108882" cy="511116"/>
            </a:xfrm>
            <a:custGeom>
              <a:avLst/>
              <a:gdLst/>
              <a:ahLst/>
              <a:cxnLst/>
              <a:rect l="l" t="t" r="r" b="b"/>
              <a:pathLst>
                <a:path w="147637" h="693039" extrusionOk="0">
                  <a:moveTo>
                    <a:pt x="144018" y="693039"/>
                  </a:moveTo>
                  <a:cubicBezTo>
                    <a:pt x="143875" y="690533"/>
                    <a:pt x="143875" y="688021"/>
                    <a:pt x="144018" y="685514"/>
                  </a:cubicBezTo>
                  <a:cubicBezTo>
                    <a:pt x="144018" y="680085"/>
                    <a:pt x="144018" y="672941"/>
                    <a:pt x="143542" y="663988"/>
                  </a:cubicBezTo>
                  <a:cubicBezTo>
                    <a:pt x="143542" y="644938"/>
                    <a:pt x="143542" y="617792"/>
                    <a:pt x="142780" y="584549"/>
                  </a:cubicBezTo>
                  <a:cubicBezTo>
                    <a:pt x="142780" y="517112"/>
                    <a:pt x="142780" y="424529"/>
                    <a:pt x="142018" y="321850"/>
                  </a:cubicBezTo>
                  <a:lnTo>
                    <a:pt x="142875" y="323755"/>
                  </a:lnTo>
                  <a:lnTo>
                    <a:pt x="137446" y="318802"/>
                  </a:lnTo>
                  <a:lnTo>
                    <a:pt x="762" y="194977"/>
                  </a:lnTo>
                  <a:lnTo>
                    <a:pt x="0" y="194215"/>
                  </a:lnTo>
                  <a:lnTo>
                    <a:pt x="0" y="193262"/>
                  </a:lnTo>
                  <a:cubicBezTo>
                    <a:pt x="3810" y="136112"/>
                    <a:pt x="6858" y="87535"/>
                    <a:pt x="9525" y="53150"/>
                  </a:cubicBezTo>
                  <a:cubicBezTo>
                    <a:pt x="10763" y="36671"/>
                    <a:pt x="11716" y="23431"/>
                    <a:pt x="12383" y="13906"/>
                  </a:cubicBezTo>
                  <a:cubicBezTo>
                    <a:pt x="12383" y="9716"/>
                    <a:pt x="13145" y="6287"/>
                    <a:pt x="13335" y="3524"/>
                  </a:cubicBezTo>
                  <a:cubicBezTo>
                    <a:pt x="13411" y="2334"/>
                    <a:pt x="13602" y="1153"/>
                    <a:pt x="13907" y="0"/>
                  </a:cubicBezTo>
                  <a:cubicBezTo>
                    <a:pt x="14073" y="1201"/>
                    <a:pt x="14073" y="2419"/>
                    <a:pt x="13907" y="3620"/>
                  </a:cubicBezTo>
                  <a:cubicBezTo>
                    <a:pt x="13907" y="6287"/>
                    <a:pt x="13907" y="9716"/>
                    <a:pt x="13907" y="14002"/>
                  </a:cubicBezTo>
                  <a:cubicBezTo>
                    <a:pt x="13907" y="23527"/>
                    <a:pt x="12954" y="36767"/>
                    <a:pt x="12192" y="53340"/>
                  </a:cubicBezTo>
                  <a:cubicBezTo>
                    <a:pt x="10478" y="87725"/>
                    <a:pt x="7906" y="135922"/>
                    <a:pt x="4953" y="193453"/>
                  </a:cubicBezTo>
                  <a:lnTo>
                    <a:pt x="4191" y="191738"/>
                  </a:lnTo>
                  <a:cubicBezTo>
                    <a:pt x="44291" y="227933"/>
                    <a:pt x="91345" y="270320"/>
                    <a:pt x="141351" y="315563"/>
                  </a:cubicBezTo>
                  <a:lnTo>
                    <a:pt x="146780" y="320421"/>
                  </a:lnTo>
                  <a:lnTo>
                    <a:pt x="147638" y="321183"/>
                  </a:lnTo>
                  <a:lnTo>
                    <a:pt x="147638" y="322231"/>
                  </a:lnTo>
                  <a:cubicBezTo>
                    <a:pt x="147638" y="424910"/>
                    <a:pt x="147066" y="517493"/>
                    <a:pt x="146876" y="584930"/>
                  </a:cubicBezTo>
                  <a:cubicBezTo>
                    <a:pt x="146876" y="618172"/>
                    <a:pt x="146209" y="645128"/>
                    <a:pt x="146114" y="664369"/>
                  </a:cubicBezTo>
                  <a:cubicBezTo>
                    <a:pt x="146114" y="673322"/>
                    <a:pt x="146114" y="680466"/>
                    <a:pt x="145637" y="685895"/>
                  </a:cubicBezTo>
                  <a:cubicBezTo>
                    <a:pt x="145328" y="688323"/>
                    <a:pt x="144786" y="690715"/>
                    <a:pt x="144018" y="69303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6"/>
            <p:cNvSpPr/>
            <p:nvPr/>
          </p:nvSpPr>
          <p:spPr>
            <a:xfrm>
              <a:off x="2960883" y="3698306"/>
              <a:ext cx="108812" cy="511397"/>
            </a:xfrm>
            <a:custGeom>
              <a:avLst/>
              <a:gdLst/>
              <a:ahLst/>
              <a:cxnLst/>
              <a:rect l="l" t="t" r="r" b="b"/>
              <a:pathLst>
                <a:path w="147542" h="693420" extrusionOk="0">
                  <a:moveTo>
                    <a:pt x="2476" y="693420"/>
                  </a:moveTo>
                  <a:cubicBezTo>
                    <a:pt x="2050" y="690936"/>
                    <a:pt x="1890" y="688414"/>
                    <a:pt x="2000" y="685895"/>
                  </a:cubicBezTo>
                  <a:cubicBezTo>
                    <a:pt x="2000" y="680466"/>
                    <a:pt x="2000" y="673322"/>
                    <a:pt x="1524" y="664369"/>
                  </a:cubicBezTo>
                  <a:cubicBezTo>
                    <a:pt x="1524" y="645319"/>
                    <a:pt x="1048" y="618173"/>
                    <a:pt x="762" y="584930"/>
                  </a:cubicBezTo>
                  <a:cubicBezTo>
                    <a:pt x="762" y="517493"/>
                    <a:pt x="286" y="424910"/>
                    <a:pt x="0" y="322231"/>
                  </a:cubicBezTo>
                  <a:lnTo>
                    <a:pt x="0" y="321183"/>
                  </a:lnTo>
                  <a:lnTo>
                    <a:pt x="762" y="320421"/>
                  </a:lnTo>
                  <a:lnTo>
                    <a:pt x="6191" y="315563"/>
                  </a:lnTo>
                  <a:cubicBezTo>
                    <a:pt x="56197" y="270320"/>
                    <a:pt x="103251" y="227933"/>
                    <a:pt x="143351" y="191738"/>
                  </a:cubicBezTo>
                  <a:lnTo>
                    <a:pt x="142684" y="193453"/>
                  </a:lnTo>
                  <a:cubicBezTo>
                    <a:pt x="139637" y="136303"/>
                    <a:pt x="137160" y="87725"/>
                    <a:pt x="135350" y="53340"/>
                  </a:cubicBezTo>
                  <a:cubicBezTo>
                    <a:pt x="134588" y="36767"/>
                    <a:pt x="134017" y="23527"/>
                    <a:pt x="133636" y="14002"/>
                  </a:cubicBezTo>
                  <a:cubicBezTo>
                    <a:pt x="133636" y="9716"/>
                    <a:pt x="133636" y="6287"/>
                    <a:pt x="133636" y="3620"/>
                  </a:cubicBezTo>
                  <a:cubicBezTo>
                    <a:pt x="133532" y="2415"/>
                    <a:pt x="133532" y="1204"/>
                    <a:pt x="133636" y="0"/>
                  </a:cubicBezTo>
                  <a:cubicBezTo>
                    <a:pt x="133636" y="0"/>
                    <a:pt x="133636" y="1238"/>
                    <a:pt x="134207" y="3524"/>
                  </a:cubicBezTo>
                  <a:cubicBezTo>
                    <a:pt x="134779" y="5810"/>
                    <a:pt x="134779" y="9716"/>
                    <a:pt x="135160" y="13907"/>
                  </a:cubicBezTo>
                  <a:cubicBezTo>
                    <a:pt x="135826" y="23432"/>
                    <a:pt x="136874" y="36671"/>
                    <a:pt x="138017" y="53150"/>
                  </a:cubicBezTo>
                  <a:cubicBezTo>
                    <a:pt x="140303" y="87535"/>
                    <a:pt x="143446" y="135731"/>
                    <a:pt x="147542" y="193262"/>
                  </a:cubicBezTo>
                  <a:lnTo>
                    <a:pt x="147542" y="194215"/>
                  </a:lnTo>
                  <a:lnTo>
                    <a:pt x="146780" y="194977"/>
                  </a:lnTo>
                  <a:lnTo>
                    <a:pt x="10001" y="318802"/>
                  </a:lnTo>
                  <a:lnTo>
                    <a:pt x="4572" y="323755"/>
                  </a:lnTo>
                  <a:lnTo>
                    <a:pt x="5429" y="321850"/>
                  </a:lnTo>
                  <a:cubicBezTo>
                    <a:pt x="5429" y="424529"/>
                    <a:pt x="4858" y="517112"/>
                    <a:pt x="4667" y="584550"/>
                  </a:cubicBezTo>
                  <a:cubicBezTo>
                    <a:pt x="4667" y="617792"/>
                    <a:pt x="4096" y="644747"/>
                    <a:pt x="3905" y="663988"/>
                  </a:cubicBezTo>
                  <a:cubicBezTo>
                    <a:pt x="3905" y="672942"/>
                    <a:pt x="3905" y="680085"/>
                    <a:pt x="3905" y="685514"/>
                  </a:cubicBezTo>
                  <a:cubicBezTo>
                    <a:pt x="3661" y="688186"/>
                    <a:pt x="3182" y="690831"/>
                    <a:pt x="2477" y="6934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6"/>
            <p:cNvSpPr/>
            <p:nvPr/>
          </p:nvSpPr>
          <p:spPr>
            <a:xfrm>
              <a:off x="3434879" y="3293128"/>
              <a:ext cx="302272" cy="775947"/>
            </a:xfrm>
            <a:custGeom>
              <a:avLst/>
              <a:gdLst/>
              <a:ahLst/>
              <a:cxnLst/>
              <a:rect l="l" t="t" r="r" b="b"/>
              <a:pathLst>
                <a:path w="409860" h="1052131" extrusionOk="0">
                  <a:moveTo>
                    <a:pt x="409861" y="0"/>
                  </a:moveTo>
                  <a:cubicBezTo>
                    <a:pt x="409428" y="920"/>
                    <a:pt x="408884" y="1784"/>
                    <a:pt x="408241" y="2572"/>
                  </a:cubicBezTo>
                  <a:lnTo>
                    <a:pt x="402907" y="9906"/>
                  </a:lnTo>
                  <a:cubicBezTo>
                    <a:pt x="397859" y="16478"/>
                    <a:pt x="390906" y="25813"/>
                    <a:pt x="381953" y="37624"/>
                  </a:cubicBezTo>
                  <a:cubicBezTo>
                    <a:pt x="363474" y="61817"/>
                    <a:pt x="336995" y="96488"/>
                    <a:pt x="304324" y="139065"/>
                  </a:cubicBezTo>
                  <a:cubicBezTo>
                    <a:pt x="238315" y="224790"/>
                    <a:pt x="147256" y="342519"/>
                    <a:pt x="47149" y="472440"/>
                  </a:cubicBezTo>
                  <a:lnTo>
                    <a:pt x="3524" y="528733"/>
                  </a:lnTo>
                  <a:lnTo>
                    <a:pt x="4001" y="527209"/>
                  </a:lnTo>
                  <a:cubicBezTo>
                    <a:pt x="4001" y="675132"/>
                    <a:pt x="3429" y="806196"/>
                    <a:pt x="3238" y="900779"/>
                  </a:cubicBezTo>
                  <a:cubicBezTo>
                    <a:pt x="3238" y="947642"/>
                    <a:pt x="2667" y="985361"/>
                    <a:pt x="2477" y="1011841"/>
                  </a:cubicBezTo>
                  <a:cubicBezTo>
                    <a:pt x="2477" y="1024604"/>
                    <a:pt x="2477" y="1034605"/>
                    <a:pt x="2000" y="1041749"/>
                  </a:cubicBezTo>
                  <a:lnTo>
                    <a:pt x="2000" y="1049560"/>
                  </a:lnTo>
                  <a:cubicBezTo>
                    <a:pt x="2124" y="1050413"/>
                    <a:pt x="2124" y="1051279"/>
                    <a:pt x="2000" y="1052131"/>
                  </a:cubicBezTo>
                  <a:cubicBezTo>
                    <a:pt x="2000" y="1052131"/>
                    <a:pt x="2000" y="1051274"/>
                    <a:pt x="2000" y="1049560"/>
                  </a:cubicBezTo>
                  <a:cubicBezTo>
                    <a:pt x="2000" y="1047845"/>
                    <a:pt x="2000" y="1044988"/>
                    <a:pt x="2000" y="1041749"/>
                  </a:cubicBezTo>
                  <a:cubicBezTo>
                    <a:pt x="2000" y="1034605"/>
                    <a:pt x="2000" y="1024604"/>
                    <a:pt x="1524" y="1011841"/>
                  </a:cubicBezTo>
                  <a:cubicBezTo>
                    <a:pt x="1524" y="985361"/>
                    <a:pt x="1048" y="947642"/>
                    <a:pt x="762" y="900779"/>
                  </a:cubicBezTo>
                  <a:cubicBezTo>
                    <a:pt x="762" y="806196"/>
                    <a:pt x="286" y="675132"/>
                    <a:pt x="0" y="527209"/>
                  </a:cubicBezTo>
                  <a:lnTo>
                    <a:pt x="0" y="526352"/>
                  </a:lnTo>
                  <a:lnTo>
                    <a:pt x="0" y="525685"/>
                  </a:lnTo>
                  <a:cubicBezTo>
                    <a:pt x="13906" y="507682"/>
                    <a:pt x="28575" y="488728"/>
                    <a:pt x="43529" y="469392"/>
                  </a:cubicBezTo>
                  <a:lnTo>
                    <a:pt x="302228" y="136684"/>
                  </a:lnTo>
                  <a:lnTo>
                    <a:pt x="380714" y="36386"/>
                  </a:lnTo>
                  <a:lnTo>
                    <a:pt x="402336" y="9239"/>
                  </a:lnTo>
                  <a:lnTo>
                    <a:pt x="408146" y="2286"/>
                  </a:lnTo>
                  <a:cubicBezTo>
                    <a:pt x="408620" y="1455"/>
                    <a:pt x="409196" y="687"/>
                    <a:pt x="40986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6"/>
            <p:cNvSpPr/>
            <p:nvPr/>
          </p:nvSpPr>
          <p:spPr>
            <a:xfrm>
              <a:off x="2992586" y="3976953"/>
              <a:ext cx="22619" cy="168031"/>
            </a:xfrm>
            <a:custGeom>
              <a:avLst/>
              <a:gdLst/>
              <a:ahLst/>
              <a:cxnLst/>
              <a:rect l="l" t="t" r="r" b="b"/>
              <a:pathLst>
                <a:path w="30670" h="227838" extrusionOk="0">
                  <a:moveTo>
                    <a:pt x="0" y="0"/>
                  </a:moveTo>
                  <a:lnTo>
                    <a:pt x="30670" y="0"/>
                  </a:lnTo>
                  <a:lnTo>
                    <a:pt x="30670" y="227838"/>
                  </a:lnTo>
                  <a:lnTo>
                    <a:pt x="0" y="22783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6"/>
            <p:cNvSpPr/>
            <p:nvPr/>
          </p:nvSpPr>
          <p:spPr>
            <a:xfrm>
              <a:off x="2644839" y="3765086"/>
              <a:ext cx="29925" cy="65891"/>
            </a:xfrm>
            <a:custGeom>
              <a:avLst/>
              <a:gdLst/>
              <a:ahLst/>
              <a:cxnLst/>
              <a:rect l="l" t="t" r="r" b="b"/>
              <a:pathLst>
                <a:path w="40576" h="89344" extrusionOk="0">
                  <a:moveTo>
                    <a:pt x="0" y="0"/>
                  </a:moveTo>
                  <a:lnTo>
                    <a:pt x="40576" y="0"/>
                  </a:lnTo>
                  <a:lnTo>
                    <a:pt x="40576" y="89344"/>
                  </a:lnTo>
                  <a:lnTo>
                    <a:pt x="0" y="893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6"/>
            <p:cNvSpPr/>
            <p:nvPr/>
          </p:nvSpPr>
          <p:spPr>
            <a:xfrm>
              <a:off x="3326555" y="3203433"/>
              <a:ext cx="277194" cy="69404"/>
            </a:xfrm>
            <a:custGeom>
              <a:avLst/>
              <a:gdLst/>
              <a:ahLst/>
              <a:cxnLst/>
              <a:rect l="l" t="t" r="r" b="b"/>
              <a:pathLst>
                <a:path w="375856" h="94107" extrusionOk="0">
                  <a:moveTo>
                    <a:pt x="375856" y="45911"/>
                  </a:moveTo>
                  <a:cubicBezTo>
                    <a:pt x="375856" y="45911"/>
                    <a:pt x="374618" y="47339"/>
                    <a:pt x="371951" y="49625"/>
                  </a:cubicBezTo>
                  <a:lnTo>
                    <a:pt x="360140" y="59150"/>
                  </a:lnTo>
                  <a:lnTo>
                    <a:pt x="316230" y="93440"/>
                  </a:lnTo>
                  <a:lnTo>
                    <a:pt x="315468" y="94107"/>
                  </a:lnTo>
                  <a:lnTo>
                    <a:pt x="314516" y="94107"/>
                  </a:lnTo>
                  <a:lnTo>
                    <a:pt x="193453" y="59246"/>
                  </a:lnTo>
                  <a:cubicBezTo>
                    <a:pt x="139827" y="43529"/>
                    <a:pt x="91345" y="29051"/>
                    <a:pt x="56388" y="18383"/>
                  </a:cubicBezTo>
                  <a:lnTo>
                    <a:pt x="14954" y="5429"/>
                  </a:lnTo>
                  <a:cubicBezTo>
                    <a:pt x="9814" y="4082"/>
                    <a:pt x="4808" y="2264"/>
                    <a:pt x="0" y="0"/>
                  </a:cubicBezTo>
                  <a:cubicBezTo>
                    <a:pt x="5256" y="783"/>
                    <a:pt x="10446" y="1961"/>
                    <a:pt x="15526" y="3524"/>
                  </a:cubicBezTo>
                  <a:lnTo>
                    <a:pt x="57341" y="14954"/>
                  </a:lnTo>
                  <a:cubicBezTo>
                    <a:pt x="92583" y="24479"/>
                    <a:pt x="141256" y="38767"/>
                    <a:pt x="194881" y="54483"/>
                  </a:cubicBezTo>
                  <a:lnTo>
                    <a:pt x="315659" y="90392"/>
                  </a:lnTo>
                  <a:lnTo>
                    <a:pt x="313944" y="90392"/>
                  </a:lnTo>
                  <a:lnTo>
                    <a:pt x="358807" y="57436"/>
                  </a:lnTo>
                  <a:lnTo>
                    <a:pt x="371285" y="48578"/>
                  </a:lnTo>
                  <a:cubicBezTo>
                    <a:pt x="372714" y="47535"/>
                    <a:pt x="374246" y="46642"/>
                    <a:pt x="375857" y="4591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6"/>
            <p:cNvSpPr/>
            <p:nvPr/>
          </p:nvSpPr>
          <p:spPr>
            <a:xfrm>
              <a:off x="3483945" y="3495436"/>
              <a:ext cx="157493" cy="198798"/>
            </a:xfrm>
            <a:custGeom>
              <a:avLst/>
              <a:gdLst/>
              <a:ahLst/>
              <a:cxnLst/>
              <a:rect l="l" t="t" r="r" b="b"/>
              <a:pathLst>
                <a:path w="213550" h="269557" extrusionOk="0">
                  <a:moveTo>
                    <a:pt x="0" y="252127"/>
                  </a:moveTo>
                  <a:lnTo>
                    <a:pt x="23813" y="269557"/>
                  </a:lnTo>
                  <a:lnTo>
                    <a:pt x="213550" y="20288"/>
                  </a:lnTo>
                  <a:lnTo>
                    <a:pt x="190500" y="0"/>
                  </a:lnTo>
                  <a:lnTo>
                    <a:pt x="0" y="2521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6"/>
            <p:cNvSpPr/>
            <p:nvPr/>
          </p:nvSpPr>
          <p:spPr>
            <a:xfrm>
              <a:off x="3647961" y="3462676"/>
              <a:ext cx="24868" cy="24871"/>
            </a:xfrm>
            <a:custGeom>
              <a:avLst/>
              <a:gdLst/>
              <a:ahLst/>
              <a:cxnLst/>
              <a:rect l="l" t="t" r="r" b="b"/>
              <a:pathLst>
                <a:path w="33719" h="33723" extrusionOk="0">
                  <a:moveTo>
                    <a:pt x="33692" y="15911"/>
                  </a:moveTo>
                  <a:cubicBezTo>
                    <a:pt x="34218" y="25208"/>
                    <a:pt x="27108" y="33170"/>
                    <a:pt x="17812" y="33696"/>
                  </a:cubicBezTo>
                  <a:cubicBezTo>
                    <a:pt x="8516" y="34222"/>
                    <a:pt x="553" y="27112"/>
                    <a:pt x="27" y="17816"/>
                  </a:cubicBezTo>
                  <a:cubicBezTo>
                    <a:pt x="-498" y="8520"/>
                    <a:pt x="6611" y="557"/>
                    <a:pt x="15907" y="31"/>
                  </a:cubicBezTo>
                  <a:cubicBezTo>
                    <a:pt x="16247" y="12"/>
                    <a:pt x="16587" y="3"/>
                    <a:pt x="16928" y="5"/>
                  </a:cubicBezTo>
                  <a:cubicBezTo>
                    <a:pt x="25941" y="-209"/>
                    <a:pt x="33432" y="6900"/>
                    <a:pt x="33692" y="159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6"/>
            <p:cNvSpPr/>
            <p:nvPr/>
          </p:nvSpPr>
          <p:spPr>
            <a:xfrm>
              <a:off x="2020060" y="3295097"/>
              <a:ext cx="302836" cy="776228"/>
            </a:xfrm>
            <a:custGeom>
              <a:avLst/>
              <a:gdLst/>
              <a:ahLst/>
              <a:cxnLst/>
              <a:rect l="l" t="t" r="r" b="b"/>
              <a:pathLst>
                <a:path w="410625" h="1052512" extrusionOk="0">
                  <a:moveTo>
                    <a:pt x="3" y="0"/>
                  </a:moveTo>
                  <a:cubicBezTo>
                    <a:pt x="3" y="0"/>
                    <a:pt x="765" y="762"/>
                    <a:pt x="2098" y="2286"/>
                  </a:cubicBezTo>
                  <a:lnTo>
                    <a:pt x="7813" y="9239"/>
                  </a:lnTo>
                  <a:lnTo>
                    <a:pt x="29435" y="36481"/>
                  </a:lnTo>
                  <a:lnTo>
                    <a:pt x="108302" y="136970"/>
                  </a:lnTo>
                  <a:cubicBezTo>
                    <a:pt x="174977" y="222695"/>
                    <a:pt x="266131" y="339852"/>
                    <a:pt x="367001" y="469678"/>
                  </a:cubicBezTo>
                  <a:lnTo>
                    <a:pt x="410625" y="525971"/>
                  </a:lnTo>
                  <a:lnTo>
                    <a:pt x="410625" y="526637"/>
                  </a:lnTo>
                  <a:lnTo>
                    <a:pt x="410625" y="527495"/>
                  </a:lnTo>
                  <a:cubicBezTo>
                    <a:pt x="410625" y="675418"/>
                    <a:pt x="410054" y="806482"/>
                    <a:pt x="409768" y="901065"/>
                  </a:cubicBezTo>
                  <a:cubicBezTo>
                    <a:pt x="409768" y="947928"/>
                    <a:pt x="409197" y="985647"/>
                    <a:pt x="409101" y="1012127"/>
                  </a:cubicBezTo>
                  <a:cubicBezTo>
                    <a:pt x="409101" y="1024890"/>
                    <a:pt x="409101" y="1034891"/>
                    <a:pt x="409101" y="1042035"/>
                  </a:cubicBezTo>
                  <a:lnTo>
                    <a:pt x="409101" y="1049846"/>
                  </a:lnTo>
                  <a:cubicBezTo>
                    <a:pt x="409218" y="1050731"/>
                    <a:pt x="409218" y="1051627"/>
                    <a:pt x="409101" y="1052513"/>
                  </a:cubicBezTo>
                  <a:cubicBezTo>
                    <a:pt x="408962" y="1051629"/>
                    <a:pt x="408962" y="1050729"/>
                    <a:pt x="409101" y="1049846"/>
                  </a:cubicBezTo>
                  <a:cubicBezTo>
                    <a:pt x="409101" y="1047845"/>
                    <a:pt x="409101" y="1045273"/>
                    <a:pt x="409101" y="1042035"/>
                  </a:cubicBezTo>
                  <a:cubicBezTo>
                    <a:pt x="409101" y="1034891"/>
                    <a:pt x="409101" y="1024890"/>
                    <a:pt x="409101" y="1012127"/>
                  </a:cubicBezTo>
                  <a:cubicBezTo>
                    <a:pt x="409101" y="985647"/>
                    <a:pt x="409101" y="947928"/>
                    <a:pt x="408339" y="901065"/>
                  </a:cubicBezTo>
                  <a:cubicBezTo>
                    <a:pt x="408339" y="806482"/>
                    <a:pt x="407863" y="675418"/>
                    <a:pt x="407482" y="527495"/>
                  </a:cubicBezTo>
                  <a:lnTo>
                    <a:pt x="408054" y="529019"/>
                  </a:lnTo>
                  <a:lnTo>
                    <a:pt x="364429" y="472726"/>
                  </a:lnTo>
                  <a:lnTo>
                    <a:pt x="107254" y="139351"/>
                  </a:lnTo>
                  <a:lnTo>
                    <a:pt x="29625" y="37910"/>
                  </a:lnTo>
                  <a:lnTo>
                    <a:pt x="8765" y="10192"/>
                  </a:lnTo>
                  <a:lnTo>
                    <a:pt x="3432" y="2857"/>
                  </a:lnTo>
                  <a:cubicBezTo>
                    <a:pt x="1082" y="1080"/>
                    <a:pt x="-61" y="127"/>
                    <a:pt x="3"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6"/>
            <p:cNvSpPr/>
            <p:nvPr/>
          </p:nvSpPr>
          <p:spPr>
            <a:xfrm>
              <a:off x="2153476" y="3205471"/>
              <a:ext cx="277269" cy="69404"/>
            </a:xfrm>
            <a:custGeom>
              <a:avLst/>
              <a:gdLst/>
              <a:ahLst/>
              <a:cxnLst/>
              <a:rect l="l" t="t" r="r" b="b"/>
              <a:pathLst>
                <a:path w="375958" h="94107" extrusionOk="0">
                  <a:moveTo>
                    <a:pt x="6" y="45815"/>
                  </a:moveTo>
                  <a:cubicBezTo>
                    <a:pt x="1660" y="46560"/>
                    <a:pt x="3225" y="47486"/>
                    <a:pt x="4674" y="48578"/>
                  </a:cubicBezTo>
                  <a:cubicBezTo>
                    <a:pt x="8007" y="51054"/>
                    <a:pt x="12198" y="53912"/>
                    <a:pt x="17151" y="57436"/>
                  </a:cubicBezTo>
                  <a:lnTo>
                    <a:pt x="62014" y="90392"/>
                  </a:lnTo>
                  <a:lnTo>
                    <a:pt x="60300" y="90392"/>
                  </a:lnTo>
                  <a:lnTo>
                    <a:pt x="181077" y="54483"/>
                  </a:lnTo>
                  <a:cubicBezTo>
                    <a:pt x="234702" y="38767"/>
                    <a:pt x="283280" y="24860"/>
                    <a:pt x="318618" y="14954"/>
                  </a:cubicBezTo>
                  <a:lnTo>
                    <a:pt x="360432" y="3524"/>
                  </a:lnTo>
                  <a:cubicBezTo>
                    <a:pt x="365512" y="1961"/>
                    <a:pt x="370702" y="783"/>
                    <a:pt x="375958" y="0"/>
                  </a:cubicBezTo>
                  <a:cubicBezTo>
                    <a:pt x="371122" y="2275"/>
                    <a:pt x="366083" y="4092"/>
                    <a:pt x="360909" y="5429"/>
                  </a:cubicBezTo>
                  <a:lnTo>
                    <a:pt x="319570" y="18383"/>
                  </a:lnTo>
                  <a:cubicBezTo>
                    <a:pt x="284518" y="29051"/>
                    <a:pt x="236036" y="43529"/>
                    <a:pt x="182410" y="59246"/>
                  </a:cubicBezTo>
                  <a:lnTo>
                    <a:pt x="61347" y="94107"/>
                  </a:lnTo>
                  <a:lnTo>
                    <a:pt x="60395" y="94107"/>
                  </a:lnTo>
                  <a:lnTo>
                    <a:pt x="59633" y="93440"/>
                  </a:lnTo>
                  <a:lnTo>
                    <a:pt x="15818" y="59150"/>
                  </a:lnTo>
                  <a:cubicBezTo>
                    <a:pt x="11055" y="55340"/>
                    <a:pt x="7150" y="52197"/>
                    <a:pt x="4007" y="49625"/>
                  </a:cubicBezTo>
                  <a:cubicBezTo>
                    <a:pt x="864" y="47054"/>
                    <a:pt x="-89" y="46006"/>
                    <a:pt x="6" y="458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6"/>
            <p:cNvSpPr/>
            <p:nvPr/>
          </p:nvSpPr>
          <p:spPr>
            <a:xfrm>
              <a:off x="2115943" y="3497405"/>
              <a:ext cx="157493" cy="198798"/>
            </a:xfrm>
            <a:custGeom>
              <a:avLst/>
              <a:gdLst/>
              <a:ahLst/>
              <a:cxnLst/>
              <a:rect l="l" t="t" r="r" b="b"/>
              <a:pathLst>
                <a:path w="213550" h="269557" extrusionOk="0">
                  <a:moveTo>
                    <a:pt x="213551" y="252127"/>
                  </a:moveTo>
                  <a:lnTo>
                    <a:pt x="189738" y="269557"/>
                  </a:lnTo>
                  <a:lnTo>
                    <a:pt x="0" y="20288"/>
                  </a:lnTo>
                  <a:lnTo>
                    <a:pt x="22955" y="0"/>
                  </a:lnTo>
                  <a:lnTo>
                    <a:pt x="213551" y="2521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6"/>
            <p:cNvSpPr/>
            <p:nvPr/>
          </p:nvSpPr>
          <p:spPr>
            <a:xfrm>
              <a:off x="2084662" y="3464577"/>
              <a:ext cx="24726" cy="23603"/>
            </a:xfrm>
            <a:custGeom>
              <a:avLst/>
              <a:gdLst/>
              <a:ahLst/>
              <a:cxnLst/>
              <a:rect l="l" t="t" r="r" b="b"/>
              <a:pathLst>
                <a:path w="33527" h="32004" extrusionOk="0">
                  <a:moveTo>
                    <a:pt x="33528" y="16002"/>
                  </a:moveTo>
                  <a:cubicBezTo>
                    <a:pt x="33528" y="24840"/>
                    <a:pt x="26023" y="32004"/>
                    <a:pt x="16764" y="32004"/>
                  </a:cubicBezTo>
                  <a:cubicBezTo>
                    <a:pt x="7506" y="32004"/>
                    <a:pt x="0" y="24840"/>
                    <a:pt x="0" y="16002"/>
                  </a:cubicBezTo>
                  <a:cubicBezTo>
                    <a:pt x="0" y="7165"/>
                    <a:pt x="7506" y="0"/>
                    <a:pt x="16764" y="0"/>
                  </a:cubicBezTo>
                  <a:cubicBezTo>
                    <a:pt x="26023" y="0"/>
                    <a:pt x="33528" y="7165"/>
                    <a:pt x="33528" y="160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6"/>
            <p:cNvSpPr/>
            <p:nvPr/>
          </p:nvSpPr>
          <p:spPr>
            <a:xfrm>
              <a:off x="2734605" y="3347044"/>
              <a:ext cx="316462" cy="223595"/>
            </a:xfrm>
            <a:custGeom>
              <a:avLst/>
              <a:gdLst/>
              <a:ahLst/>
              <a:cxnLst/>
              <a:rect l="l" t="t" r="r" b="b"/>
              <a:pathLst>
                <a:path w="429101" h="303180" extrusionOk="0">
                  <a:moveTo>
                    <a:pt x="0" y="8382"/>
                  </a:moveTo>
                  <a:cubicBezTo>
                    <a:pt x="0" y="8382"/>
                    <a:pt x="125730" y="88011"/>
                    <a:pt x="218027" y="84582"/>
                  </a:cubicBezTo>
                  <a:cubicBezTo>
                    <a:pt x="310324" y="81153"/>
                    <a:pt x="429101" y="0"/>
                    <a:pt x="429101" y="0"/>
                  </a:cubicBezTo>
                  <a:lnTo>
                    <a:pt x="339566" y="303181"/>
                  </a:lnTo>
                  <a:lnTo>
                    <a:pt x="94774" y="29670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6"/>
            <p:cNvSpPr/>
            <p:nvPr/>
          </p:nvSpPr>
          <p:spPr>
            <a:xfrm>
              <a:off x="2620025" y="3098608"/>
              <a:ext cx="198466" cy="599051"/>
            </a:xfrm>
            <a:custGeom>
              <a:avLst/>
              <a:gdLst/>
              <a:ahLst/>
              <a:cxnLst/>
              <a:rect l="l" t="t" r="r" b="b"/>
              <a:pathLst>
                <a:path w="269107" h="812272" extrusionOk="0">
                  <a:moveTo>
                    <a:pt x="111728" y="663533"/>
                  </a:moveTo>
                  <a:cubicBezTo>
                    <a:pt x="111728" y="663533"/>
                    <a:pt x="52197" y="779929"/>
                    <a:pt x="136684" y="808028"/>
                  </a:cubicBezTo>
                  <a:cubicBezTo>
                    <a:pt x="186959" y="823511"/>
                    <a:pt x="240266" y="795308"/>
                    <a:pt x="255750" y="745033"/>
                  </a:cubicBezTo>
                  <a:cubicBezTo>
                    <a:pt x="256434" y="742813"/>
                    <a:pt x="257036" y="740569"/>
                    <a:pt x="257556" y="738304"/>
                  </a:cubicBezTo>
                  <a:cubicBezTo>
                    <a:pt x="266319" y="703253"/>
                    <a:pt x="273082" y="664771"/>
                    <a:pt x="266414" y="648007"/>
                  </a:cubicBezTo>
                  <a:cubicBezTo>
                    <a:pt x="252603" y="613527"/>
                    <a:pt x="145447" y="223859"/>
                    <a:pt x="135446" y="159185"/>
                  </a:cubicBezTo>
                  <a:cubicBezTo>
                    <a:pt x="132779" y="142611"/>
                    <a:pt x="109061" y="51076"/>
                    <a:pt x="106204" y="38027"/>
                  </a:cubicBezTo>
                  <a:cubicBezTo>
                    <a:pt x="92583" y="-23029"/>
                    <a:pt x="95" y="-5979"/>
                    <a:pt x="0" y="56600"/>
                  </a:cubicBezTo>
                  <a:cubicBezTo>
                    <a:pt x="0" y="75079"/>
                    <a:pt x="2096" y="139944"/>
                    <a:pt x="3524" y="151850"/>
                  </a:cubicBezTo>
                  <a:cubicBezTo>
                    <a:pt x="23241" y="312823"/>
                    <a:pt x="47244" y="397024"/>
                    <a:pt x="67342" y="481225"/>
                  </a:cubicBezTo>
                  <a:cubicBezTo>
                    <a:pt x="92869" y="587905"/>
                    <a:pt x="111728" y="663628"/>
                    <a:pt x="111728" y="663628"/>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6"/>
            <p:cNvSpPr/>
            <p:nvPr/>
          </p:nvSpPr>
          <p:spPr>
            <a:xfrm>
              <a:off x="2618549" y="3096783"/>
              <a:ext cx="201467" cy="602097"/>
            </a:xfrm>
            <a:custGeom>
              <a:avLst/>
              <a:gdLst/>
              <a:ahLst/>
              <a:cxnLst/>
              <a:rect l="l" t="t" r="r" b="b"/>
              <a:pathLst>
                <a:path w="273176" h="816403" extrusionOk="0">
                  <a:moveTo>
                    <a:pt x="113729" y="666005"/>
                  </a:moveTo>
                  <a:cubicBezTo>
                    <a:pt x="113729" y="666005"/>
                    <a:pt x="113252" y="664481"/>
                    <a:pt x="112395" y="661433"/>
                  </a:cubicBezTo>
                  <a:cubicBezTo>
                    <a:pt x="111538" y="658385"/>
                    <a:pt x="110395" y="653813"/>
                    <a:pt x="108871" y="648098"/>
                  </a:cubicBezTo>
                  <a:cubicBezTo>
                    <a:pt x="105823" y="636097"/>
                    <a:pt x="101441" y="618761"/>
                    <a:pt x="95917" y="596663"/>
                  </a:cubicBezTo>
                  <a:cubicBezTo>
                    <a:pt x="84773" y="551610"/>
                    <a:pt x="68675" y="486935"/>
                    <a:pt x="48958" y="407020"/>
                  </a:cubicBezTo>
                  <a:cubicBezTo>
                    <a:pt x="39433" y="366920"/>
                    <a:pt x="29908" y="322819"/>
                    <a:pt x="21241" y="275004"/>
                  </a:cubicBezTo>
                  <a:cubicBezTo>
                    <a:pt x="16986" y="251128"/>
                    <a:pt x="13049" y="226363"/>
                    <a:pt x="9430" y="200709"/>
                  </a:cubicBezTo>
                  <a:cubicBezTo>
                    <a:pt x="5114" y="174421"/>
                    <a:pt x="2442" y="147890"/>
                    <a:pt x="1429" y="121270"/>
                  </a:cubicBezTo>
                  <a:cubicBezTo>
                    <a:pt x="953" y="107650"/>
                    <a:pt x="476" y="93838"/>
                    <a:pt x="0" y="79932"/>
                  </a:cubicBezTo>
                  <a:cubicBezTo>
                    <a:pt x="0" y="72883"/>
                    <a:pt x="0" y="65930"/>
                    <a:pt x="0" y="58786"/>
                  </a:cubicBezTo>
                  <a:lnTo>
                    <a:pt x="953" y="47547"/>
                  </a:lnTo>
                  <a:cubicBezTo>
                    <a:pt x="1810" y="43927"/>
                    <a:pt x="2953" y="40403"/>
                    <a:pt x="4001" y="36784"/>
                  </a:cubicBezTo>
                  <a:cubicBezTo>
                    <a:pt x="16813" y="7793"/>
                    <a:pt x="49501" y="-6781"/>
                    <a:pt x="79629" y="3065"/>
                  </a:cubicBezTo>
                  <a:cubicBezTo>
                    <a:pt x="94606" y="8684"/>
                    <a:pt x="105885" y="21279"/>
                    <a:pt x="109823" y="36784"/>
                  </a:cubicBezTo>
                  <a:cubicBezTo>
                    <a:pt x="113824" y="51452"/>
                    <a:pt x="117253" y="66121"/>
                    <a:pt x="121063" y="80980"/>
                  </a:cubicBezTo>
                  <a:cubicBezTo>
                    <a:pt x="128302" y="110793"/>
                    <a:pt x="136589" y="140797"/>
                    <a:pt x="142113" y="171848"/>
                  </a:cubicBezTo>
                  <a:cubicBezTo>
                    <a:pt x="155162" y="233189"/>
                    <a:pt x="171260" y="292625"/>
                    <a:pt x="186214" y="349966"/>
                  </a:cubicBezTo>
                  <a:cubicBezTo>
                    <a:pt x="201168" y="407306"/>
                    <a:pt x="216408" y="462551"/>
                    <a:pt x="230981" y="515034"/>
                  </a:cubicBezTo>
                  <a:lnTo>
                    <a:pt x="252698" y="591234"/>
                  </a:lnTo>
                  <a:cubicBezTo>
                    <a:pt x="256445" y="603934"/>
                    <a:pt x="260064" y="616126"/>
                    <a:pt x="263557" y="627810"/>
                  </a:cubicBezTo>
                  <a:cubicBezTo>
                    <a:pt x="265367" y="633811"/>
                    <a:pt x="267176" y="639716"/>
                    <a:pt x="269272" y="645431"/>
                  </a:cubicBezTo>
                  <a:cubicBezTo>
                    <a:pt x="270395" y="648544"/>
                    <a:pt x="271317" y="651725"/>
                    <a:pt x="272034" y="654956"/>
                  </a:cubicBezTo>
                  <a:cubicBezTo>
                    <a:pt x="272749" y="658082"/>
                    <a:pt x="273132" y="661275"/>
                    <a:pt x="273177" y="664481"/>
                  </a:cubicBezTo>
                  <a:cubicBezTo>
                    <a:pt x="272913" y="688059"/>
                    <a:pt x="269714" y="711512"/>
                    <a:pt x="263652" y="734299"/>
                  </a:cubicBezTo>
                  <a:cubicBezTo>
                    <a:pt x="259458" y="755994"/>
                    <a:pt x="248446" y="775783"/>
                    <a:pt x="232219" y="790782"/>
                  </a:cubicBezTo>
                  <a:cubicBezTo>
                    <a:pt x="224619" y="797675"/>
                    <a:pt x="216051" y="803419"/>
                    <a:pt x="206788" y="807832"/>
                  </a:cubicBezTo>
                  <a:cubicBezTo>
                    <a:pt x="197888" y="811745"/>
                    <a:pt x="188500" y="814436"/>
                    <a:pt x="178879" y="815833"/>
                  </a:cubicBezTo>
                  <a:cubicBezTo>
                    <a:pt x="161046" y="817839"/>
                    <a:pt x="143018" y="814525"/>
                    <a:pt x="127063" y="806308"/>
                  </a:cubicBezTo>
                  <a:cubicBezTo>
                    <a:pt x="112976" y="799325"/>
                    <a:pt x="102248" y="787021"/>
                    <a:pt x="97250" y="772113"/>
                  </a:cubicBezTo>
                  <a:cubicBezTo>
                    <a:pt x="93334" y="759819"/>
                    <a:pt x="92036" y="746840"/>
                    <a:pt x="93440" y="734013"/>
                  </a:cubicBezTo>
                  <a:cubicBezTo>
                    <a:pt x="95360" y="716311"/>
                    <a:pt x="99753" y="698966"/>
                    <a:pt x="106489" y="682483"/>
                  </a:cubicBezTo>
                  <a:cubicBezTo>
                    <a:pt x="108776" y="676864"/>
                    <a:pt x="110681" y="672958"/>
                    <a:pt x="112109" y="669815"/>
                  </a:cubicBezTo>
                  <a:cubicBezTo>
                    <a:pt x="112765" y="668411"/>
                    <a:pt x="113496" y="667044"/>
                    <a:pt x="114300" y="665719"/>
                  </a:cubicBezTo>
                  <a:lnTo>
                    <a:pt x="112586" y="670006"/>
                  </a:lnTo>
                  <a:cubicBezTo>
                    <a:pt x="111347" y="672863"/>
                    <a:pt x="109538" y="677149"/>
                    <a:pt x="107442" y="682865"/>
                  </a:cubicBezTo>
                  <a:cubicBezTo>
                    <a:pt x="101184" y="699343"/>
                    <a:pt x="97117" y="716572"/>
                    <a:pt x="95345" y="734109"/>
                  </a:cubicBezTo>
                  <a:cubicBezTo>
                    <a:pt x="94096" y="746736"/>
                    <a:pt x="95491" y="759485"/>
                    <a:pt x="99441" y="771542"/>
                  </a:cubicBezTo>
                  <a:cubicBezTo>
                    <a:pt x="104278" y="785732"/>
                    <a:pt x="114558" y="797417"/>
                    <a:pt x="128016" y="804023"/>
                  </a:cubicBezTo>
                  <a:cubicBezTo>
                    <a:pt x="143527" y="811691"/>
                    <a:pt x="160947" y="814639"/>
                    <a:pt x="178117" y="812500"/>
                  </a:cubicBezTo>
                  <a:cubicBezTo>
                    <a:pt x="187399" y="811143"/>
                    <a:pt x="196442" y="808482"/>
                    <a:pt x="204978" y="804594"/>
                  </a:cubicBezTo>
                  <a:cubicBezTo>
                    <a:pt x="213894" y="800278"/>
                    <a:pt x="222139" y="794696"/>
                    <a:pt x="229457" y="788021"/>
                  </a:cubicBezTo>
                  <a:cubicBezTo>
                    <a:pt x="245030" y="773407"/>
                    <a:pt x="255568" y="754232"/>
                    <a:pt x="259556" y="733252"/>
                  </a:cubicBezTo>
                  <a:cubicBezTo>
                    <a:pt x="265566" y="710811"/>
                    <a:pt x="268765" y="687711"/>
                    <a:pt x="269081" y="664482"/>
                  </a:cubicBezTo>
                  <a:cubicBezTo>
                    <a:pt x="268883" y="658590"/>
                    <a:pt x="267625" y="652782"/>
                    <a:pt x="265367" y="647337"/>
                  </a:cubicBezTo>
                  <a:cubicBezTo>
                    <a:pt x="263176" y="641431"/>
                    <a:pt x="261366" y="635430"/>
                    <a:pt x="259556" y="629429"/>
                  </a:cubicBezTo>
                  <a:lnTo>
                    <a:pt x="248603" y="593139"/>
                  </a:lnTo>
                  <a:cubicBezTo>
                    <a:pt x="241554" y="568374"/>
                    <a:pt x="234220" y="542752"/>
                    <a:pt x="226695" y="516939"/>
                  </a:cubicBezTo>
                  <a:cubicBezTo>
                    <a:pt x="211931" y="464456"/>
                    <a:pt x="196882" y="409211"/>
                    <a:pt x="181642" y="351871"/>
                  </a:cubicBezTo>
                  <a:cubicBezTo>
                    <a:pt x="166402" y="294530"/>
                    <a:pt x="150495" y="235190"/>
                    <a:pt x="137351" y="173467"/>
                  </a:cubicBezTo>
                  <a:cubicBezTo>
                    <a:pt x="131921" y="142606"/>
                    <a:pt x="123539" y="112603"/>
                    <a:pt x="116396" y="82885"/>
                  </a:cubicBezTo>
                  <a:cubicBezTo>
                    <a:pt x="112586" y="68121"/>
                    <a:pt x="109061" y="53167"/>
                    <a:pt x="105156" y="38784"/>
                  </a:cubicBezTo>
                  <a:cubicBezTo>
                    <a:pt x="101727" y="24748"/>
                    <a:pt x="91556" y="13329"/>
                    <a:pt x="78010" y="8304"/>
                  </a:cubicBezTo>
                  <a:cubicBezTo>
                    <a:pt x="50333" y="-557"/>
                    <a:pt x="20413" y="12763"/>
                    <a:pt x="8477" y="39260"/>
                  </a:cubicBezTo>
                  <a:cubicBezTo>
                    <a:pt x="4566" y="52505"/>
                    <a:pt x="3368" y="66403"/>
                    <a:pt x="4953" y="80122"/>
                  </a:cubicBezTo>
                  <a:cubicBezTo>
                    <a:pt x="5429" y="94124"/>
                    <a:pt x="5810" y="107840"/>
                    <a:pt x="6287" y="121461"/>
                  </a:cubicBezTo>
                  <a:cubicBezTo>
                    <a:pt x="7199" y="147922"/>
                    <a:pt x="9808" y="174296"/>
                    <a:pt x="14097" y="200423"/>
                  </a:cubicBezTo>
                  <a:cubicBezTo>
                    <a:pt x="17653" y="225823"/>
                    <a:pt x="21463" y="250556"/>
                    <a:pt x="25527" y="274623"/>
                  </a:cubicBezTo>
                  <a:cubicBezTo>
                    <a:pt x="33623" y="322248"/>
                    <a:pt x="43148" y="366539"/>
                    <a:pt x="52578" y="406640"/>
                  </a:cubicBezTo>
                  <a:lnTo>
                    <a:pt x="98012" y="596568"/>
                  </a:lnTo>
                  <a:cubicBezTo>
                    <a:pt x="103251" y="618857"/>
                    <a:pt x="107537" y="636192"/>
                    <a:pt x="110109" y="648193"/>
                  </a:cubicBezTo>
                  <a:cubicBezTo>
                    <a:pt x="111443" y="654004"/>
                    <a:pt x="112490" y="658481"/>
                    <a:pt x="113157" y="661719"/>
                  </a:cubicBezTo>
                  <a:cubicBezTo>
                    <a:pt x="113824" y="664957"/>
                    <a:pt x="113729" y="666005"/>
                    <a:pt x="113729" y="6660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6"/>
            <p:cNvSpPr/>
            <p:nvPr/>
          </p:nvSpPr>
          <p:spPr>
            <a:xfrm>
              <a:off x="2637106" y="3122875"/>
              <a:ext cx="51421" cy="51421"/>
            </a:xfrm>
            <a:custGeom>
              <a:avLst/>
              <a:gdLst/>
              <a:ahLst/>
              <a:cxnLst/>
              <a:rect l="l" t="t" r="r" b="b"/>
              <a:pathLst>
                <a:path w="69723" h="69723" extrusionOk="0">
                  <a:moveTo>
                    <a:pt x="69723" y="34766"/>
                  </a:moveTo>
                  <a:cubicBezTo>
                    <a:pt x="69776" y="54020"/>
                    <a:pt x="54210" y="69670"/>
                    <a:pt x="34957" y="69723"/>
                  </a:cubicBezTo>
                  <a:cubicBezTo>
                    <a:pt x="15703" y="69776"/>
                    <a:pt x="53" y="54210"/>
                    <a:pt x="0" y="34957"/>
                  </a:cubicBezTo>
                  <a:cubicBezTo>
                    <a:pt x="-52" y="15703"/>
                    <a:pt x="15513" y="53"/>
                    <a:pt x="34766" y="0"/>
                  </a:cubicBezTo>
                  <a:cubicBezTo>
                    <a:pt x="34798" y="0"/>
                    <a:pt x="34830" y="0"/>
                    <a:pt x="34861" y="0"/>
                  </a:cubicBezTo>
                  <a:cubicBezTo>
                    <a:pt x="54062" y="-52"/>
                    <a:pt x="69670" y="15470"/>
                    <a:pt x="69723" y="34671"/>
                  </a:cubicBezTo>
                  <a:cubicBezTo>
                    <a:pt x="69723" y="34703"/>
                    <a:pt x="69723" y="34735"/>
                    <a:pt x="69723" y="347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6"/>
            <p:cNvSpPr/>
            <p:nvPr/>
          </p:nvSpPr>
          <p:spPr>
            <a:xfrm>
              <a:off x="2719281" y="3616413"/>
              <a:ext cx="51280" cy="51280"/>
            </a:xfrm>
            <a:custGeom>
              <a:avLst/>
              <a:gdLst/>
              <a:ahLst/>
              <a:cxnLst/>
              <a:rect l="l" t="t" r="r" b="b"/>
              <a:pathLst>
                <a:path w="69532" h="69532" extrusionOk="0">
                  <a:moveTo>
                    <a:pt x="69532" y="34766"/>
                  </a:moveTo>
                  <a:cubicBezTo>
                    <a:pt x="69532" y="53967"/>
                    <a:pt x="53967" y="69532"/>
                    <a:pt x="34766" y="69532"/>
                  </a:cubicBezTo>
                  <a:cubicBezTo>
                    <a:pt x="15565" y="69532"/>
                    <a:pt x="0" y="53967"/>
                    <a:pt x="0" y="34766"/>
                  </a:cubicBezTo>
                  <a:cubicBezTo>
                    <a:pt x="0" y="15565"/>
                    <a:pt x="15565" y="0"/>
                    <a:pt x="34766" y="0"/>
                  </a:cubicBezTo>
                  <a:cubicBezTo>
                    <a:pt x="53967" y="0"/>
                    <a:pt x="69532" y="15565"/>
                    <a:pt x="69532" y="347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6"/>
            <p:cNvSpPr/>
            <p:nvPr/>
          </p:nvSpPr>
          <p:spPr>
            <a:xfrm>
              <a:off x="2712813" y="3592864"/>
              <a:ext cx="81626" cy="24516"/>
            </a:xfrm>
            <a:custGeom>
              <a:avLst/>
              <a:gdLst/>
              <a:ahLst/>
              <a:cxnLst/>
              <a:rect l="l" t="t" r="r" b="b"/>
              <a:pathLst>
                <a:path w="110680" h="33242" extrusionOk="0">
                  <a:moveTo>
                    <a:pt x="110681" y="33242"/>
                  </a:moveTo>
                  <a:cubicBezTo>
                    <a:pt x="91638" y="30133"/>
                    <a:pt x="72899" y="25385"/>
                    <a:pt x="54674" y="19050"/>
                  </a:cubicBezTo>
                  <a:cubicBezTo>
                    <a:pt x="35935" y="14283"/>
                    <a:pt x="17643" y="7910"/>
                    <a:pt x="0" y="0"/>
                  </a:cubicBezTo>
                  <a:cubicBezTo>
                    <a:pt x="19061" y="3170"/>
                    <a:pt x="37827" y="7917"/>
                    <a:pt x="56102" y="14192"/>
                  </a:cubicBezTo>
                  <a:cubicBezTo>
                    <a:pt x="74807" y="18968"/>
                    <a:pt x="93067" y="25341"/>
                    <a:pt x="110680" y="33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6"/>
            <p:cNvSpPr/>
            <p:nvPr/>
          </p:nvSpPr>
          <p:spPr>
            <a:xfrm>
              <a:off x="2701707" y="3390276"/>
              <a:ext cx="25148" cy="25148"/>
            </a:xfrm>
            <a:custGeom>
              <a:avLst/>
              <a:gdLst/>
              <a:ahLst/>
              <a:cxnLst/>
              <a:rect l="l" t="t" r="r" b="b"/>
              <a:pathLst>
                <a:path w="34099" h="34099" extrusionOk="0">
                  <a:moveTo>
                    <a:pt x="34099" y="17050"/>
                  </a:moveTo>
                  <a:cubicBezTo>
                    <a:pt x="34099" y="26466"/>
                    <a:pt x="26466" y="34099"/>
                    <a:pt x="17050" y="34099"/>
                  </a:cubicBezTo>
                  <a:cubicBezTo>
                    <a:pt x="7634" y="34099"/>
                    <a:pt x="0" y="26466"/>
                    <a:pt x="0" y="17050"/>
                  </a:cubicBezTo>
                  <a:cubicBezTo>
                    <a:pt x="0" y="7633"/>
                    <a:pt x="7634" y="0"/>
                    <a:pt x="17050" y="0"/>
                  </a:cubicBezTo>
                  <a:cubicBezTo>
                    <a:pt x="26466" y="0"/>
                    <a:pt x="34099" y="7633"/>
                    <a:pt x="34099" y="17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6"/>
            <p:cNvSpPr/>
            <p:nvPr/>
          </p:nvSpPr>
          <p:spPr>
            <a:xfrm>
              <a:off x="2741705" y="3533184"/>
              <a:ext cx="25148" cy="25148"/>
            </a:xfrm>
            <a:custGeom>
              <a:avLst/>
              <a:gdLst/>
              <a:ahLst/>
              <a:cxnLst/>
              <a:rect l="l" t="t" r="r" b="b"/>
              <a:pathLst>
                <a:path w="34099" h="34099" extrusionOk="0">
                  <a:moveTo>
                    <a:pt x="34099" y="17145"/>
                  </a:moveTo>
                  <a:cubicBezTo>
                    <a:pt x="34047" y="26561"/>
                    <a:pt x="26371" y="34152"/>
                    <a:pt x="16954" y="34099"/>
                  </a:cubicBezTo>
                  <a:cubicBezTo>
                    <a:pt x="7538" y="34046"/>
                    <a:pt x="-52" y="26370"/>
                    <a:pt x="0" y="16954"/>
                  </a:cubicBezTo>
                  <a:cubicBezTo>
                    <a:pt x="53" y="7576"/>
                    <a:pt x="7670" y="0"/>
                    <a:pt x="17050" y="0"/>
                  </a:cubicBezTo>
                  <a:cubicBezTo>
                    <a:pt x="26466" y="0"/>
                    <a:pt x="34099" y="7633"/>
                    <a:pt x="34100" y="17050"/>
                  </a:cubicBezTo>
                  <a:cubicBezTo>
                    <a:pt x="34100" y="17082"/>
                    <a:pt x="34099" y="17113"/>
                    <a:pt x="34099" y="171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6"/>
            <p:cNvSpPr/>
            <p:nvPr/>
          </p:nvSpPr>
          <p:spPr>
            <a:xfrm>
              <a:off x="2968642" y="3112295"/>
              <a:ext cx="180082" cy="602152"/>
            </a:xfrm>
            <a:custGeom>
              <a:avLst/>
              <a:gdLst/>
              <a:ahLst/>
              <a:cxnLst/>
              <a:rect l="l" t="t" r="r" b="b"/>
              <a:pathLst>
                <a:path w="244179" h="816477" extrusionOk="0">
                  <a:moveTo>
                    <a:pt x="157698" y="665180"/>
                  </a:moveTo>
                  <a:cubicBezTo>
                    <a:pt x="157698" y="665180"/>
                    <a:pt x="222182" y="778908"/>
                    <a:pt x="138648" y="810627"/>
                  </a:cubicBezTo>
                  <a:cubicBezTo>
                    <a:pt x="87308" y="830153"/>
                    <a:pt x="30539" y="798816"/>
                    <a:pt x="14823" y="746142"/>
                  </a:cubicBezTo>
                  <a:cubicBezTo>
                    <a:pt x="4631" y="711471"/>
                    <a:pt x="-4227" y="673371"/>
                    <a:pt x="2155" y="656226"/>
                  </a:cubicBezTo>
                  <a:cubicBezTo>
                    <a:pt x="14537" y="621174"/>
                    <a:pt x="105025" y="227601"/>
                    <a:pt x="112264" y="162355"/>
                  </a:cubicBezTo>
                  <a:cubicBezTo>
                    <a:pt x="114169" y="145591"/>
                    <a:pt x="133981" y="53199"/>
                    <a:pt x="136362" y="40054"/>
                  </a:cubicBezTo>
                  <a:cubicBezTo>
                    <a:pt x="147411" y="-21477"/>
                    <a:pt x="240470" y="-8428"/>
                    <a:pt x="243232" y="54056"/>
                  </a:cubicBezTo>
                  <a:cubicBezTo>
                    <a:pt x="243995" y="72534"/>
                    <a:pt x="244661" y="137400"/>
                    <a:pt x="243709" y="149306"/>
                  </a:cubicBezTo>
                  <a:cubicBezTo>
                    <a:pt x="230850" y="311231"/>
                    <a:pt x="210466" y="396099"/>
                    <a:pt x="193988" y="481062"/>
                  </a:cubicBezTo>
                  <a:cubicBezTo>
                    <a:pt x="173033" y="588789"/>
                    <a:pt x="157317" y="665180"/>
                    <a:pt x="157317" y="66518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6"/>
            <p:cNvSpPr/>
            <p:nvPr/>
          </p:nvSpPr>
          <p:spPr>
            <a:xfrm>
              <a:off x="2966223" y="3109532"/>
              <a:ext cx="184263" cy="605439"/>
            </a:xfrm>
            <a:custGeom>
              <a:avLst/>
              <a:gdLst/>
              <a:ahLst/>
              <a:cxnLst/>
              <a:rect l="l" t="t" r="r" b="b"/>
              <a:pathLst>
                <a:path w="249848" h="820934" extrusionOk="0">
                  <a:moveTo>
                    <a:pt x="160975" y="668924"/>
                  </a:moveTo>
                  <a:cubicBezTo>
                    <a:pt x="160975" y="668924"/>
                    <a:pt x="160975" y="667305"/>
                    <a:pt x="161641" y="664257"/>
                  </a:cubicBezTo>
                  <a:lnTo>
                    <a:pt x="164118" y="650636"/>
                  </a:lnTo>
                  <a:lnTo>
                    <a:pt x="173643" y="598534"/>
                  </a:lnTo>
                  <a:lnTo>
                    <a:pt x="210981" y="406796"/>
                  </a:lnTo>
                  <a:cubicBezTo>
                    <a:pt x="218696" y="366315"/>
                    <a:pt x="226316" y="321833"/>
                    <a:pt x="232412" y="273446"/>
                  </a:cubicBezTo>
                  <a:cubicBezTo>
                    <a:pt x="235556" y="249443"/>
                    <a:pt x="238318" y="224488"/>
                    <a:pt x="240699" y="198865"/>
                  </a:cubicBezTo>
                  <a:cubicBezTo>
                    <a:pt x="243892" y="172573"/>
                    <a:pt x="245387" y="146102"/>
                    <a:pt x="245176" y="119617"/>
                  </a:cubicBezTo>
                  <a:cubicBezTo>
                    <a:pt x="245176" y="105997"/>
                    <a:pt x="245176" y="92185"/>
                    <a:pt x="244699" y="78279"/>
                  </a:cubicBezTo>
                  <a:cubicBezTo>
                    <a:pt x="245698" y="64476"/>
                    <a:pt x="243916" y="50614"/>
                    <a:pt x="239461" y="37512"/>
                  </a:cubicBezTo>
                  <a:cubicBezTo>
                    <a:pt x="226421" y="11542"/>
                    <a:pt x="195969" y="-507"/>
                    <a:pt x="168690" y="9508"/>
                  </a:cubicBezTo>
                  <a:cubicBezTo>
                    <a:pt x="155405" y="15182"/>
                    <a:pt x="145731" y="26990"/>
                    <a:pt x="142782" y="41131"/>
                  </a:cubicBezTo>
                  <a:cubicBezTo>
                    <a:pt x="139544" y="55705"/>
                    <a:pt x="136686" y="70754"/>
                    <a:pt x="133257" y="85708"/>
                  </a:cubicBezTo>
                  <a:cubicBezTo>
                    <a:pt x="127352" y="115712"/>
                    <a:pt x="120303" y="146001"/>
                    <a:pt x="116112" y="177053"/>
                  </a:cubicBezTo>
                  <a:cubicBezTo>
                    <a:pt x="105635" y="239347"/>
                    <a:pt x="92014" y="299259"/>
                    <a:pt x="79441" y="357266"/>
                  </a:cubicBezTo>
                  <a:cubicBezTo>
                    <a:pt x="66868" y="415273"/>
                    <a:pt x="53914" y="470994"/>
                    <a:pt x="41341" y="524049"/>
                  </a:cubicBezTo>
                  <a:cubicBezTo>
                    <a:pt x="34959" y="550528"/>
                    <a:pt x="28768" y="576436"/>
                    <a:pt x="22291" y="601487"/>
                  </a:cubicBezTo>
                  <a:cubicBezTo>
                    <a:pt x="19147" y="614060"/>
                    <a:pt x="16004" y="626347"/>
                    <a:pt x="12766" y="638539"/>
                  </a:cubicBezTo>
                  <a:cubicBezTo>
                    <a:pt x="11147" y="644635"/>
                    <a:pt x="9622" y="650636"/>
                    <a:pt x="7718" y="656542"/>
                  </a:cubicBezTo>
                  <a:cubicBezTo>
                    <a:pt x="5685" y="662128"/>
                    <a:pt x="4654" y="668028"/>
                    <a:pt x="4670" y="673972"/>
                  </a:cubicBezTo>
                  <a:cubicBezTo>
                    <a:pt x="5983" y="697135"/>
                    <a:pt x="10174" y="720044"/>
                    <a:pt x="17147" y="742171"/>
                  </a:cubicBezTo>
                  <a:cubicBezTo>
                    <a:pt x="22002" y="762993"/>
                    <a:pt x="33342" y="781737"/>
                    <a:pt x="49532" y="795702"/>
                  </a:cubicBezTo>
                  <a:cubicBezTo>
                    <a:pt x="57130" y="802051"/>
                    <a:pt x="65598" y="807279"/>
                    <a:pt x="74678" y="811227"/>
                  </a:cubicBezTo>
                  <a:cubicBezTo>
                    <a:pt x="83400" y="814720"/>
                    <a:pt x="92571" y="816964"/>
                    <a:pt x="101920" y="817895"/>
                  </a:cubicBezTo>
                  <a:cubicBezTo>
                    <a:pt x="119133" y="819376"/>
                    <a:pt x="136400" y="815731"/>
                    <a:pt x="151545" y="807418"/>
                  </a:cubicBezTo>
                  <a:cubicBezTo>
                    <a:pt x="164845" y="800269"/>
                    <a:pt x="174776" y="788146"/>
                    <a:pt x="179167" y="773699"/>
                  </a:cubicBezTo>
                  <a:cubicBezTo>
                    <a:pt x="182533" y="761487"/>
                    <a:pt x="183376" y="748718"/>
                    <a:pt x="181644" y="736170"/>
                  </a:cubicBezTo>
                  <a:cubicBezTo>
                    <a:pt x="179131" y="718694"/>
                    <a:pt x="174327" y="701624"/>
                    <a:pt x="167356" y="685402"/>
                  </a:cubicBezTo>
                  <a:cubicBezTo>
                    <a:pt x="164975" y="679783"/>
                    <a:pt x="163070" y="675877"/>
                    <a:pt x="161737" y="672829"/>
                  </a:cubicBezTo>
                  <a:lnTo>
                    <a:pt x="159737" y="668543"/>
                  </a:lnTo>
                  <a:cubicBezTo>
                    <a:pt x="159737" y="668543"/>
                    <a:pt x="160689" y="669876"/>
                    <a:pt x="162213" y="672543"/>
                  </a:cubicBezTo>
                  <a:cubicBezTo>
                    <a:pt x="163737" y="675210"/>
                    <a:pt x="165737" y="679401"/>
                    <a:pt x="168309" y="685021"/>
                  </a:cubicBezTo>
                  <a:cubicBezTo>
                    <a:pt x="175684" y="701202"/>
                    <a:pt x="180811" y="718315"/>
                    <a:pt x="183549" y="735885"/>
                  </a:cubicBezTo>
                  <a:cubicBezTo>
                    <a:pt x="185467" y="748599"/>
                    <a:pt x="184721" y="761574"/>
                    <a:pt x="181358" y="773985"/>
                  </a:cubicBezTo>
                  <a:cubicBezTo>
                    <a:pt x="176941" y="789135"/>
                    <a:pt x="166653" y="801891"/>
                    <a:pt x="152783" y="809418"/>
                  </a:cubicBezTo>
                  <a:cubicBezTo>
                    <a:pt x="137153" y="818145"/>
                    <a:pt x="119291" y="822055"/>
                    <a:pt x="101443" y="820657"/>
                  </a:cubicBezTo>
                  <a:cubicBezTo>
                    <a:pt x="91645" y="819777"/>
                    <a:pt x="82022" y="817500"/>
                    <a:pt x="72868" y="813894"/>
                  </a:cubicBezTo>
                  <a:cubicBezTo>
                    <a:pt x="42566" y="801288"/>
                    <a:pt x="20217" y="774823"/>
                    <a:pt x="12861" y="742838"/>
                  </a:cubicBezTo>
                  <a:cubicBezTo>
                    <a:pt x="5684" y="720355"/>
                    <a:pt x="1364" y="697058"/>
                    <a:pt x="2" y="673496"/>
                  </a:cubicBezTo>
                  <a:cubicBezTo>
                    <a:pt x="-26" y="670305"/>
                    <a:pt x="229" y="667117"/>
                    <a:pt x="764" y="663971"/>
                  </a:cubicBezTo>
                  <a:cubicBezTo>
                    <a:pt x="1362" y="660750"/>
                    <a:pt x="2157" y="657569"/>
                    <a:pt x="3145" y="654446"/>
                  </a:cubicBezTo>
                  <a:cubicBezTo>
                    <a:pt x="4955" y="648636"/>
                    <a:pt x="6479" y="642635"/>
                    <a:pt x="8098" y="636634"/>
                  </a:cubicBezTo>
                  <a:cubicBezTo>
                    <a:pt x="11147" y="624442"/>
                    <a:pt x="14290" y="612155"/>
                    <a:pt x="17623" y="599582"/>
                  </a:cubicBezTo>
                  <a:cubicBezTo>
                    <a:pt x="23529" y="574531"/>
                    <a:pt x="29720" y="548623"/>
                    <a:pt x="36007" y="522144"/>
                  </a:cubicBezTo>
                  <a:cubicBezTo>
                    <a:pt x="48389" y="469090"/>
                    <a:pt x="61057" y="413273"/>
                    <a:pt x="74107" y="355361"/>
                  </a:cubicBezTo>
                  <a:cubicBezTo>
                    <a:pt x="87156" y="297449"/>
                    <a:pt x="100205" y="237346"/>
                    <a:pt x="110683" y="175529"/>
                  </a:cubicBezTo>
                  <a:cubicBezTo>
                    <a:pt x="114779" y="144192"/>
                    <a:pt x="121922" y="113902"/>
                    <a:pt x="127828" y="83803"/>
                  </a:cubicBezTo>
                  <a:cubicBezTo>
                    <a:pt x="131066" y="68849"/>
                    <a:pt x="133829" y="53990"/>
                    <a:pt x="137353" y="39131"/>
                  </a:cubicBezTo>
                  <a:cubicBezTo>
                    <a:pt x="140675" y="23548"/>
                    <a:pt x="151317" y="10529"/>
                    <a:pt x="165928" y="4174"/>
                  </a:cubicBezTo>
                  <a:cubicBezTo>
                    <a:pt x="196333" y="-7604"/>
                    <a:pt x="230651" y="6340"/>
                    <a:pt x="244223" y="35988"/>
                  </a:cubicBezTo>
                  <a:cubicBezTo>
                    <a:pt x="245462" y="39512"/>
                    <a:pt x="246700" y="42941"/>
                    <a:pt x="247747" y="46465"/>
                  </a:cubicBezTo>
                  <a:lnTo>
                    <a:pt x="249272" y="57419"/>
                  </a:lnTo>
                  <a:cubicBezTo>
                    <a:pt x="249272" y="64563"/>
                    <a:pt x="249272" y="71516"/>
                    <a:pt x="249843" y="78565"/>
                  </a:cubicBezTo>
                  <a:cubicBezTo>
                    <a:pt x="249843" y="92471"/>
                    <a:pt x="249843" y="106282"/>
                    <a:pt x="249843" y="119998"/>
                  </a:cubicBezTo>
                  <a:cubicBezTo>
                    <a:pt x="249949" y="146613"/>
                    <a:pt x="248390" y="173208"/>
                    <a:pt x="245176" y="199627"/>
                  </a:cubicBezTo>
                  <a:cubicBezTo>
                    <a:pt x="242604" y="225345"/>
                    <a:pt x="239842" y="250300"/>
                    <a:pt x="236603" y="274303"/>
                  </a:cubicBezTo>
                  <a:cubicBezTo>
                    <a:pt x="230317" y="322500"/>
                    <a:pt x="222411" y="366982"/>
                    <a:pt x="214505" y="407653"/>
                  </a:cubicBezTo>
                  <a:lnTo>
                    <a:pt x="175643" y="599106"/>
                  </a:lnTo>
                  <a:cubicBezTo>
                    <a:pt x="170976" y="621490"/>
                    <a:pt x="167356" y="638920"/>
                    <a:pt x="164785" y="651017"/>
                  </a:cubicBezTo>
                  <a:cubicBezTo>
                    <a:pt x="163547" y="656827"/>
                    <a:pt x="162594" y="661304"/>
                    <a:pt x="161832" y="664543"/>
                  </a:cubicBezTo>
                  <a:cubicBezTo>
                    <a:pt x="161070" y="667781"/>
                    <a:pt x="160975" y="668924"/>
                    <a:pt x="160975" y="6689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6"/>
            <p:cNvSpPr/>
            <p:nvPr/>
          </p:nvSpPr>
          <p:spPr>
            <a:xfrm>
              <a:off x="3080293" y="3136488"/>
              <a:ext cx="51278" cy="51281"/>
            </a:xfrm>
            <a:custGeom>
              <a:avLst/>
              <a:gdLst/>
              <a:ahLst/>
              <a:cxnLst/>
              <a:rect l="l" t="t" r="r" b="b"/>
              <a:pathLst>
                <a:path w="69529" h="69533" extrusionOk="0">
                  <a:moveTo>
                    <a:pt x="27" y="36228"/>
                  </a:moveTo>
                  <a:cubicBezTo>
                    <a:pt x="834" y="55412"/>
                    <a:pt x="17040" y="70309"/>
                    <a:pt x="36224" y="69502"/>
                  </a:cubicBezTo>
                  <a:cubicBezTo>
                    <a:pt x="55408" y="68695"/>
                    <a:pt x="70305" y="52490"/>
                    <a:pt x="69498" y="33306"/>
                  </a:cubicBezTo>
                  <a:cubicBezTo>
                    <a:pt x="68692" y="14122"/>
                    <a:pt x="52486" y="-776"/>
                    <a:pt x="33302" y="31"/>
                  </a:cubicBezTo>
                  <a:cubicBezTo>
                    <a:pt x="33291" y="32"/>
                    <a:pt x="33281" y="32"/>
                    <a:pt x="33270" y="33"/>
                  </a:cubicBezTo>
                  <a:cubicBezTo>
                    <a:pt x="14123" y="908"/>
                    <a:pt x="-726" y="17076"/>
                    <a:pt x="27" y="362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6"/>
            <p:cNvSpPr/>
            <p:nvPr/>
          </p:nvSpPr>
          <p:spPr>
            <a:xfrm>
              <a:off x="3019272" y="3633048"/>
              <a:ext cx="51281" cy="51281"/>
            </a:xfrm>
            <a:custGeom>
              <a:avLst/>
              <a:gdLst/>
              <a:ahLst/>
              <a:cxnLst/>
              <a:rect l="l" t="t" r="r" b="b"/>
              <a:pathLst>
                <a:path w="69533" h="69533" extrusionOk="0">
                  <a:moveTo>
                    <a:pt x="35" y="36323"/>
                  </a:moveTo>
                  <a:cubicBezTo>
                    <a:pt x="894" y="55504"/>
                    <a:pt x="17141" y="70358"/>
                    <a:pt x="36322" y="69498"/>
                  </a:cubicBezTo>
                  <a:cubicBezTo>
                    <a:pt x="55504" y="68639"/>
                    <a:pt x="70357" y="52393"/>
                    <a:pt x="69498" y="33211"/>
                  </a:cubicBezTo>
                  <a:cubicBezTo>
                    <a:pt x="68640" y="14055"/>
                    <a:pt x="52435" y="-789"/>
                    <a:pt x="33278" y="32"/>
                  </a:cubicBezTo>
                  <a:cubicBezTo>
                    <a:pt x="14094" y="855"/>
                    <a:pt x="-790" y="17073"/>
                    <a:pt x="33" y="36256"/>
                  </a:cubicBezTo>
                  <a:cubicBezTo>
                    <a:pt x="33" y="36278"/>
                    <a:pt x="35" y="36300"/>
                    <a:pt x="35" y="363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6"/>
            <p:cNvSpPr/>
            <p:nvPr/>
          </p:nvSpPr>
          <p:spPr>
            <a:xfrm>
              <a:off x="2994343" y="3608329"/>
              <a:ext cx="80503" cy="27888"/>
            </a:xfrm>
            <a:custGeom>
              <a:avLst/>
              <a:gdLst/>
              <a:ahLst/>
              <a:cxnLst/>
              <a:rect l="l" t="t" r="r" b="b"/>
              <a:pathLst>
                <a:path w="109156" h="37814" extrusionOk="0">
                  <a:moveTo>
                    <a:pt x="0" y="37814"/>
                  </a:moveTo>
                  <a:cubicBezTo>
                    <a:pt x="17284" y="29176"/>
                    <a:pt x="35292" y="22068"/>
                    <a:pt x="53816" y="16573"/>
                  </a:cubicBezTo>
                  <a:cubicBezTo>
                    <a:pt x="71741" y="9435"/>
                    <a:pt x="90259" y="3889"/>
                    <a:pt x="109157" y="0"/>
                  </a:cubicBezTo>
                  <a:cubicBezTo>
                    <a:pt x="91868" y="8554"/>
                    <a:pt x="73899" y="15658"/>
                    <a:pt x="55436" y="21241"/>
                  </a:cubicBezTo>
                  <a:cubicBezTo>
                    <a:pt x="37440" y="28268"/>
                    <a:pt x="18900" y="33811"/>
                    <a:pt x="0" y="378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6"/>
            <p:cNvSpPr/>
            <p:nvPr/>
          </p:nvSpPr>
          <p:spPr>
            <a:xfrm>
              <a:off x="3067520" y="3400608"/>
              <a:ext cx="25148" cy="25148"/>
            </a:xfrm>
            <a:custGeom>
              <a:avLst/>
              <a:gdLst/>
              <a:ahLst/>
              <a:cxnLst/>
              <a:rect l="l" t="t" r="r" b="b"/>
              <a:pathLst>
                <a:path w="34099" h="34099" extrusionOk="0">
                  <a:moveTo>
                    <a:pt x="34100" y="17050"/>
                  </a:moveTo>
                  <a:cubicBezTo>
                    <a:pt x="34100" y="26466"/>
                    <a:pt x="26466" y="34099"/>
                    <a:pt x="17050" y="34099"/>
                  </a:cubicBezTo>
                  <a:cubicBezTo>
                    <a:pt x="7633" y="34099"/>
                    <a:pt x="0" y="26466"/>
                    <a:pt x="0" y="17050"/>
                  </a:cubicBezTo>
                  <a:cubicBezTo>
                    <a:pt x="0" y="7633"/>
                    <a:pt x="7633" y="0"/>
                    <a:pt x="17050" y="0"/>
                  </a:cubicBezTo>
                  <a:cubicBezTo>
                    <a:pt x="26466" y="0"/>
                    <a:pt x="34100" y="7633"/>
                    <a:pt x="34100" y="17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6"/>
            <p:cNvSpPr/>
            <p:nvPr/>
          </p:nvSpPr>
          <p:spPr>
            <a:xfrm>
              <a:off x="3026749" y="3545837"/>
              <a:ext cx="25289" cy="25289"/>
            </a:xfrm>
            <a:custGeom>
              <a:avLst/>
              <a:gdLst/>
              <a:ahLst/>
              <a:cxnLst/>
              <a:rect l="l" t="t" r="r" b="b"/>
              <a:pathLst>
                <a:path w="34290" h="34290" extrusionOk="0">
                  <a:moveTo>
                    <a:pt x="34290" y="17050"/>
                  </a:moveTo>
                  <a:cubicBezTo>
                    <a:pt x="34342" y="26519"/>
                    <a:pt x="26709" y="34237"/>
                    <a:pt x="17240" y="34290"/>
                  </a:cubicBezTo>
                  <a:cubicBezTo>
                    <a:pt x="7771" y="34342"/>
                    <a:pt x="53" y="26709"/>
                    <a:pt x="0" y="17240"/>
                  </a:cubicBezTo>
                  <a:cubicBezTo>
                    <a:pt x="-52" y="7771"/>
                    <a:pt x="7581" y="53"/>
                    <a:pt x="17050" y="0"/>
                  </a:cubicBezTo>
                  <a:cubicBezTo>
                    <a:pt x="17081" y="0"/>
                    <a:pt x="17113" y="0"/>
                    <a:pt x="17145" y="0"/>
                  </a:cubicBezTo>
                  <a:cubicBezTo>
                    <a:pt x="26577" y="0"/>
                    <a:pt x="34237" y="7618"/>
                    <a:pt x="34290" y="17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5" name="Google Shape;275;p16"/>
            <p:cNvGrpSpPr/>
            <p:nvPr/>
          </p:nvGrpSpPr>
          <p:grpSpPr>
            <a:xfrm>
              <a:off x="2035724" y="1149832"/>
              <a:ext cx="827668" cy="587690"/>
              <a:chOff x="2183420" y="1130657"/>
              <a:chExt cx="1121502" cy="796328"/>
            </a:xfrm>
          </p:grpSpPr>
          <p:sp>
            <p:nvSpPr>
              <p:cNvPr id="276" name="Google Shape;276;p16"/>
              <p:cNvSpPr/>
              <p:nvPr/>
            </p:nvSpPr>
            <p:spPr>
              <a:xfrm>
                <a:off x="2282033" y="1212048"/>
                <a:ext cx="908569" cy="641581"/>
              </a:xfrm>
              <a:custGeom>
                <a:avLst/>
                <a:gdLst/>
                <a:ahLst/>
                <a:cxnLst/>
                <a:rect l="l" t="t" r="r" b="b"/>
                <a:pathLst>
                  <a:path w="908569" h="641581" extrusionOk="0">
                    <a:moveTo>
                      <a:pt x="896386" y="44648"/>
                    </a:moveTo>
                    <a:cubicBezTo>
                      <a:pt x="891676" y="38264"/>
                      <a:pt x="886243" y="32446"/>
                      <a:pt x="880194" y="27313"/>
                    </a:cubicBezTo>
                    <a:cubicBezTo>
                      <a:pt x="861798" y="13741"/>
                      <a:pt x="839937" y="5651"/>
                      <a:pt x="817138" y="3977"/>
                    </a:cubicBezTo>
                    <a:cubicBezTo>
                      <a:pt x="757988" y="-3453"/>
                      <a:pt x="671215" y="12644"/>
                      <a:pt x="572346" y="51030"/>
                    </a:cubicBezTo>
                    <a:cubicBezTo>
                      <a:pt x="456477" y="97210"/>
                      <a:pt x="347507" y="159099"/>
                      <a:pt x="248495" y="234958"/>
                    </a:cubicBezTo>
                    <a:cubicBezTo>
                      <a:pt x="189785" y="279046"/>
                      <a:pt x="136007" y="329343"/>
                      <a:pt x="88095" y="384977"/>
                    </a:cubicBezTo>
                    <a:cubicBezTo>
                      <a:pt x="62743" y="414312"/>
                      <a:pt x="41145" y="446693"/>
                      <a:pt x="23801" y="481370"/>
                    </a:cubicBezTo>
                    <a:cubicBezTo>
                      <a:pt x="15132" y="499034"/>
                      <a:pt x="9221" y="517922"/>
                      <a:pt x="6275" y="537377"/>
                    </a:cubicBezTo>
                    <a:cubicBezTo>
                      <a:pt x="4941" y="547142"/>
                      <a:pt x="4941" y="557043"/>
                      <a:pt x="6275" y="566809"/>
                    </a:cubicBezTo>
                    <a:cubicBezTo>
                      <a:pt x="8957" y="586514"/>
                      <a:pt x="19948" y="604127"/>
                      <a:pt x="36469" y="615196"/>
                    </a:cubicBezTo>
                    <a:cubicBezTo>
                      <a:pt x="44635" y="620668"/>
                      <a:pt x="53512" y="624994"/>
                      <a:pt x="62853" y="628055"/>
                    </a:cubicBezTo>
                    <a:cubicBezTo>
                      <a:pt x="81673" y="633847"/>
                      <a:pt x="101265" y="636737"/>
                      <a:pt x="120956" y="636627"/>
                    </a:cubicBezTo>
                    <a:cubicBezTo>
                      <a:pt x="159740" y="636292"/>
                      <a:pt x="198330" y="631109"/>
                      <a:pt x="235827" y="621197"/>
                    </a:cubicBezTo>
                    <a:cubicBezTo>
                      <a:pt x="306942" y="602563"/>
                      <a:pt x="375829" y="576279"/>
                      <a:pt x="441282" y="542806"/>
                    </a:cubicBezTo>
                    <a:cubicBezTo>
                      <a:pt x="552871" y="487344"/>
                      <a:pt x="656324" y="416837"/>
                      <a:pt x="748749" y="333256"/>
                    </a:cubicBezTo>
                    <a:cubicBezTo>
                      <a:pt x="826663" y="261342"/>
                      <a:pt x="879241" y="190381"/>
                      <a:pt x="898482" y="134088"/>
                    </a:cubicBezTo>
                    <a:cubicBezTo>
                      <a:pt x="906950" y="112939"/>
                      <a:pt x="909294" y="89832"/>
                      <a:pt x="905244" y="67413"/>
                    </a:cubicBezTo>
                    <a:cubicBezTo>
                      <a:pt x="903269" y="59718"/>
                      <a:pt x="900425" y="52272"/>
                      <a:pt x="896767" y="45220"/>
                    </a:cubicBezTo>
                    <a:lnTo>
                      <a:pt x="899815" y="50459"/>
                    </a:lnTo>
                    <a:cubicBezTo>
                      <a:pt x="901101" y="52594"/>
                      <a:pt x="902155" y="54861"/>
                      <a:pt x="902958" y="57221"/>
                    </a:cubicBezTo>
                    <a:cubicBezTo>
                      <a:pt x="904340" y="60286"/>
                      <a:pt x="905424" y="63475"/>
                      <a:pt x="906197" y="66746"/>
                    </a:cubicBezTo>
                    <a:cubicBezTo>
                      <a:pt x="910761" y="89452"/>
                      <a:pt x="908711" y="112990"/>
                      <a:pt x="900291" y="134564"/>
                    </a:cubicBezTo>
                    <a:cubicBezTo>
                      <a:pt x="881241" y="191714"/>
                      <a:pt x="828949" y="263152"/>
                      <a:pt x="751130" y="335637"/>
                    </a:cubicBezTo>
                    <a:cubicBezTo>
                      <a:pt x="658649" y="419927"/>
                      <a:pt x="554956" y="491022"/>
                      <a:pt x="442996" y="546902"/>
                    </a:cubicBezTo>
                    <a:cubicBezTo>
                      <a:pt x="377265" y="580588"/>
                      <a:pt x="308095" y="607094"/>
                      <a:pt x="236684" y="625959"/>
                    </a:cubicBezTo>
                    <a:cubicBezTo>
                      <a:pt x="198785" y="635994"/>
                      <a:pt x="159778" y="641242"/>
                      <a:pt x="120575" y="641580"/>
                    </a:cubicBezTo>
                    <a:cubicBezTo>
                      <a:pt x="100366" y="641656"/>
                      <a:pt x="80262" y="638670"/>
                      <a:pt x="60948" y="632722"/>
                    </a:cubicBezTo>
                    <a:cubicBezTo>
                      <a:pt x="51145" y="629516"/>
                      <a:pt x="41821" y="624998"/>
                      <a:pt x="33230" y="619292"/>
                    </a:cubicBezTo>
                    <a:cubicBezTo>
                      <a:pt x="24709" y="613184"/>
                      <a:pt x="17381" y="605565"/>
                      <a:pt x="11609" y="596813"/>
                    </a:cubicBezTo>
                    <a:cubicBezTo>
                      <a:pt x="6289" y="587811"/>
                      <a:pt x="2703" y="577893"/>
                      <a:pt x="1036" y="567571"/>
                    </a:cubicBezTo>
                    <a:cubicBezTo>
                      <a:pt x="-345" y="557330"/>
                      <a:pt x="-345" y="546951"/>
                      <a:pt x="1036" y="536710"/>
                    </a:cubicBezTo>
                    <a:cubicBezTo>
                      <a:pt x="4237" y="516839"/>
                      <a:pt x="10435" y="497570"/>
                      <a:pt x="19419" y="479560"/>
                    </a:cubicBezTo>
                    <a:cubicBezTo>
                      <a:pt x="36875" y="444469"/>
                      <a:pt x="58702" y="411729"/>
                      <a:pt x="84380" y="382119"/>
                    </a:cubicBezTo>
                    <a:cubicBezTo>
                      <a:pt x="132761" y="326225"/>
                      <a:pt x="187053" y="275734"/>
                      <a:pt x="246305" y="231529"/>
                    </a:cubicBezTo>
                    <a:cubicBezTo>
                      <a:pt x="345550" y="155551"/>
                      <a:pt x="454861" y="93716"/>
                      <a:pt x="571107" y="47792"/>
                    </a:cubicBezTo>
                    <a:cubicBezTo>
                      <a:pt x="670453" y="9692"/>
                      <a:pt x="757702" y="-6025"/>
                      <a:pt x="817329" y="2072"/>
                    </a:cubicBezTo>
                    <a:cubicBezTo>
                      <a:pt x="840392" y="3945"/>
                      <a:pt x="862422" y="12446"/>
                      <a:pt x="880765" y="26551"/>
                    </a:cubicBezTo>
                    <a:cubicBezTo>
                      <a:pt x="883491" y="28691"/>
                      <a:pt x="886011" y="31083"/>
                      <a:pt x="888290" y="33695"/>
                    </a:cubicBezTo>
                    <a:cubicBezTo>
                      <a:pt x="890050" y="35493"/>
                      <a:pt x="891614" y="37472"/>
                      <a:pt x="892957" y="39600"/>
                    </a:cubicBezTo>
                    <a:cubicBezTo>
                      <a:pt x="895338" y="42934"/>
                      <a:pt x="896386" y="44648"/>
                      <a:pt x="896386" y="4464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6"/>
              <p:cNvSpPr/>
              <p:nvPr/>
            </p:nvSpPr>
            <p:spPr>
              <a:xfrm>
                <a:off x="2183420" y="1130657"/>
                <a:ext cx="1121502" cy="796328"/>
              </a:xfrm>
              <a:custGeom>
                <a:avLst/>
                <a:gdLst/>
                <a:ahLst/>
                <a:cxnLst/>
                <a:rect l="l" t="t" r="r" b="b"/>
                <a:pathLst>
                  <a:path w="1121502" h="796328" extrusionOk="0">
                    <a:moveTo>
                      <a:pt x="1106346" y="57364"/>
                    </a:moveTo>
                    <a:cubicBezTo>
                      <a:pt x="1100526" y="49418"/>
                      <a:pt x="1093850" y="42135"/>
                      <a:pt x="1086439" y="35647"/>
                    </a:cubicBezTo>
                    <a:cubicBezTo>
                      <a:pt x="1077229" y="28067"/>
                      <a:pt x="1066919" y="21932"/>
                      <a:pt x="1055863" y="17454"/>
                    </a:cubicBezTo>
                    <a:cubicBezTo>
                      <a:pt x="1040586" y="11318"/>
                      <a:pt x="1024578" y="7188"/>
                      <a:pt x="1008238" y="5167"/>
                    </a:cubicBezTo>
                    <a:cubicBezTo>
                      <a:pt x="934991" y="-5501"/>
                      <a:pt x="827263" y="13168"/>
                      <a:pt x="704010" y="60126"/>
                    </a:cubicBezTo>
                    <a:cubicBezTo>
                      <a:pt x="637041" y="86026"/>
                      <a:pt x="572037" y="116745"/>
                      <a:pt x="509509" y="152043"/>
                    </a:cubicBezTo>
                    <a:cubicBezTo>
                      <a:pt x="437432" y="192249"/>
                      <a:pt x="368355" y="237611"/>
                      <a:pt x="302817" y="287774"/>
                    </a:cubicBezTo>
                    <a:cubicBezTo>
                      <a:pt x="230133" y="342664"/>
                      <a:pt x="163752" y="405436"/>
                      <a:pt x="104887" y="474940"/>
                    </a:cubicBezTo>
                    <a:cubicBezTo>
                      <a:pt x="73719" y="511661"/>
                      <a:pt x="47375" y="552217"/>
                      <a:pt x="26497" y="595622"/>
                    </a:cubicBezTo>
                    <a:cubicBezTo>
                      <a:pt x="15906" y="617683"/>
                      <a:pt x="8866" y="641278"/>
                      <a:pt x="5637" y="665535"/>
                    </a:cubicBezTo>
                    <a:cubicBezTo>
                      <a:pt x="4128" y="677692"/>
                      <a:pt x="4288" y="689998"/>
                      <a:pt x="6113" y="702111"/>
                    </a:cubicBezTo>
                    <a:cubicBezTo>
                      <a:pt x="8280" y="714169"/>
                      <a:pt x="12569" y="725747"/>
                      <a:pt x="18782" y="736306"/>
                    </a:cubicBezTo>
                    <a:cubicBezTo>
                      <a:pt x="25584" y="746536"/>
                      <a:pt x="34089" y="755524"/>
                      <a:pt x="43928" y="762881"/>
                    </a:cubicBezTo>
                    <a:cubicBezTo>
                      <a:pt x="54030" y="769813"/>
                      <a:pt x="65019" y="775356"/>
                      <a:pt x="76598" y="779359"/>
                    </a:cubicBezTo>
                    <a:cubicBezTo>
                      <a:pt x="99827" y="787096"/>
                      <a:pt x="124125" y="791145"/>
                      <a:pt x="148607" y="791361"/>
                    </a:cubicBezTo>
                    <a:cubicBezTo>
                      <a:pt x="196776" y="791693"/>
                      <a:pt x="244790" y="785867"/>
                      <a:pt x="291482" y="774025"/>
                    </a:cubicBezTo>
                    <a:cubicBezTo>
                      <a:pt x="379899" y="751528"/>
                      <a:pt x="465569" y="719362"/>
                      <a:pt x="546943" y="678108"/>
                    </a:cubicBezTo>
                    <a:cubicBezTo>
                      <a:pt x="620655" y="641269"/>
                      <a:pt x="691610" y="599155"/>
                      <a:pt x="759255" y="552093"/>
                    </a:cubicBezTo>
                    <a:cubicBezTo>
                      <a:pt x="818475" y="511250"/>
                      <a:pt x="874660" y="466174"/>
                      <a:pt x="927371" y="417219"/>
                    </a:cubicBezTo>
                    <a:cubicBezTo>
                      <a:pt x="1023574" y="327398"/>
                      <a:pt x="1087772" y="238530"/>
                      <a:pt x="1110346" y="168140"/>
                    </a:cubicBezTo>
                    <a:cubicBezTo>
                      <a:pt x="1115460" y="152715"/>
                      <a:pt x="1118659" y="136720"/>
                      <a:pt x="1119871" y="120515"/>
                    </a:cubicBezTo>
                    <a:cubicBezTo>
                      <a:pt x="1120666" y="108591"/>
                      <a:pt x="1119670" y="96616"/>
                      <a:pt x="1116919" y="84987"/>
                    </a:cubicBezTo>
                    <a:cubicBezTo>
                      <a:pt x="1114377" y="75466"/>
                      <a:pt x="1110767" y="66263"/>
                      <a:pt x="1106155" y="57555"/>
                    </a:cubicBezTo>
                    <a:cubicBezTo>
                      <a:pt x="1106155" y="57555"/>
                      <a:pt x="1107489" y="59745"/>
                      <a:pt x="1109870" y="64127"/>
                    </a:cubicBezTo>
                    <a:cubicBezTo>
                      <a:pt x="1111462" y="66790"/>
                      <a:pt x="1112802" y="69596"/>
                      <a:pt x="1113871" y="72509"/>
                    </a:cubicBezTo>
                    <a:cubicBezTo>
                      <a:pt x="1115558" y="76448"/>
                      <a:pt x="1116897" y="80528"/>
                      <a:pt x="1117871" y="84701"/>
                    </a:cubicBezTo>
                    <a:cubicBezTo>
                      <a:pt x="1120853" y="96391"/>
                      <a:pt x="1122009" y="108472"/>
                      <a:pt x="1121300" y="120515"/>
                    </a:cubicBezTo>
                    <a:cubicBezTo>
                      <a:pt x="1120176" y="136950"/>
                      <a:pt x="1116975" y="153176"/>
                      <a:pt x="1111775" y="168807"/>
                    </a:cubicBezTo>
                    <a:cubicBezTo>
                      <a:pt x="1089487" y="239958"/>
                      <a:pt x="1025479" y="329493"/>
                      <a:pt x="929276" y="419886"/>
                    </a:cubicBezTo>
                    <a:cubicBezTo>
                      <a:pt x="876905" y="469019"/>
                      <a:pt x="821037" y="514286"/>
                      <a:pt x="762112" y="555331"/>
                    </a:cubicBezTo>
                    <a:cubicBezTo>
                      <a:pt x="694240" y="602756"/>
                      <a:pt x="622994" y="645160"/>
                      <a:pt x="548943" y="682204"/>
                    </a:cubicBezTo>
                    <a:cubicBezTo>
                      <a:pt x="467348" y="723776"/>
                      <a:pt x="381379" y="756138"/>
                      <a:pt x="292625" y="778693"/>
                    </a:cubicBezTo>
                    <a:cubicBezTo>
                      <a:pt x="245577" y="790737"/>
                      <a:pt x="197171" y="796660"/>
                      <a:pt x="148607" y="796314"/>
                    </a:cubicBezTo>
                    <a:cubicBezTo>
                      <a:pt x="123571" y="796114"/>
                      <a:pt x="98723" y="791967"/>
                      <a:pt x="74979" y="784026"/>
                    </a:cubicBezTo>
                    <a:cubicBezTo>
                      <a:pt x="62959" y="779857"/>
                      <a:pt x="51553" y="774091"/>
                      <a:pt x="41070" y="766881"/>
                    </a:cubicBezTo>
                    <a:cubicBezTo>
                      <a:pt x="30726" y="759176"/>
                      <a:pt x="21799" y="749733"/>
                      <a:pt x="14686" y="738973"/>
                    </a:cubicBezTo>
                    <a:cubicBezTo>
                      <a:pt x="8128" y="727854"/>
                      <a:pt x="3581" y="715666"/>
                      <a:pt x="1255" y="702969"/>
                    </a:cubicBezTo>
                    <a:cubicBezTo>
                      <a:pt x="-418" y="690324"/>
                      <a:pt x="-418" y="677514"/>
                      <a:pt x="1255" y="664869"/>
                    </a:cubicBezTo>
                    <a:cubicBezTo>
                      <a:pt x="4637" y="640097"/>
                      <a:pt x="11834" y="615999"/>
                      <a:pt x="22591" y="593431"/>
                    </a:cubicBezTo>
                    <a:cubicBezTo>
                      <a:pt x="43670" y="549693"/>
                      <a:pt x="70237" y="508819"/>
                      <a:pt x="101649" y="471797"/>
                    </a:cubicBezTo>
                    <a:cubicBezTo>
                      <a:pt x="160921" y="402011"/>
                      <a:pt x="227751" y="339015"/>
                      <a:pt x="300912" y="283964"/>
                    </a:cubicBezTo>
                    <a:cubicBezTo>
                      <a:pt x="366694" y="233721"/>
                      <a:pt x="436062" y="188357"/>
                      <a:pt x="508462" y="148233"/>
                    </a:cubicBezTo>
                    <a:cubicBezTo>
                      <a:pt x="571101" y="113097"/>
                      <a:pt x="636200" y="82537"/>
                      <a:pt x="703248" y="56793"/>
                    </a:cubicBezTo>
                    <a:cubicBezTo>
                      <a:pt x="827073" y="10215"/>
                      <a:pt x="935277" y="-8073"/>
                      <a:pt x="1009000" y="3262"/>
                    </a:cubicBezTo>
                    <a:cubicBezTo>
                      <a:pt x="1025349" y="5498"/>
                      <a:pt x="1041350" y="9787"/>
                      <a:pt x="1056626" y="16026"/>
                    </a:cubicBezTo>
                    <a:cubicBezTo>
                      <a:pt x="1067757" y="20782"/>
                      <a:pt x="1078099" y="27206"/>
                      <a:pt x="1087296" y="35076"/>
                    </a:cubicBezTo>
                    <a:cubicBezTo>
                      <a:pt x="1090750" y="37749"/>
                      <a:pt x="1093939" y="40747"/>
                      <a:pt x="1096821" y="44029"/>
                    </a:cubicBezTo>
                    <a:cubicBezTo>
                      <a:pt x="1099025" y="46250"/>
                      <a:pt x="1100974" y="48710"/>
                      <a:pt x="1102631" y="513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6"/>
              <p:cNvSpPr/>
              <p:nvPr/>
            </p:nvSpPr>
            <p:spPr>
              <a:xfrm>
                <a:off x="2569052" y="1499866"/>
                <a:ext cx="563027" cy="399678"/>
              </a:xfrm>
              <a:custGeom>
                <a:avLst/>
                <a:gdLst/>
                <a:ahLst/>
                <a:cxnLst/>
                <a:rect l="l" t="t" r="r" b="b"/>
                <a:pathLst>
                  <a:path w="563027" h="399678" extrusionOk="0">
                    <a:moveTo>
                      <a:pt x="554788" y="28959"/>
                    </a:moveTo>
                    <a:cubicBezTo>
                      <a:pt x="551711" y="25141"/>
                      <a:pt x="548335" y="21573"/>
                      <a:pt x="544692" y="18291"/>
                    </a:cubicBezTo>
                    <a:cubicBezTo>
                      <a:pt x="533404" y="9812"/>
                      <a:pt x="519983" y="4634"/>
                      <a:pt x="505925" y="3337"/>
                    </a:cubicBezTo>
                    <a:cubicBezTo>
                      <a:pt x="469349" y="-1806"/>
                      <a:pt x="415533" y="7623"/>
                      <a:pt x="354192" y="31150"/>
                    </a:cubicBezTo>
                    <a:cubicBezTo>
                      <a:pt x="282472" y="59652"/>
                      <a:pt x="215133" y="98131"/>
                      <a:pt x="154167" y="145450"/>
                    </a:cubicBezTo>
                    <a:cubicBezTo>
                      <a:pt x="117841" y="172861"/>
                      <a:pt x="84652" y="204197"/>
                      <a:pt x="55202" y="238890"/>
                    </a:cubicBezTo>
                    <a:cubicBezTo>
                      <a:pt x="39722" y="257193"/>
                      <a:pt x="26631" y="277389"/>
                      <a:pt x="16245" y="298993"/>
                    </a:cubicBezTo>
                    <a:cubicBezTo>
                      <a:pt x="11001" y="309906"/>
                      <a:pt x="7498" y="321572"/>
                      <a:pt x="5862" y="333569"/>
                    </a:cubicBezTo>
                    <a:cubicBezTo>
                      <a:pt x="5049" y="339542"/>
                      <a:pt x="5049" y="345598"/>
                      <a:pt x="5862" y="351571"/>
                    </a:cubicBezTo>
                    <a:cubicBezTo>
                      <a:pt x="7780" y="363481"/>
                      <a:pt x="14404" y="374121"/>
                      <a:pt x="24246" y="381099"/>
                    </a:cubicBezTo>
                    <a:cubicBezTo>
                      <a:pt x="29191" y="384506"/>
                      <a:pt x="34573" y="387229"/>
                      <a:pt x="40248" y="389195"/>
                    </a:cubicBezTo>
                    <a:cubicBezTo>
                      <a:pt x="51773" y="393013"/>
                      <a:pt x="63825" y="395005"/>
                      <a:pt x="75966" y="395100"/>
                    </a:cubicBezTo>
                    <a:cubicBezTo>
                      <a:pt x="99920" y="395285"/>
                      <a:pt x="123800" y="392405"/>
                      <a:pt x="147023" y="386528"/>
                    </a:cubicBezTo>
                    <a:cubicBezTo>
                      <a:pt x="191120" y="375367"/>
                      <a:pt x="233857" y="359396"/>
                      <a:pt x="274467" y="338903"/>
                    </a:cubicBezTo>
                    <a:cubicBezTo>
                      <a:pt x="343766" y="304699"/>
                      <a:pt x="407897" y="260898"/>
                      <a:pt x="464967" y="208791"/>
                    </a:cubicBezTo>
                    <a:cubicBezTo>
                      <a:pt x="513069" y="164024"/>
                      <a:pt x="545263" y="119733"/>
                      <a:pt x="556598" y="84966"/>
                    </a:cubicBezTo>
                    <a:cubicBezTo>
                      <a:pt x="564418" y="67291"/>
                      <a:pt x="563858" y="47033"/>
                      <a:pt x="555074" y="29817"/>
                    </a:cubicBezTo>
                    <a:cubicBezTo>
                      <a:pt x="557878" y="33936"/>
                      <a:pt x="559941" y="38513"/>
                      <a:pt x="561170" y="43342"/>
                    </a:cubicBezTo>
                    <a:cubicBezTo>
                      <a:pt x="564356" y="57403"/>
                      <a:pt x="563430" y="72084"/>
                      <a:pt x="558503" y="85633"/>
                    </a:cubicBezTo>
                    <a:cubicBezTo>
                      <a:pt x="547454" y="121352"/>
                      <a:pt x="515450" y="166310"/>
                      <a:pt x="467348" y="211649"/>
                    </a:cubicBezTo>
                    <a:cubicBezTo>
                      <a:pt x="410418" y="264346"/>
                      <a:pt x="346274" y="308670"/>
                      <a:pt x="276848" y="343284"/>
                    </a:cubicBezTo>
                    <a:cubicBezTo>
                      <a:pt x="235749" y="363849"/>
                      <a:pt x="192495" y="379790"/>
                      <a:pt x="147880" y="390814"/>
                    </a:cubicBezTo>
                    <a:cubicBezTo>
                      <a:pt x="124230" y="396861"/>
                      <a:pt x="99900" y="399838"/>
                      <a:pt x="75490" y="399672"/>
                    </a:cubicBezTo>
                    <a:cubicBezTo>
                      <a:pt x="62862" y="399543"/>
                      <a:pt x="50330" y="397455"/>
                      <a:pt x="38343" y="393481"/>
                    </a:cubicBezTo>
                    <a:cubicBezTo>
                      <a:pt x="32210" y="391390"/>
                      <a:pt x="26406" y="388440"/>
                      <a:pt x="21102" y="384718"/>
                    </a:cubicBezTo>
                    <a:cubicBezTo>
                      <a:pt x="15775" y="380803"/>
                      <a:pt x="11194" y="375964"/>
                      <a:pt x="7577" y="370431"/>
                    </a:cubicBezTo>
                    <a:cubicBezTo>
                      <a:pt x="4192" y="364727"/>
                      <a:pt x="1839" y="358472"/>
                      <a:pt x="624" y="351952"/>
                    </a:cubicBezTo>
                    <a:cubicBezTo>
                      <a:pt x="-208" y="345629"/>
                      <a:pt x="-208" y="339225"/>
                      <a:pt x="624" y="332902"/>
                    </a:cubicBezTo>
                    <a:cubicBezTo>
                      <a:pt x="2287" y="320377"/>
                      <a:pt x="5920" y="308193"/>
                      <a:pt x="11387" y="296802"/>
                    </a:cubicBezTo>
                    <a:cubicBezTo>
                      <a:pt x="21998" y="274856"/>
                      <a:pt x="35344" y="254342"/>
                      <a:pt x="51106" y="235747"/>
                    </a:cubicBezTo>
                    <a:cubicBezTo>
                      <a:pt x="80827" y="200777"/>
                      <a:pt x="114338" y="169215"/>
                      <a:pt x="151023" y="141640"/>
                    </a:cubicBezTo>
                    <a:cubicBezTo>
                      <a:pt x="212608" y="94381"/>
                      <a:pt x="280639" y="56179"/>
                      <a:pt x="353049" y="28197"/>
                    </a:cubicBezTo>
                    <a:cubicBezTo>
                      <a:pt x="414866" y="4861"/>
                      <a:pt x="469254" y="-4092"/>
                      <a:pt x="506211" y="1718"/>
                    </a:cubicBezTo>
                    <a:cubicBezTo>
                      <a:pt x="520529" y="3238"/>
                      <a:pt x="534113" y="8823"/>
                      <a:pt x="545358" y="17815"/>
                    </a:cubicBezTo>
                    <a:cubicBezTo>
                      <a:pt x="548255" y="20198"/>
                      <a:pt x="550790" y="22989"/>
                      <a:pt x="552883" y="26102"/>
                    </a:cubicBezTo>
                    <a:cubicBezTo>
                      <a:pt x="554121" y="27816"/>
                      <a:pt x="554788" y="28959"/>
                      <a:pt x="554788" y="2895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6"/>
              <p:cNvSpPr/>
              <p:nvPr/>
            </p:nvSpPr>
            <p:spPr>
              <a:xfrm>
                <a:off x="2571802" y="1399439"/>
                <a:ext cx="296176" cy="211878"/>
              </a:xfrm>
              <a:custGeom>
                <a:avLst/>
                <a:gdLst/>
                <a:ahLst/>
                <a:cxnLst/>
                <a:rect l="l" t="t" r="r" b="b"/>
                <a:pathLst>
                  <a:path w="296176" h="211878" extrusionOk="0">
                    <a:moveTo>
                      <a:pt x="291435" y="16611"/>
                    </a:moveTo>
                    <a:cubicBezTo>
                      <a:pt x="291435" y="16611"/>
                      <a:pt x="289625" y="14515"/>
                      <a:pt x="285910" y="11181"/>
                    </a:cubicBezTo>
                    <a:cubicBezTo>
                      <a:pt x="279904" y="6975"/>
                      <a:pt x="272918" y="4384"/>
                      <a:pt x="265622" y="3657"/>
                    </a:cubicBezTo>
                    <a:cubicBezTo>
                      <a:pt x="246572" y="1085"/>
                      <a:pt x="217997" y="6228"/>
                      <a:pt x="186279" y="18516"/>
                    </a:cubicBezTo>
                    <a:cubicBezTo>
                      <a:pt x="148763" y="33569"/>
                      <a:pt x="113505" y="53730"/>
                      <a:pt x="81504" y="78428"/>
                    </a:cubicBezTo>
                    <a:cubicBezTo>
                      <a:pt x="62501" y="92780"/>
                      <a:pt x="45182" y="109236"/>
                      <a:pt x="29878" y="127482"/>
                    </a:cubicBezTo>
                    <a:cubicBezTo>
                      <a:pt x="21669" y="136900"/>
                      <a:pt x="14808" y="147415"/>
                      <a:pt x="9495" y="158724"/>
                    </a:cubicBezTo>
                    <a:cubicBezTo>
                      <a:pt x="3222" y="169460"/>
                      <a:pt x="2410" y="182535"/>
                      <a:pt x="7304" y="193966"/>
                    </a:cubicBezTo>
                    <a:cubicBezTo>
                      <a:pt x="15598" y="203363"/>
                      <a:pt x="27874" y="208244"/>
                      <a:pt x="40356" y="207110"/>
                    </a:cubicBezTo>
                    <a:cubicBezTo>
                      <a:pt x="52819" y="207261"/>
                      <a:pt x="65246" y="205755"/>
                      <a:pt x="77313" y="202634"/>
                    </a:cubicBezTo>
                    <a:cubicBezTo>
                      <a:pt x="100393" y="196809"/>
                      <a:pt x="122755" y="188440"/>
                      <a:pt x="143988" y="177678"/>
                    </a:cubicBezTo>
                    <a:cubicBezTo>
                      <a:pt x="180270" y="159763"/>
                      <a:pt x="213895" y="136908"/>
                      <a:pt x="243905" y="109765"/>
                    </a:cubicBezTo>
                    <a:cubicBezTo>
                      <a:pt x="269051" y="86334"/>
                      <a:pt x="286005" y="63283"/>
                      <a:pt x="292101" y="45090"/>
                    </a:cubicBezTo>
                    <a:cubicBezTo>
                      <a:pt x="294658" y="38219"/>
                      <a:pt x="295380" y="30799"/>
                      <a:pt x="294197" y="23564"/>
                    </a:cubicBezTo>
                    <a:cubicBezTo>
                      <a:pt x="292864" y="18706"/>
                      <a:pt x="291530" y="16325"/>
                      <a:pt x="291816" y="16230"/>
                    </a:cubicBezTo>
                    <a:cubicBezTo>
                      <a:pt x="293284" y="18393"/>
                      <a:pt x="294409" y="20771"/>
                      <a:pt x="295150" y="23278"/>
                    </a:cubicBezTo>
                    <a:cubicBezTo>
                      <a:pt x="296857" y="30707"/>
                      <a:pt x="296428" y="38467"/>
                      <a:pt x="293911" y="45662"/>
                    </a:cubicBezTo>
                    <a:cubicBezTo>
                      <a:pt x="288292" y="64712"/>
                      <a:pt x="271432" y="88238"/>
                      <a:pt x="246286" y="112337"/>
                    </a:cubicBezTo>
                    <a:cubicBezTo>
                      <a:pt x="216313" y="140119"/>
                      <a:pt x="182542" y="163498"/>
                      <a:pt x="145988" y="181774"/>
                    </a:cubicBezTo>
                    <a:cubicBezTo>
                      <a:pt x="124515" y="192762"/>
                      <a:pt x="101857" y="201263"/>
                      <a:pt x="78456" y="207111"/>
                    </a:cubicBezTo>
                    <a:cubicBezTo>
                      <a:pt x="66023" y="210380"/>
                      <a:pt x="53211" y="211982"/>
                      <a:pt x="40356" y="211873"/>
                    </a:cubicBezTo>
                    <a:cubicBezTo>
                      <a:pt x="37117" y="211873"/>
                      <a:pt x="33784" y="211302"/>
                      <a:pt x="30831" y="211016"/>
                    </a:cubicBezTo>
                    <a:cubicBezTo>
                      <a:pt x="27603" y="210409"/>
                      <a:pt x="24420" y="209582"/>
                      <a:pt x="21306" y="208539"/>
                    </a:cubicBezTo>
                    <a:cubicBezTo>
                      <a:pt x="6722" y="204701"/>
                      <a:pt x="-2368" y="190190"/>
                      <a:pt x="541" y="175392"/>
                    </a:cubicBezTo>
                    <a:cubicBezTo>
                      <a:pt x="1069" y="172017"/>
                      <a:pt x="1801" y="168678"/>
                      <a:pt x="2732" y="165391"/>
                    </a:cubicBezTo>
                    <a:cubicBezTo>
                      <a:pt x="3970" y="162248"/>
                      <a:pt x="4923" y="159009"/>
                      <a:pt x="6351" y="155866"/>
                    </a:cubicBezTo>
                    <a:cubicBezTo>
                      <a:pt x="11912" y="144221"/>
                      <a:pt x="18991" y="133363"/>
                      <a:pt x="27402" y="123576"/>
                    </a:cubicBezTo>
                    <a:cubicBezTo>
                      <a:pt x="43033" y="105131"/>
                      <a:pt x="60704" y="88515"/>
                      <a:pt x="80075" y="74046"/>
                    </a:cubicBezTo>
                    <a:cubicBezTo>
                      <a:pt x="112516" y="49225"/>
                      <a:pt x="148344" y="29177"/>
                      <a:pt x="186469" y="14515"/>
                    </a:cubicBezTo>
                    <a:cubicBezTo>
                      <a:pt x="219140" y="2514"/>
                      <a:pt x="247810" y="-2249"/>
                      <a:pt x="267337" y="990"/>
                    </a:cubicBezTo>
                    <a:cubicBezTo>
                      <a:pt x="274868" y="1908"/>
                      <a:pt x="281993" y="4910"/>
                      <a:pt x="287911" y="9657"/>
                    </a:cubicBezTo>
                    <a:cubicBezTo>
                      <a:pt x="289409" y="11796"/>
                      <a:pt x="290596" y="14137"/>
                      <a:pt x="291435" y="166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 name="Google Shape;280;p16"/>
            <p:cNvGrpSpPr/>
            <p:nvPr/>
          </p:nvGrpSpPr>
          <p:grpSpPr>
            <a:xfrm>
              <a:off x="3309189" y="2275457"/>
              <a:ext cx="731979" cy="322036"/>
              <a:chOff x="3908982" y="2655895"/>
              <a:chExt cx="991842" cy="436363"/>
            </a:xfrm>
          </p:grpSpPr>
          <p:sp>
            <p:nvSpPr>
              <p:cNvPr id="281" name="Google Shape;281;p16"/>
              <p:cNvSpPr/>
              <p:nvPr/>
            </p:nvSpPr>
            <p:spPr>
              <a:xfrm>
                <a:off x="3908982" y="2655895"/>
                <a:ext cx="392628" cy="214455"/>
              </a:xfrm>
              <a:custGeom>
                <a:avLst/>
                <a:gdLst/>
                <a:ahLst/>
                <a:cxnLst/>
                <a:rect l="l" t="t" r="r" b="b"/>
                <a:pathLst>
                  <a:path w="392628" h="214455" extrusionOk="0">
                    <a:moveTo>
                      <a:pt x="392624" y="214432"/>
                    </a:moveTo>
                    <a:cubicBezTo>
                      <a:pt x="391957" y="215670"/>
                      <a:pt x="303566" y="168521"/>
                      <a:pt x="195171" y="109657"/>
                    </a:cubicBezTo>
                    <a:cubicBezTo>
                      <a:pt x="86777" y="50792"/>
                      <a:pt x="-663" y="1262"/>
                      <a:pt x="4" y="24"/>
                    </a:cubicBezTo>
                    <a:cubicBezTo>
                      <a:pt x="671" y="-1214"/>
                      <a:pt x="89063" y="45934"/>
                      <a:pt x="197552" y="105275"/>
                    </a:cubicBezTo>
                    <a:cubicBezTo>
                      <a:pt x="306042" y="164616"/>
                      <a:pt x="393291" y="213193"/>
                      <a:pt x="392624" y="21443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6"/>
              <p:cNvSpPr/>
              <p:nvPr/>
            </p:nvSpPr>
            <p:spPr>
              <a:xfrm>
                <a:off x="4326467" y="2719355"/>
                <a:ext cx="574357" cy="372903"/>
              </a:xfrm>
              <a:custGeom>
                <a:avLst/>
                <a:gdLst/>
                <a:ahLst/>
                <a:cxnLst/>
                <a:rect l="l" t="t" r="r" b="b"/>
                <a:pathLst>
                  <a:path w="574357" h="372903" extrusionOk="0">
                    <a:moveTo>
                      <a:pt x="574357" y="179832"/>
                    </a:moveTo>
                    <a:lnTo>
                      <a:pt x="568071" y="179832"/>
                    </a:lnTo>
                    <a:lnTo>
                      <a:pt x="549878" y="179832"/>
                    </a:lnTo>
                    <a:lnTo>
                      <a:pt x="479869" y="179832"/>
                    </a:lnTo>
                    <a:lnTo>
                      <a:pt x="479107" y="179832"/>
                    </a:lnTo>
                    <a:lnTo>
                      <a:pt x="479107" y="179070"/>
                    </a:lnTo>
                    <a:lnTo>
                      <a:pt x="426434" y="33147"/>
                    </a:lnTo>
                    <a:lnTo>
                      <a:pt x="429863" y="33147"/>
                    </a:lnTo>
                    <a:cubicBezTo>
                      <a:pt x="419290" y="92488"/>
                      <a:pt x="406813" y="162020"/>
                      <a:pt x="393097" y="238601"/>
                    </a:cubicBezTo>
                    <a:lnTo>
                      <a:pt x="391954" y="245269"/>
                    </a:lnTo>
                    <a:lnTo>
                      <a:pt x="389001" y="239173"/>
                    </a:lnTo>
                    <a:lnTo>
                      <a:pt x="334327" y="126301"/>
                    </a:lnTo>
                    <a:lnTo>
                      <a:pt x="338709" y="126301"/>
                    </a:lnTo>
                    <a:cubicBezTo>
                      <a:pt x="332422" y="143161"/>
                      <a:pt x="325755" y="161449"/>
                      <a:pt x="318897" y="180022"/>
                    </a:cubicBezTo>
                    <a:lnTo>
                      <a:pt x="318325" y="181642"/>
                    </a:lnTo>
                    <a:lnTo>
                      <a:pt x="230219" y="181642"/>
                    </a:lnTo>
                    <a:lnTo>
                      <a:pt x="230219" y="179546"/>
                    </a:lnTo>
                    <a:cubicBezTo>
                      <a:pt x="225552" y="145733"/>
                      <a:pt x="220694" y="110109"/>
                      <a:pt x="215551" y="73914"/>
                    </a:cubicBezTo>
                    <a:cubicBezTo>
                      <a:pt x="212979" y="55340"/>
                      <a:pt x="210407" y="36767"/>
                      <a:pt x="207931" y="18479"/>
                    </a:cubicBezTo>
                    <a:lnTo>
                      <a:pt x="212788" y="18479"/>
                    </a:lnTo>
                    <a:cubicBezTo>
                      <a:pt x="196596" y="142304"/>
                      <a:pt x="181356" y="258223"/>
                      <a:pt x="167926" y="360331"/>
                    </a:cubicBezTo>
                    <a:lnTo>
                      <a:pt x="166306" y="372904"/>
                    </a:lnTo>
                    <a:lnTo>
                      <a:pt x="163639" y="360521"/>
                    </a:lnTo>
                    <a:cubicBezTo>
                      <a:pt x="141827" y="257842"/>
                      <a:pt x="122968" y="169354"/>
                      <a:pt x="108394" y="100584"/>
                    </a:cubicBezTo>
                    <a:lnTo>
                      <a:pt x="111157" y="100584"/>
                    </a:lnTo>
                    <a:lnTo>
                      <a:pt x="66865" y="189262"/>
                    </a:lnTo>
                    <a:lnTo>
                      <a:pt x="66865" y="189738"/>
                    </a:lnTo>
                    <a:lnTo>
                      <a:pt x="4381" y="189738"/>
                    </a:lnTo>
                    <a:lnTo>
                      <a:pt x="0" y="189738"/>
                    </a:lnTo>
                    <a:lnTo>
                      <a:pt x="4381" y="189738"/>
                    </a:lnTo>
                    <a:lnTo>
                      <a:pt x="17145" y="189738"/>
                    </a:lnTo>
                    <a:lnTo>
                      <a:pt x="66294" y="188785"/>
                    </a:lnTo>
                    <a:lnTo>
                      <a:pt x="65437" y="189357"/>
                    </a:lnTo>
                    <a:lnTo>
                      <a:pt x="108775" y="100298"/>
                    </a:lnTo>
                    <a:lnTo>
                      <a:pt x="110680" y="96393"/>
                    </a:lnTo>
                    <a:lnTo>
                      <a:pt x="111538" y="100584"/>
                    </a:lnTo>
                    <a:cubicBezTo>
                      <a:pt x="126492" y="169259"/>
                      <a:pt x="145828" y="257651"/>
                      <a:pt x="168212" y="360235"/>
                    </a:cubicBezTo>
                    <a:lnTo>
                      <a:pt x="163925" y="360235"/>
                    </a:lnTo>
                    <a:cubicBezTo>
                      <a:pt x="177165" y="258127"/>
                      <a:pt x="192500" y="142018"/>
                      <a:pt x="208216" y="18288"/>
                    </a:cubicBezTo>
                    <a:lnTo>
                      <a:pt x="210598" y="0"/>
                    </a:lnTo>
                    <a:lnTo>
                      <a:pt x="213074" y="18288"/>
                    </a:lnTo>
                    <a:cubicBezTo>
                      <a:pt x="215614" y="36576"/>
                      <a:pt x="218186" y="55054"/>
                      <a:pt x="220789" y="73724"/>
                    </a:cubicBezTo>
                    <a:cubicBezTo>
                      <a:pt x="225838" y="109918"/>
                      <a:pt x="230314" y="145542"/>
                      <a:pt x="235363" y="179356"/>
                    </a:cubicBezTo>
                    <a:lnTo>
                      <a:pt x="232981" y="177165"/>
                    </a:lnTo>
                    <a:lnTo>
                      <a:pt x="317182" y="177165"/>
                    </a:lnTo>
                    <a:lnTo>
                      <a:pt x="314896" y="178689"/>
                    </a:lnTo>
                    <a:lnTo>
                      <a:pt x="334804" y="125063"/>
                    </a:lnTo>
                    <a:lnTo>
                      <a:pt x="336709" y="119825"/>
                    </a:lnTo>
                    <a:lnTo>
                      <a:pt x="339185" y="124777"/>
                    </a:lnTo>
                    <a:cubicBezTo>
                      <a:pt x="358235" y="164021"/>
                      <a:pt x="376238" y="201835"/>
                      <a:pt x="393478" y="237839"/>
                    </a:cubicBezTo>
                    <a:lnTo>
                      <a:pt x="389382" y="238411"/>
                    </a:lnTo>
                    <a:cubicBezTo>
                      <a:pt x="403384" y="162211"/>
                      <a:pt x="416147" y="92392"/>
                      <a:pt x="427482" y="33052"/>
                    </a:cubicBezTo>
                    <a:lnTo>
                      <a:pt x="428625" y="26479"/>
                    </a:lnTo>
                    <a:lnTo>
                      <a:pt x="430816" y="32766"/>
                    </a:lnTo>
                    <a:cubicBezTo>
                      <a:pt x="451485" y="91630"/>
                      <a:pt x="468916" y="141256"/>
                      <a:pt x="482251" y="179165"/>
                    </a:cubicBezTo>
                    <a:lnTo>
                      <a:pt x="481203" y="178403"/>
                    </a:lnTo>
                    <a:lnTo>
                      <a:pt x="551212" y="179642"/>
                    </a:lnTo>
                    <a:lnTo>
                      <a:pt x="569405" y="17964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6"/>
              <p:cNvSpPr/>
              <p:nvPr/>
            </p:nvSpPr>
            <p:spPr>
              <a:xfrm>
                <a:off x="4277985" y="2848991"/>
                <a:ext cx="34480" cy="34480"/>
              </a:xfrm>
              <a:custGeom>
                <a:avLst/>
                <a:gdLst/>
                <a:ahLst/>
                <a:cxnLst/>
                <a:rect l="l" t="t" r="r" b="b"/>
                <a:pathLst>
                  <a:path w="34480" h="34480" extrusionOk="0">
                    <a:moveTo>
                      <a:pt x="34480" y="17240"/>
                    </a:moveTo>
                    <a:cubicBezTo>
                      <a:pt x="34480" y="26762"/>
                      <a:pt x="26762" y="34480"/>
                      <a:pt x="17240" y="34480"/>
                    </a:cubicBezTo>
                    <a:cubicBezTo>
                      <a:pt x="7719" y="34480"/>
                      <a:pt x="0" y="26762"/>
                      <a:pt x="0" y="17240"/>
                    </a:cubicBezTo>
                    <a:cubicBezTo>
                      <a:pt x="0" y="7719"/>
                      <a:pt x="7719" y="0"/>
                      <a:pt x="17240" y="0"/>
                    </a:cubicBezTo>
                    <a:cubicBezTo>
                      <a:pt x="26762" y="0"/>
                      <a:pt x="34480" y="7719"/>
                      <a:pt x="34480" y="17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4" name="Google Shape;284;p16"/>
            <p:cNvGrpSpPr/>
            <p:nvPr/>
          </p:nvGrpSpPr>
          <p:grpSpPr>
            <a:xfrm>
              <a:off x="1864992" y="1210373"/>
              <a:ext cx="2001495" cy="879608"/>
              <a:chOff x="1952075" y="1212691"/>
              <a:chExt cx="2712053" cy="1191881"/>
            </a:xfrm>
          </p:grpSpPr>
          <p:sp>
            <p:nvSpPr>
              <p:cNvPr id="285" name="Google Shape;285;p16"/>
              <p:cNvSpPr/>
              <p:nvPr/>
            </p:nvSpPr>
            <p:spPr>
              <a:xfrm>
                <a:off x="3860310" y="2172601"/>
                <a:ext cx="378437" cy="231971"/>
              </a:xfrm>
              <a:custGeom>
                <a:avLst/>
                <a:gdLst/>
                <a:ahLst/>
                <a:cxnLst/>
                <a:rect l="l" t="t" r="r" b="b"/>
                <a:pathLst>
                  <a:path w="378437" h="231971" extrusionOk="0">
                    <a:moveTo>
                      <a:pt x="378432" y="19"/>
                    </a:moveTo>
                    <a:cubicBezTo>
                      <a:pt x="379194" y="1162"/>
                      <a:pt x="294993" y="54026"/>
                      <a:pt x="190504" y="118129"/>
                    </a:cubicBezTo>
                    <a:cubicBezTo>
                      <a:pt x="86015" y="182232"/>
                      <a:pt x="670" y="233096"/>
                      <a:pt x="4" y="231953"/>
                    </a:cubicBezTo>
                    <a:cubicBezTo>
                      <a:pt x="-663" y="230810"/>
                      <a:pt x="83443" y="177946"/>
                      <a:pt x="188027" y="113843"/>
                    </a:cubicBezTo>
                    <a:cubicBezTo>
                      <a:pt x="292612" y="49739"/>
                      <a:pt x="377670" y="-1124"/>
                      <a:pt x="378432" y="1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6"/>
              <p:cNvSpPr/>
              <p:nvPr/>
            </p:nvSpPr>
            <p:spPr>
              <a:xfrm>
                <a:off x="4420669" y="2120233"/>
                <a:ext cx="132683" cy="35813"/>
              </a:xfrm>
              <a:custGeom>
                <a:avLst/>
                <a:gdLst/>
                <a:ahLst/>
                <a:cxnLst/>
                <a:rect l="l" t="t" r="r" b="b"/>
                <a:pathLst>
                  <a:path w="132683" h="35813" extrusionOk="0">
                    <a:moveTo>
                      <a:pt x="0" y="0"/>
                    </a:moveTo>
                    <a:lnTo>
                      <a:pt x="132683" y="0"/>
                    </a:lnTo>
                    <a:lnTo>
                      <a:pt x="132683" y="35814"/>
                    </a:lnTo>
                    <a:lnTo>
                      <a:pt x="0" y="3581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6"/>
              <p:cNvSpPr/>
              <p:nvPr/>
            </p:nvSpPr>
            <p:spPr>
              <a:xfrm>
                <a:off x="4614027" y="2059654"/>
                <a:ext cx="50101" cy="35813"/>
              </a:xfrm>
              <a:custGeom>
                <a:avLst/>
                <a:gdLst/>
                <a:ahLst/>
                <a:cxnLst/>
                <a:rect l="l" t="t" r="r" b="b"/>
                <a:pathLst>
                  <a:path w="50101" h="35813" extrusionOk="0">
                    <a:moveTo>
                      <a:pt x="0" y="0"/>
                    </a:moveTo>
                    <a:lnTo>
                      <a:pt x="50102" y="0"/>
                    </a:lnTo>
                    <a:lnTo>
                      <a:pt x="50102" y="35814"/>
                    </a:lnTo>
                    <a:lnTo>
                      <a:pt x="0" y="3581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6"/>
              <p:cNvSpPr/>
              <p:nvPr/>
            </p:nvSpPr>
            <p:spPr>
              <a:xfrm>
                <a:off x="4578975" y="2120233"/>
                <a:ext cx="85153" cy="35813"/>
              </a:xfrm>
              <a:custGeom>
                <a:avLst/>
                <a:gdLst/>
                <a:ahLst/>
                <a:cxnLst/>
                <a:rect l="l" t="t" r="r" b="b"/>
                <a:pathLst>
                  <a:path w="85153" h="35813" extrusionOk="0">
                    <a:moveTo>
                      <a:pt x="0" y="0"/>
                    </a:moveTo>
                    <a:lnTo>
                      <a:pt x="85153" y="0"/>
                    </a:lnTo>
                    <a:lnTo>
                      <a:pt x="85153" y="35814"/>
                    </a:lnTo>
                    <a:lnTo>
                      <a:pt x="0" y="3581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6"/>
              <p:cNvSpPr/>
              <p:nvPr/>
            </p:nvSpPr>
            <p:spPr>
              <a:xfrm>
                <a:off x="4348184" y="2120233"/>
                <a:ext cx="50101" cy="35813"/>
              </a:xfrm>
              <a:custGeom>
                <a:avLst/>
                <a:gdLst/>
                <a:ahLst/>
                <a:cxnLst/>
                <a:rect l="l" t="t" r="r" b="b"/>
                <a:pathLst>
                  <a:path w="50101" h="35813" extrusionOk="0">
                    <a:moveTo>
                      <a:pt x="0" y="0"/>
                    </a:moveTo>
                    <a:lnTo>
                      <a:pt x="50102" y="0"/>
                    </a:lnTo>
                    <a:lnTo>
                      <a:pt x="50102" y="35814"/>
                    </a:lnTo>
                    <a:lnTo>
                      <a:pt x="0" y="3581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6"/>
              <p:cNvSpPr/>
              <p:nvPr/>
            </p:nvSpPr>
            <p:spPr>
              <a:xfrm>
                <a:off x="4346946" y="2189194"/>
                <a:ext cx="232029" cy="35813"/>
              </a:xfrm>
              <a:custGeom>
                <a:avLst/>
                <a:gdLst/>
                <a:ahLst/>
                <a:cxnLst/>
                <a:rect l="l" t="t" r="r" b="b"/>
                <a:pathLst>
                  <a:path w="232029" h="35813" extrusionOk="0">
                    <a:moveTo>
                      <a:pt x="0" y="0"/>
                    </a:moveTo>
                    <a:lnTo>
                      <a:pt x="232029" y="0"/>
                    </a:lnTo>
                    <a:lnTo>
                      <a:pt x="232029" y="35814"/>
                    </a:lnTo>
                    <a:lnTo>
                      <a:pt x="0" y="3581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6"/>
              <p:cNvSpPr/>
              <p:nvPr/>
            </p:nvSpPr>
            <p:spPr>
              <a:xfrm>
                <a:off x="4420669" y="2249773"/>
                <a:ext cx="132683" cy="35813"/>
              </a:xfrm>
              <a:custGeom>
                <a:avLst/>
                <a:gdLst/>
                <a:ahLst/>
                <a:cxnLst/>
                <a:rect l="l" t="t" r="r" b="b"/>
                <a:pathLst>
                  <a:path w="132683" h="35813" extrusionOk="0">
                    <a:moveTo>
                      <a:pt x="0" y="0"/>
                    </a:moveTo>
                    <a:lnTo>
                      <a:pt x="132683" y="0"/>
                    </a:lnTo>
                    <a:lnTo>
                      <a:pt x="132683" y="35814"/>
                    </a:lnTo>
                    <a:lnTo>
                      <a:pt x="0" y="3581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6"/>
              <p:cNvSpPr/>
              <p:nvPr/>
            </p:nvSpPr>
            <p:spPr>
              <a:xfrm>
                <a:off x="4614027" y="2189194"/>
                <a:ext cx="50101" cy="35813"/>
              </a:xfrm>
              <a:custGeom>
                <a:avLst/>
                <a:gdLst/>
                <a:ahLst/>
                <a:cxnLst/>
                <a:rect l="l" t="t" r="r" b="b"/>
                <a:pathLst>
                  <a:path w="50101" h="35813" extrusionOk="0">
                    <a:moveTo>
                      <a:pt x="0" y="0"/>
                    </a:moveTo>
                    <a:lnTo>
                      <a:pt x="50102" y="0"/>
                    </a:lnTo>
                    <a:lnTo>
                      <a:pt x="50102" y="35814"/>
                    </a:lnTo>
                    <a:lnTo>
                      <a:pt x="0" y="3581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6"/>
              <p:cNvSpPr/>
              <p:nvPr/>
            </p:nvSpPr>
            <p:spPr>
              <a:xfrm>
                <a:off x="4578975" y="2249773"/>
                <a:ext cx="85153" cy="35813"/>
              </a:xfrm>
              <a:custGeom>
                <a:avLst/>
                <a:gdLst/>
                <a:ahLst/>
                <a:cxnLst/>
                <a:rect l="l" t="t" r="r" b="b"/>
                <a:pathLst>
                  <a:path w="85153" h="35813" extrusionOk="0">
                    <a:moveTo>
                      <a:pt x="0" y="0"/>
                    </a:moveTo>
                    <a:lnTo>
                      <a:pt x="85153" y="0"/>
                    </a:lnTo>
                    <a:lnTo>
                      <a:pt x="85153" y="35814"/>
                    </a:lnTo>
                    <a:lnTo>
                      <a:pt x="0" y="3581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6"/>
              <p:cNvSpPr/>
              <p:nvPr/>
            </p:nvSpPr>
            <p:spPr>
              <a:xfrm>
                <a:off x="4348184" y="2249773"/>
                <a:ext cx="50101" cy="35813"/>
              </a:xfrm>
              <a:custGeom>
                <a:avLst/>
                <a:gdLst/>
                <a:ahLst/>
                <a:cxnLst/>
                <a:rect l="l" t="t" r="r" b="b"/>
                <a:pathLst>
                  <a:path w="50101" h="35813" extrusionOk="0">
                    <a:moveTo>
                      <a:pt x="0" y="0"/>
                    </a:moveTo>
                    <a:lnTo>
                      <a:pt x="50102" y="0"/>
                    </a:lnTo>
                    <a:lnTo>
                      <a:pt x="50102" y="35814"/>
                    </a:lnTo>
                    <a:lnTo>
                      <a:pt x="0" y="3581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6"/>
              <p:cNvSpPr/>
              <p:nvPr/>
            </p:nvSpPr>
            <p:spPr>
              <a:xfrm>
                <a:off x="4221501" y="2155380"/>
                <a:ext cx="34480" cy="34480"/>
              </a:xfrm>
              <a:custGeom>
                <a:avLst/>
                <a:gdLst/>
                <a:ahLst/>
                <a:cxnLst/>
                <a:rect l="l" t="t" r="r" b="b"/>
                <a:pathLst>
                  <a:path w="34480" h="34480" extrusionOk="0">
                    <a:moveTo>
                      <a:pt x="34480" y="17240"/>
                    </a:moveTo>
                    <a:cubicBezTo>
                      <a:pt x="34480" y="26762"/>
                      <a:pt x="26762" y="34480"/>
                      <a:pt x="17240" y="34480"/>
                    </a:cubicBezTo>
                    <a:cubicBezTo>
                      <a:pt x="7719" y="34480"/>
                      <a:pt x="0" y="26762"/>
                      <a:pt x="0" y="17240"/>
                    </a:cubicBezTo>
                    <a:cubicBezTo>
                      <a:pt x="0" y="7719"/>
                      <a:pt x="7719" y="0"/>
                      <a:pt x="17240" y="0"/>
                    </a:cubicBezTo>
                    <a:cubicBezTo>
                      <a:pt x="26762" y="0"/>
                      <a:pt x="34480" y="7719"/>
                      <a:pt x="34480" y="17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6"/>
              <p:cNvSpPr/>
              <p:nvPr/>
            </p:nvSpPr>
            <p:spPr>
              <a:xfrm>
                <a:off x="3285004" y="1212691"/>
                <a:ext cx="184308" cy="46672"/>
              </a:xfrm>
              <a:custGeom>
                <a:avLst/>
                <a:gdLst/>
                <a:ahLst/>
                <a:cxnLst/>
                <a:rect l="l" t="t" r="r" b="b"/>
                <a:pathLst>
                  <a:path w="184308" h="46672" extrusionOk="0">
                    <a:moveTo>
                      <a:pt x="0" y="0"/>
                    </a:moveTo>
                    <a:lnTo>
                      <a:pt x="184309" y="0"/>
                    </a:lnTo>
                    <a:lnTo>
                      <a:pt x="184309" y="46673"/>
                    </a:lnTo>
                    <a:lnTo>
                      <a:pt x="0" y="4667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6"/>
              <p:cNvSpPr/>
              <p:nvPr/>
            </p:nvSpPr>
            <p:spPr>
              <a:xfrm>
                <a:off x="3234807" y="1277937"/>
                <a:ext cx="184308" cy="46672"/>
              </a:xfrm>
              <a:custGeom>
                <a:avLst/>
                <a:gdLst/>
                <a:ahLst/>
                <a:cxnLst/>
                <a:rect l="l" t="t" r="r" b="b"/>
                <a:pathLst>
                  <a:path w="184308" h="46672" extrusionOk="0">
                    <a:moveTo>
                      <a:pt x="0" y="0"/>
                    </a:moveTo>
                    <a:lnTo>
                      <a:pt x="184309" y="0"/>
                    </a:lnTo>
                    <a:lnTo>
                      <a:pt x="184309" y="46673"/>
                    </a:lnTo>
                    <a:lnTo>
                      <a:pt x="0" y="4667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6"/>
              <p:cNvSpPr/>
              <p:nvPr/>
            </p:nvSpPr>
            <p:spPr>
              <a:xfrm>
                <a:off x="3491982" y="1212691"/>
                <a:ext cx="79343" cy="46672"/>
              </a:xfrm>
              <a:custGeom>
                <a:avLst/>
                <a:gdLst/>
                <a:ahLst/>
                <a:cxnLst/>
                <a:rect l="l" t="t" r="r" b="b"/>
                <a:pathLst>
                  <a:path w="79343" h="46672" extrusionOk="0">
                    <a:moveTo>
                      <a:pt x="0" y="0"/>
                    </a:moveTo>
                    <a:lnTo>
                      <a:pt x="79343" y="0"/>
                    </a:lnTo>
                    <a:lnTo>
                      <a:pt x="79343" y="46673"/>
                    </a:lnTo>
                    <a:lnTo>
                      <a:pt x="0" y="4667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6"/>
              <p:cNvSpPr/>
              <p:nvPr/>
            </p:nvSpPr>
            <p:spPr>
              <a:xfrm>
                <a:off x="3249571" y="1212691"/>
                <a:ext cx="18002" cy="46672"/>
              </a:xfrm>
              <a:custGeom>
                <a:avLst/>
                <a:gdLst/>
                <a:ahLst/>
                <a:cxnLst/>
                <a:rect l="l" t="t" r="r" b="b"/>
                <a:pathLst>
                  <a:path w="18002" h="46672" extrusionOk="0">
                    <a:moveTo>
                      <a:pt x="0" y="0"/>
                    </a:moveTo>
                    <a:lnTo>
                      <a:pt x="18002" y="0"/>
                    </a:lnTo>
                    <a:lnTo>
                      <a:pt x="18002" y="46673"/>
                    </a:lnTo>
                    <a:lnTo>
                      <a:pt x="0" y="4667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6"/>
              <p:cNvSpPr/>
              <p:nvPr/>
            </p:nvSpPr>
            <p:spPr>
              <a:xfrm>
                <a:off x="3442071" y="1279366"/>
                <a:ext cx="18002" cy="46672"/>
              </a:xfrm>
              <a:custGeom>
                <a:avLst/>
                <a:gdLst/>
                <a:ahLst/>
                <a:cxnLst/>
                <a:rect l="l" t="t" r="r" b="b"/>
                <a:pathLst>
                  <a:path w="18002" h="46672" extrusionOk="0">
                    <a:moveTo>
                      <a:pt x="0" y="0"/>
                    </a:moveTo>
                    <a:lnTo>
                      <a:pt x="18002" y="0"/>
                    </a:lnTo>
                    <a:lnTo>
                      <a:pt x="18002" y="46673"/>
                    </a:lnTo>
                    <a:lnTo>
                      <a:pt x="0" y="4667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6"/>
              <p:cNvSpPr/>
              <p:nvPr/>
            </p:nvSpPr>
            <p:spPr>
              <a:xfrm>
                <a:off x="3479504" y="1279366"/>
                <a:ext cx="18002" cy="46672"/>
              </a:xfrm>
              <a:custGeom>
                <a:avLst/>
                <a:gdLst/>
                <a:ahLst/>
                <a:cxnLst/>
                <a:rect l="l" t="t" r="r" b="b"/>
                <a:pathLst>
                  <a:path w="18002" h="46672" extrusionOk="0">
                    <a:moveTo>
                      <a:pt x="0" y="0"/>
                    </a:moveTo>
                    <a:lnTo>
                      <a:pt x="18002" y="0"/>
                    </a:lnTo>
                    <a:lnTo>
                      <a:pt x="18002" y="46673"/>
                    </a:lnTo>
                    <a:lnTo>
                      <a:pt x="0" y="4667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6"/>
              <p:cNvSpPr/>
              <p:nvPr/>
            </p:nvSpPr>
            <p:spPr>
              <a:xfrm>
                <a:off x="1952075" y="1907444"/>
                <a:ext cx="356901" cy="41052"/>
              </a:xfrm>
              <a:custGeom>
                <a:avLst/>
                <a:gdLst/>
                <a:ahLst/>
                <a:cxnLst/>
                <a:rect l="l" t="t" r="r" b="b"/>
                <a:pathLst>
                  <a:path w="356901" h="41052" extrusionOk="0">
                    <a:moveTo>
                      <a:pt x="0" y="0"/>
                    </a:moveTo>
                    <a:lnTo>
                      <a:pt x="356902" y="0"/>
                    </a:lnTo>
                    <a:lnTo>
                      <a:pt x="356902" y="41053"/>
                    </a:lnTo>
                    <a:lnTo>
                      <a:pt x="0" y="410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6"/>
              <p:cNvSpPr/>
              <p:nvPr/>
            </p:nvSpPr>
            <p:spPr>
              <a:xfrm>
                <a:off x="1952075" y="2038318"/>
                <a:ext cx="356901" cy="41052"/>
              </a:xfrm>
              <a:custGeom>
                <a:avLst/>
                <a:gdLst/>
                <a:ahLst/>
                <a:cxnLst/>
                <a:rect l="l" t="t" r="r" b="b"/>
                <a:pathLst>
                  <a:path w="356901" h="41052" extrusionOk="0">
                    <a:moveTo>
                      <a:pt x="0" y="0"/>
                    </a:moveTo>
                    <a:lnTo>
                      <a:pt x="356902" y="0"/>
                    </a:lnTo>
                    <a:lnTo>
                      <a:pt x="356902" y="41053"/>
                    </a:lnTo>
                    <a:lnTo>
                      <a:pt x="0" y="410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6"/>
              <p:cNvSpPr/>
              <p:nvPr/>
            </p:nvSpPr>
            <p:spPr>
              <a:xfrm>
                <a:off x="1952075" y="1971738"/>
                <a:ext cx="21335" cy="41052"/>
              </a:xfrm>
              <a:custGeom>
                <a:avLst/>
                <a:gdLst/>
                <a:ahLst/>
                <a:cxnLst/>
                <a:rect l="l" t="t" r="r" b="b"/>
                <a:pathLst>
                  <a:path w="21335" h="41052" extrusionOk="0">
                    <a:moveTo>
                      <a:pt x="0" y="0"/>
                    </a:moveTo>
                    <a:lnTo>
                      <a:pt x="21336" y="0"/>
                    </a:lnTo>
                    <a:lnTo>
                      <a:pt x="21336" y="41053"/>
                    </a:lnTo>
                    <a:lnTo>
                      <a:pt x="0" y="410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6"/>
              <p:cNvSpPr/>
              <p:nvPr/>
            </p:nvSpPr>
            <p:spPr>
              <a:xfrm>
                <a:off x="2337361" y="2045557"/>
                <a:ext cx="21336" cy="41052"/>
              </a:xfrm>
              <a:custGeom>
                <a:avLst/>
                <a:gdLst/>
                <a:ahLst/>
                <a:cxnLst/>
                <a:rect l="l" t="t" r="r" b="b"/>
                <a:pathLst>
                  <a:path w="21336" h="41052" extrusionOk="0">
                    <a:moveTo>
                      <a:pt x="0" y="0"/>
                    </a:moveTo>
                    <a:lnTo>
                      <a:pt x="21336" y="0"/>
                    </a:lnTo>
                    <a:lnTo>
                      <a:pt x="21336" y="41053"/>
                    </a:lnTo>
                    <a:lnTo>
                      <a:pt x="0" y="410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6"/>
              <p:cNvSpPr/>
              <p:nvPr/>
            </p:nvSpPr>
            <p:spPr>
              <a:xfrm>
                <a:off x="2328884" y="1907444"/>
                <a:ext cx="69722" cy="41052"/>
              </a:xfrm>
              <a:custGeom>
                <a:avLst/>
                <a:gdLst/>
                <a:ahLst/>
                <a:cxnLst/>
                <a:rect l="l" t="t" r="r" b="b"/>
                <a:pathLst>
                  <a:path w="69722" h="41052" extrusionOk="0">
                    <a:moveTo>
                      <a:pt x="0" y="0"/>
                    </a:moveTo>
                    <a:lnTo>
                      <a:pt x="69723" y="0"/>
                    </a:lnTo>
                    <a:lnTo>
                      <a:pt x="69723" y="41053"/>
                    </a:lnTo>
                    <a:lnTo>
                      <a:pt x="0" y="410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6"/>
              <p:cNvSpPr/>
              <p:nvPr/>
            </p:nvSpPr>
            <p:spPr>
              <a:xfrm>
                <a:off x="2137527" y="1971262"/>
                <a:ext cx="69722" cy="41052"/>
              </a:xfrm>
              <a:custGeom>
                <a:avLst/>
                <a:gdLst/>
                <a:ahLst/>
                <a:cxnLst/>
                <a:rect l="l" t="t" r="r" b="b"/>
                <a:pathLst>
                  <a:path w="69722" h="41052" extrusionOk="0">
                    <a:moveTo>
                      <a:pt x="0" y="0"/>
                    </a:moveTo>
                    <a:lnTo>
                      <a:pt x="69723" y="0"/>
                    </a:lnTo>
                    <a:lnTo>
                      <a:pt x="69723" y="41053"/>
                    </a:lnTo>
                    <a:lnTo>
                      <a:pt x="0" y="410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6"/>
              <p:cNvSpPr/>
              <p:nvPr/>
            </p:nvSpPr>
            <p:spPr>
              <a:xfrm>
                <a:off x="2226205" y="1970214"/>
                <a:ext cx="111632" cy="41052"/>
              </a:xfrm>
              <a:custGeom>
                <a:avLst/>
                <a:gdLst/>
                <a:ahLst/>
                <a:cxnLst/>
                <a:rect l="l" t="t" r="r" b="b"/>
                <a:pathLst>
                  <a:path w="111632" h="41052" extrusionOk="0">
                    <a:moveTo>
                      <a:pt x="0" y="0"/>
                    </a:moveTo>
                    <a:lnTo>
                      <a:pt x="111633" y="0"/>
                    </a:lnTo>
                    <a:lnTo>
                      <a:pt x="111633" y="41053"/>
                    </a:lnTo>
                    <a:lnTo>
                      <a:pt x="0" y="410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30"/>
          <p:cNvSpPr txBox="1">
            <a:spLocks noGrp="1"/>
          </p:cNvSpPr>
          <p:nvPr>
            <p:ph type="title"/>
          </p:nvPr>
        </p:nvSpPr>
        <p:spPr>
          <a:xfrm>
            <a:off x="457200" y="411475"/>
            <a:ext cx="8238900" cy="572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Data Scaling</a:t>
            </a:r>
            <a:endParaRPr dirty="0"/>
          </a:p>
        </p:txBody>
      </p:sp>
      <p:graphicFrame>
        <p:nvGraphicFramePr>
          <p:cNvPr id="1413" name="Google Shape;1413;p30"/>
          <p:cNvGraphicFramePr/>
          <p:nvPr>
            <p:extLst>
              <p:ext uri="{D42A27DB-BD31-4B8C-83A1-F6EECF244321}">
                <p14:modId xmlns:p14="http://schemas.microsoft.com/office/powerpoint/2010/main" val="1716493422"/>
              </p:ext>
            </p:extLst>
          </p:nvPr>
        </p:nvGraphicFramePr>
        <p:xfrm>
          <a:off x="866950" y="1859025"/>
          <a:ext cx="2916925" cy="2653500"/>
        </p:xfrm>
        <a:graphic>
          <a:graphicData uri="http://schemas.openxmlformats.org/drawingml/2006/table">
            <a:tbl>
              <a:tblPr>
                <a:noFill/>
                <a:tableStyleId>{49B59383-A369-44DD-939B-CA7B87959891}</a:tableStyleId>
              </a:tblPr>
              <a:tblGrid>
                <a:gridCol w="1981625">
                  <a:extLst>
                    <a:ext uri="{9D8B030D-6E8A-4147-A177-3AD203B41FA5}">
                      <a16:colId xmlns:a16="http://schemas.microsoft.com/office/drawing/2014/main" val="20000"/>
                    </a:ext>
                  </a:extLst>
                </a:gridCol>
                <a:gridCol w="935300">
                  <a:extLst>
                    <a:ext uri="{9D8B030D-6E8A-4147-A177-3AD203B41FA5}">
                      <a16:colId xmlns:a16="http://schemas.microsoft.com/office/drawing/2014/main" val="20001"/>
                    </a:ext>
                  </a:extLst>
                </a:gridCol>
              </a:tblGrid>
              <a:tr h="442250">
                <a:tc gridSpan="2">
                  <a:txBody>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Age</a:t>
                      </a:r>
                      <a:endParaRPr sz="1600" dirty="0">
                        <a:solidFill>
                          <a:schemeClr val="dk1"/>
                        </a:solidFill>
                        <a:latin typeface="Montserrat SemiBold"/>
                        <a:ea typeface="Montserrat SemiBold"/>
                        <a:cs typeface="Montserrat SemiBold"/>
                        <a:sym typeface="Montserrat SemiBol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hMerge="1">
                  <a:txBody>
                    <a:bodyPr/>
                    <a:lstStyle/>
                    <a:p>
                      <a:endParaRPr lang="en-US"/>
                    </a:p>
                  </a:txBody>
                  <a:tcPr/>
                </a:tc>
                <a:extLst>
                  <a:ext uri="{0D108BD9-81ED-4DB2-BD59-A6C34878D82A}">
                    <a16:rowId xmlns:a16="http://schemas.microsoft.com/office/drawing/2014/main" val="10000"/>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24</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65</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76</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45</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68</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graphicFrame>
        <p:nvGraphicFramePr>
          <p:cNvPr id="1414" name="Google Shape;1414;p30"/>
          <p:cNvGraphicFramePr/>
          <p:nvPr>
            <p:extLst>
              <p:ext uri="{D42A27DB-BD31-4B8C-83A1-F6EECF244321}">
                <p14:modId xmlns:p14="http://schemas.microsoft.com/office/powerpoint/2010/main" val="2714827705"/>
              </p:ext>
            </p:extLst>
          </p:nvPr>
        </p:nvGraphicFramePr>
        <p:xfrm>
          <a:off x="5364538" y="1264725"/>
          <a:ext cx="2912500" cy="2653500"/>
        </p:xfrm>
        <a:graphic>
          <a:graphicData uri="http://schemas.openxmlformats.org/drawingml/2006/table">
            <a:tbl>
              <a:tblPr>
                <a:noFill/>
                <a:tableStyleId>{49B59383-A369-44DD-939B-CA7B87959891}</a:tableStyleId>
              </a:tblPr>
              <a:tblGrid>
                <a:gridCol w="1978600">
                  <a:extLst>
                    <a:ext uri="{9D8B030D-6E8A-4147-A177-3AD203B41FA5}">
                      <a16:colId xmlns:a16="http://schemas.microsoft.com/office/drawing/2014/main" val="20000"/>
                    </a:ext>
                  </a:extLst>
                </a:gridCol>
                <a:gridCol w="933900">
                  <a:extLst>
                    <a:ext uri="{9D8B030D-6E8A-4147-A177-3AD203B41FA5}">
                      <a16:colId xmlns:a16="http://schemas.microsoft.com/office/drawing/2014/main" val="20001"/>
                    </a:ext>
                  </a:extLst>
                </a:gridCol>
              </a:tblGrid>
              <a:tr h="442250">
                <a:tc gridSpan="2">
                  <a:txBody>
                    <a:bodyPr/>
                    <a:lstStyle/>
                    <a:p>
                      <a:pPr marL="0" lvl="0" indent="0" algn="ctr" rtl="0">
                        <a:spcBef>
                          <a:spcPts val="0"/>
                        </a:spcBef>
                        <a:spcAft>
                          <a:spcPts val="0"/>
                        </a:spcAft>
                        <a:buNone/>
                      </a:pPr>
                      <a:r>
                        <a:rPr lang="en-US" sz="1600" dirty="0">
                          <a:solidFill>
                            <a:schemeClr val="dk1"/>
                          </a:solidFill>
                          <a:latin typeface="Montserrat SemiBold"/>
                          <a:ea typeface="Montserrat SemiBold"/>
                          <a:cs typeface="Montserrat SemiBold"/>
                          <a:sym typeface="Montserrat SemiBold"/>
                        </a:rPr>
                        <a:t>Age</a:t>
                      </a:r>
                      <a:endParaRPr sz="1600" dirty="0">
                        <a:solidFill>
                          <a:schemeClr val="dk1"/>
                        </a:solidFill>
                        <a:latin typeface="Montserrat SemiBold"/>
                        <a:ea typeface="Montserrat SemiBold"/>
                        <a:cs typeface="Montserrat SemiBold"/>
                        <a:sym typeface="Montserrat SemiBol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hMerge="1">
                  <a:txBody>
                    <a:bodyPr/>
                    <a:lstStyle/>
                    <a:p>
                      <a:endParaRPr lang="en-US"/>
                    </a:p>
                  </a:txBody>
                  <a:tcPr/>
                </a:tc>
                <a:extLst>
                  <a:ext uri="{0D108BD9-81ED-4DB2-BD59-A6C34878D82A}">
                    <a16:rowId xmlns:a16="http://schemas.microsoft.com/office/drawing/2014/main" val="10000"/>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0.24</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0.65</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0.76</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0.45</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2250">
                <a:tc>
                  <a:txBody>
                    <a:bodyPr/>
                    <a:lstStyle/>
                    <a:p>
                      <a:pPr marL="152400" lvl="0" indent="0" algn="ctr" rtl="0">
                        <a:spcBef>
                          <a:spcPts val="0"/>
                        </a:spcBef>
                        <a:spcAft>
                          <a:spcPts val="0"/>
                        </a:spcAft>
                        <a:buClr>
                          <a:schemeClr val="dk1"/>
                        </a:buClr>
                        <a:buSzPts val="1200"/>
                        <a:buFont typeface="Montserrat Medium"/>
                        <a:buNone/>
                      </a:pPr>
                      <a:r>
                        <a:rPr lang="en-US" sz="1200" dirty="0">
                          <a:solidFill>
                            <a:schemeClr val="dk1"/>
                          </a:solidFill>
                          <a:latin typeface="Montserrat Medium"/>
                          <a:ea typeface="Montserrat Medium"/>
                          <a:cs typeface="Montserrat Medium"/>
                          <a:sym typeface="Montserrat Medium"/>
                        </a:rPr>
                        <a:t>0.68</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bl>
          </a:graphicData>
        </a:graphic>
      </p:graphicFrame>
      <p:sp>
        <p:nvSpPr>
          <p:cNvPr id="1415" name="Google Shape;1415;p30"/>
          <p:cNvSpPr/>
          <p:nvPr/>
        </p:nvSpPr>
        <p:spPr>
          <a:xfrm rot="5400000">
            <a:off x="4175963" y="2513925"/>
            <a:ext cx="796500" cy="7494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416" name="Google Shape;1416;p30"/>
          <p:cNvGrpSpPr/>
          <p:nvPr/>
        </p:nvGrpSpPr>
        <p:grpSpPr>
          <a:xfrm>
            <a:off x="4345625" y="2660025"/>
            <a:ext cx="457176" cy="457199"/>
            <a:chOff x="4348402" y="3107782"/>
            <a:chExt cx="608756" cy="609193"/>
          </a:xfrm>
        </p:grpSpPr>
        <p:sp>
          <p:nvSpPr>
            <p:cNvPr id="1417" name="Google Shape;1417;p30"/>
            <p:cNvSpPr/>
            <p:nvPr/>
          </p:nvSpPr>
          <p:spPr>
            <a:xfrm>
              <a:off x="4410046" y="3196511"/>
              <a:ext cx="458790" cy="458788"/>
            </a:xfrm>
            <a:custGeom>
              <a:avLst/>
              <a:gdLst/>
              <a:ahLst/>
              <a:cxnLst/>
              <a:rect l="l" t="t" r="r" b="b"/>
              <a:pathLst>
                <a:path w="458790" h="458788" extrusionOk="0">
                  <a:moveTo>
                    <a:pt x="229394" y="0"/>
                  </a:moveTo>
                  <a:cubicBezTo>
                    <a:pt x="102906" y="0"/>
                    <a:pt x="0" y="102906"/>
                    <a:pt x="0" y="229394"/>
                  </a:cubicBezTo>
                  <a:cubicBezTo>
                    <a:pt x="0" y="355883"/>
                    <a:pt x="102906" y="458789"/>
                    <a:pt x="229394" y="458789"/>
                  </a:cubicBezTo>
                  <a:cubicBezTo>
                    <a:pt x="355884" y="458789"/>
                    <a:pt x="458790" y="355883"/>
                    <a:pt x="458790" y="229394"/>
                  </a:cubicBezTo>
                  <a:cubicBezTo>
                    <a:pt x="458790" y="102906"/>
                    <a:pt x="355884" y="0"/>
                    <a:pt x="229394" y="0"/>
                  </a:cubicBezTo>
                  <a:close/>
                  <a:moveTo>
                    <a:pt x="440740" y="220472"/>
                  </a:moveTo>
                  <a:lnTo>
                    <a:pt x="393146" y="220472"/>
                  </a:lnTo>
                  <a:cubicBezTo>
                    <a:pt x="392296" y="189084"/>
                    <a:pt x="386972" y="158791"/>
                    <a:pt x="377602" y="131073"/>
                  </a:cubicBezTo>
                  <a:cubicBezTo>
                    <a:pt x="388716" y="126690"/>
                    <a:pt x="398963" y="121791"/>
                    <a:pt x="408172" y="116425"/>
                  </a:cubicBezTo>
                  <a:cubicBezTo>
                    <a:pt x="427421" y="146775"/>
                    <a:pt x="439150" y="182334"/>
                    <a:pt x="440740" y="220472"/>
                  </a:cubicBezTo>
                  <a:close/>
                  <a:moveTo>
                    <a:pt x="397960" y="101730"/>
                  </a:moveTo>
                  <a:cubicBezTo>
                    <a:pt x="389907" y="106347"/>
                    <a:pt x="380993" y="110585"/>
                    <a:pt x="371351" y="114412"/>
                  </a:cubicBezTo>
                  <a:cubicBezTo>
                    <a:pt x="364489" y="97828"/>
                    <a:pt x="356101" y="82354"/>
                    <a:pt x="346269" y="68366"/>
                  </a:cubicBezTo>
                  <a:cubicBezTo>
                    <a:pt x="338339" y="57083"/>
                    <a:pt x="329711" y="47116"/>
                    <a:pt x="320530" y="38506"/>
                  </a:cubicBezTo>
                  <a:cubicBezTo>
                    <a:pt x="351112" y="53168"/>
                    <a:pt x="377641" y="74968"/>
                    <a:pt x="397960" y="101730"/>
                  </a:cubicBezTo>
                  <a:close/>
                  <a:moveTo>
                    <a:pt x="318366" y="220472"/>
                  </a:moveTo>
                  <a:cubicBezTo>
                    <a:pt x="318014" y="195706"/>
                    <a:pt x="316206" y="171625"/>
                    <a:pt x="313043" y="148983"/>
                  </a:cubicBezTo>
                  <a:cubicBezTo>
                    <a:pt x="329915" y="145911"/>
                    <a:pt x="345943" y="141922"/>
                    <a:pt x="360780" y="137099"/>
                  </a:cubicBezTo>
                  <a:cubicBezTo>
                    <a:pt x="369313" y="162483"/>
                    <a:pt x="374435" y="190692"/>
                    <a:pt x="375291" y="220472"/>
                  </a:cubicBezTo>
                  <a:lnTo>
                    <a:pt x="318366" y="220472"/>
                  </a:lnTo>
                  <a:close/>
                  <a:moveTo>
                    <a:pt x="375291" y="238319"/>
                  </a:moveTo>
                  <a:cubicBezTo>
                    <a:pt x="374426" y="268334"/>
                    <a:pt x="369223" y="296750"/>
                    <a:pt x="360572" y="322289"/>
                  </a:cubicBezTo>
                  <a:cubicBezTo>
                    <a:pt x="345766" y="317488"/>
                    <a:pt x="329776" y="313517"/>
                    <a:pt x="312952" y="310456"/>
                  </a:cubicBezTo>
                  <a:cubicBezTo>
                    <a:pt x="316176" y="287608"/>
                    <a:pt x="318018" y="263365"/>
                    <a:pt x="318368" y="238319"/>
                  </a:cubicBezTo>
                  <a:lnTo>
                    <a:pt x="375291" y="238319"/>
                  </a:lnTo>
                  <a:close/>
                  <a:moveTo>
                    <a:pt x="354522" y="120429"/>
                  </a:moveTo>
                  <a:cubicBezTo>
                    <a:pt x="340786" y="124860"/>
                    <a:pt x="325929" y="128542"/>
                    <a:pt x="310261" y="131400"/>
                  </a:cubicBezTo>
                  <a:cubicBezTo>
                    <a:pt x="306317" y="109119"/>
                    <a:pt x="301004" y="88533"/>
                    <a:pt x="294433" y="70450"/>
                  </a:cubicBezTo>
                  <a:cubicBezTo>
                    <a:pt x="288077" y="52959"/>
                    <a:pt x="280742" y="38509"/>
                    <a:pt x="272676" y="27332"/>
                  </a:cubicBezTo>
                  <a:cubicBezTo>
                    <a:pt x="307161" y="42865"/>
                    <a:pt x="336204" y="76455"/>
                    <a:pt x="354522" y="120429"/>
                  </a:cubicBezTo>
                  <a:close/>
                  <a:moveTo>
                    <a:pt x="263834" y="238319"/>
                  </a:moveTo>
                  <a:lnTo>
                    <a:pt x="300519" y="238319"/>
                  </a:lnTo>
                  <a:lnTo>
                    <a:pt x="300519" y="238319"/>
                  </a:lnTo>
                  <a:cubicBezTo>
                    <a:pt x="300160" y="262145"/>
                    <a:pt x="298358" y="285576"/>
                    <a:pt x="295267" y="307616"/>
                  </a:cubicBezTo>
                  <a:cubicBezTo>
                    <a:pt x="276932" y="305059"/>
                    <a:pt x="257809" y="303555"/>
                    <a:pt x="238318" y="303203"/>
                  </a:cubicBezTo>
                  <a:lnTo>
                    <a:pt x="238318" y="263835"/>
                  </a:lnTo>
                  <a:cubicBezTo>
                    <a:pt x="250777" y="260605"/>
                    <a:pt x="260604" y="250777"/>
                    <a:pt x="263834" y="238319"/>
                  </a:cubicBezTo>
                  <a:close/>
                  <a:moveTo>
                    <a:pt x="238318" y="194955"/>
                  </a:moveTo>
                  <a:lnTo>
                    <a:pt x="238318" y="156251"/>
                  </a:lnTo>
                  <a:cubicBezTo>
                    <a:pt x="257872" y="155898"/>
                    <a:pt x="277048" y="154386"/>
                    <a:pt x="295430" y="151816"/>
                  </a:cubicBezTo>
                  <a:cubicBezTo>
                    <a:pt x="298442" y="173520"/>
                    <a:pt x="300170" y="196643"/>
                    <a:pt x="300517" y="220472"/>
                  </a:cubicBezTo>
                  <a:lnTo>
                    <a:pt x="263834" y="220472"/>
                  </a:lnTo>
                  <a:cubicBezTo>
                    <a:pt x="260604" y="208013"/>
                    <a:pt x="250776" y="198185"/>
                    <a:pt x="238318" y="194955"/>
                  </a:cubicBezTo>
                  <a:close/>
                  <a:moveTo>
                    <a:pt x="220471" y="19764"/>
                  </a:moveTo>
                  <a:lnTo>
                    <a:pt x="220471" y="51671"/>
                  </a:lnTo>
                  <a:cubicBezTo>
                    <a:pt x="220471" y="56599"/>
                    <a:pt x="224465" y="60594"/>
                    <a:pt x="229394" y="60594"/>
                  </a:cubicBezTo>
                  <a:cubicBezTo>
                    <a:pt x="234324" y="60594"/>
                    <a:pt x="238318" y="56599"/>
                    <a:pt x="238318" y="51671"/>
                  </a:cubicBezTo>
                  <a:lnTo>
                    <a:pt x="238318" y="19764"/>
                  </a:lnTo>
                  <a:cubicBezTo>
                    <a:pt x="252490" y="25761"/>
                    <a:pt x="266453" y="45712"/>
                    <a:pt x="277659" y="76547"/>
                  </a:cubicBezTo>
                  <a:cubicBezTo>
                    <a:pt x="283864" y="93622"/>
                    <a:pt x="288893" y="113097"/>
                    <a:pt x="292648" y="134221"/>
                  </a:cubicBezTo>
                  <a:cubicBezTo>
                    <a:pt x="275201" y="136633"/>
                    <a:pt x="256958" y="138055"/>
                    <a:pt x="238318" y="138401"/>
                  </a:cubicBezTo>
                  <a:lnTo>
                    <a:pt x="238318" y="105213"/>
                  </a:lnTo>
                  <a:cubicBezTo>
                    <a:pt x="238318" y="100285"/>
                    <a:pt x="234324" y="96289"/>
                    <a:pt x="229394" y="96289"/>
                  </a:cubicBezTo>
                  <a:cubicBezTo>
                    <a:pt x="224465" y="96289"/>
                    <a:pt x="220471" y="100285"/>
                    <a:pt x="220471" y="105213"/>
                  </a:cubicBezTo>
                  <a:lnTo>
                    <a:pt x="220471" y="138401"/>
                  </a:lnTo>
                  <a:cubicBezTo>
                    <a:pt x="209553" y="138198"/>
                    <a:pt x="198778" y="137615"/>
                    <a:pt x="188212" y="136691"/>
                  </a:cubicBezTo>
                  <a:cubicBezTo>
                    <a:pt x="187728" y="124660"/>
                    <a:pt x="181242" y="114154"/>
                    <a:pt x="171671" y="108083"/>
                  </a:cubicBezTo>
                  <a:cubicBezTo>
                    <a:pt x="174430" y="96883"/>
                    <a:pt x="177585" y="86314"/>
                    <a:pt x="181133" y="76547"/>
                  </a:cubicBezTo>
                  <a:cubicBezTo>
                    <a:pt x="192336" y="45711"/>
                    <a:pt x="206299" y="25761"/>
                    <a:pt x="220471" y="19764"/>
                  </a:cubicBezTo>
                  <a:close/>
                  <a:moveTo>
                    <a:pt x="93722" y="293962"/>
                  </a:moveTo>
                  <a:cubicBezTo>
                    <a:pt x="92594" y="293962"/>
                    <a:pt x="91479" y="294020"/>
                    <a:pt x="90378" y="294124"/>
                  </a:cubicBezTo>
                  <a:cubicBezTo>
                    <a:pt x="86439" y="276415"/>
                    <a:pt x="84059" y="257704"/>
                    <a:pt x="83501" y="238319"/>
                  </a:cubicBezTo>
                  <a:lnTo>
                    <a:pt x="140425" y="238319"/>
                  </a:lnTo>
                  <a:lnTo>
                    <a:pt x="140425" y="238319"/>
                  </a:lnTo>
                  <a:cubicBezTo>
                    <a:pt x="140781" y="263326"/>
                    <a:pt x="142627" y="287630"/>
                    <a:pt x="145845" y="310465"/>
                  </a:cubicBezTo>
                  <a:cubicBezTo>
                    <a:pt x="139084" y="311695"/>
                    <a:pt x="132461" y="313072"/>
                    <a:pt x="125991" y="314591"/>
                  </a:cubicBezTo>
                  <a:cubicBezTo>
                    <a:pt x="120333" y="302423"/>
                    <a:pt x="108001" y="293962"/>
                    <a:pt x="93722" y="293962"/>
                  </a:cubicBezTo>
                  <a:close/>
                  <a:moveTo>
                    <a:pt x="111448" y="329535"/>
                  </a:moveTo>
                  <a:cubicBezTo>
                    <a:pt x="111448" y="339310"/>
                    <a:pt x="103496" y="347263"/>
                    <a:pt x="93722" y="347263"/>
                  </a:cubicBezTo>
                  <a:cubicBezTo>
                    <a:pt x="83947" y="347263"/>
                    <a:pt x="75996" y="339310"/>
                    <a:pt x="75996" y="329535"/>
                  </a:cubicBezTo>
                  <a:cubicBezTo>
                    <a:pt x="75994" y="319761"/>
                    <a:pt x="83947" y="311809"/>
                    <a:pt x="93722" y="311809"/>
                  </a:cubicBezTo>
                  <a:cubicBezTo>
                    <a:pt x="103496" y="311809"/>
                    <a:pt x="111448" y="319762"/>
                    <a:pt x="111448" y="329535"/>
                  </a:cubicBezTo>
                  <a:close/>
                  <a:moveTo>
                    <a:pt x="83500" y="220471"/>
                  </a:moveTo>
                  <a:cubicBezTo>
                    <a:pt x="84358" y="190692"/>
                    <a:pt x="89478" y="162482"/>
                    <a:pt x="98010" y="137098"/>
                  </a:cubicBezTo>
                  <a:cubicBezTo>
                    <a:pt x="104267" y="139133"/>
                    <a:pt x="110752" y="141004"/>
                    <a:pt x="117406" y="142736"/>
                  </a:cubicBezTo>
                  <a:cubicBezTo>
                    <a:pt x="119252" y="156958"/>
                    <a:pt x="129520" y="168564"/>
                    <a:pt x="143035" y="172374"/>
                  </a:cubicBezTo>
                  <a:cubicBezTo>
                    <a:pt x="141549" y="187963"/>
                    <a:pt x="140657" y="204057"/>
                    <a:pt x="140425" y="220471"/>
                  </a:cubicBezTo>
                  <a:lnTo>
                    <a:pt x="83500" y="220471"/>
                  </a:lnTo>
                  <a:close/>
                  <a:moveTo>
                    <a:pt x="134947" y="138137"/>
                  </a:moveTo>
                  <a:cubicBezTo>
                    <a:pt x="134947" y="128362"/>
                    <a:pt x="142900" y="120411"/>
                    <a:pt x="152673" y="120411"/>
                  </a:cubicBezTo>
                  <a:cubicBezTo>
                    <a:pt x="162449" y="120411"/>
                    <a:pt x="170400" y="128362"/>
                    <a:pt x="170400" y="138137"/>
                  </a:cubicBezTo>
                  <a:cubicBezTo>
                    <a:pt x="170402" y="147913"/>
                    <a:pt x="162449" y="155864"/>
                    <a:pt x="152673" y="155864"/>
                  </a:cubicBezTo>
                  <a:cubicBezTo>
                    <a:pt x="142899" y="155864"/>
                    <a:pt x="134947" y="147911"/>
                    <a:pt x="134947" y="138137"/>
                  </a:cubicBezTo>
                  <a:close/>
                  <a:moveTo>
                    <a:pt x="160925" y="172735"/>
                  </a:moveTo>
                  <a:cubicBezTo>
                    <a:pt x="171167" y="170293"/>
                    <a:pt x="179702" y="163411"/>
                    <a:pt x="184380" y="154240"/>
                  </a:cubicBezTo>
                  <a:cubicBezTo>
                    <a:pt x="196197" y="155343"/>
                    <a:pt x="208256" y="156028"/>
                    <a:pt x="220471" y="156250"/>
                  </a:cubicBezTo>
                  <a:lnTo>
                    <a:pt x="220471" y="194955"/>
                  </a:lnTo>
                  <a:cubicBezTo>
                    <a:pt x="208013" y="198185"/>
                    <a:pt x="198185" y="208013"/>
                    <a:pt x="194956" y="220471"/>
                  </a:cubicBezTo>
                  <a:lnTo>
                    <a:pt x="158272" y="220471"/>
                  </a:lnTo>
                  <a:cubicBezTo>
                    <a:pt x="158510" y="204144"/>
                    <a:pt x="159417" y="188167"/>
                    <a:pt x="160925" y="172735"/>
                  </a:cubicBezTo>
                  <a:close/>
                  <a:moveTo>
                    <a:pt x="186114" y="27332"/>
                  </a:moveTo>
                  <a:cubicBezTo>
                    <a:pt x="178049" y="38509"/>
                    <a:pt x="170713" y="52961"/>
                    <a:pt x="164357" y="70451"/>
                  </a:cubicBezTo>
                  <a:cubicBezTo>
                    <a:pt x="160725" y="80446"/>
                    <a:pt x="157494" y="91229"/>
                    <a:pt x="154654" y="102623"/>
                  </a:cubicBezTo>
                  <a:cubicBezTo>
                    <a:pt x="153999" y="102587"/>
                    <a:pt x="153339" y="102565"/>
                    <a:pt x="152674" y="102565"/>
                  </a:cubicBezTo>
                  <a:cubicBezTo>
                    <a:pt x="137725" y="102565"/>
                    <a:pt x="124908" y="111838"/>
                    <a:pt x="119653" y="124931"/>
                  </a:cubicBezTo>
                  <a:cubicBezTo>
                    <a:pt x="114391" y="123528"/>
                    <a:pt x="109247" y="122035"/>
                    <a:pt x="104268" y="120430"/>
                  </a:cubicBezTo>
                  <a:cubicBezTo>
                    <a:pt x="122586" y="76454"/>
                    <a:pt x="151631" y="42865"/>
                    <a:pt x="186114" y="27332"/>
                  </a:cubicBezTo>
                  <a:close/>
                  <a:moveTo>
                    <a:pt x="138263" y="38506"/>
                  </a:moveTo>
                  <a:cubicBezTo>
                    <a:pt x="129080" y="47116"/>
                    <a:pt x="120452" y="57083"/>
                    <a:pt x="112522" y="68368"/>
                  </a:cubicBezTo>
                  <a:cubicBezTo>
                    <a:pt x="102691" y="82355"/>
                    <a:pt x="94301" y="97828"/>
                    <a:pt x="87441" y="114413"/>
                  </a:cubicBezTo>
                  <a:cubicBezTo>
                    <a:pt x="77798" y="110586"/>
                    <a:pt x="68880" y="106347"/>
                    <a:pt x="60829" y="101730"/>
                  </a:cubicBezTo>
                  <a:cubicBezTo>
                    <a:pt x="81149" y="74966"/>
                    <a:pt x="107680" y="53165"/>
                    <a:pt x="138263" y="38506"/>
                  </a:cubicBezTo>
                  <a:close/>
                  <a:moveTo>
                    <a:pt x="50615" y="116425"/>
                  </a:moveTo>
                  <a:cubicBezTo>
                    <a:pt x="59826" y="121791"/>
                    <a:pt x="70074" y="126690"/>
                    <a:pt x="81188" y="131073"/>
                  </a:cubicBezTo>
                  <a:cubicBezTo>
                    <a:pt x="71817" y="158791"/>
                    <a:pt x="66494" y="189084"/>
                    <a:pt x="65645" y="220472"/>
                  </a:cubicBezTo>
                  <a:lnTo>
                    <a:pt x="18049" y="220472"/>
                  </a:lnTo>
                  <a:cubicBezTo>
                    <a:pt x="19641" y="182334"/>
                    <a:pt x="31369" y="146775"/>
                    <a:pt x="50615" y="116425"/>
                  </a:cubicBezTo>
                  <a:close/>
                  <a:moveTo>
                    <a:pt x="50916" y="342846"/>
                  </a:moveTo>
                  <a:cubicBezTo>
                    <a:pt x="31489" y="312391"/>
                    <a:pt x="19649" y="276657"/>
                    <a:pt x="18049" y="238319"/>
                  </a:cubicBezTo>
                  <a:lnTo>
                    <a:pt x="65645" y="238319"/>
                  </a:lnTo>
                  <a:cubicBezTo>
                    <a:pt x="66222" y="259648"/>
                    <a:pt x="68883" y="280466"/>
                    <a:pt x="73459" y="300320"/>
                  </a:cubicBezTo>
                  <a:cubicBezTo>
                    <a:pt x="64214" y="306751"/>
                    <a:pt x="58147" y="317446"/>
                    <a:pt x="58147" y="329535"/>
                  </a:cubicBezTo>
                  <a:cubicBezTo>
                    <a:pt x="58147" y="332559"/>
                    <a:pt x="58528" y="335494"/>
                    <a:pt x="59242" y="338297"/>
                  </a:cubicBezTo>
                  <a:cubicBezTo>
                    <a:pt x="56382" y="339774"/>
                    <a:pt x="53605" y="341290"/>
                    <a:pt x="50916" y="342846"/>
                  </a:cubicBezTo>
                  <a:close/>
                  <a:moveTo>
                    <a:pt x="61189" y="357530"/>
                  </a:moveTo>
                  <a:cubicBezTo>
                    <a:pt x="63353" y="356299"/>
                    <a:pt x="65568" y="355092"/>
                    <a:pt x="67852" y="353916"/>
                  </a:cubicBezTo>
                  <a:cubicBezTo>
                    <a:pt x="74343" y="360799"/>
                    <a:pt x="83537" y="365110"/>
                    <a:pt x="93722" y="365110"/>
                  </a:cubicBezTo>
                  <a:cubicBezTo>
                    <a:pt x="94843" y="365110"/>
                    <a:pt x="95950" y="365052"/>
                    <a:pt x="97046" y="364949"/>
                  </a:cubicBezTo>
                  <a:cubicBezTo>
                    <a:pt x="101721" y="373881"/>
                    <a:pt x="106884" y="382398"/>
                    <a:pt x="112523" y="390423"/>
                  </a:cubicBezTo>
                  <a:cubicBezTo>
                    <a:pt x="120454" y="401707"/>
                    <a:pt x="129081" y="411674"/>
                    <a:pt x="138264" y="420284"/>
                  </a:cubicBezTo>
                  <a:cubicBezTo>
                    <a:pt x="107859" y="405711"/>
                    <a:pt x="81463" y="384078"/>
                    <a:pt x="61189" y="357530"/>
                  </a:cubicBezTo>
                  <a:close/>
                  <a:moveTo>
                    <a:pt x="113951" y="358774"/>
                  </a:moveTo>
                  <a:cubicBezTo>
                    <a:pt x="122550" y="352806"/>
                    <a:pt x="128397" y="343151"/>
                    <a:pt x="129192" y="332114"/>
                  </a:cubicBezTo>
                  <a:cubicBezTo>
                    <a:pt x="135517" y="330615"/>
                    <a:pt x="142009" y="329257"/>
                    <a:pt x="148648" y="328047"/>
                  </a:cubicBezTo>
                  <a:cubicBezTo>
                    <a:pt x="152578" y="350077"/>
                    <a:pt x="157851" y="370433"/>
                    <a:pt x="164358" y="388339"/>
                  </a:cubicBezTo>
                  <a:cubicBezTo>
                    <a:pt x="170714" y="405830"/>
                    <a:pt x="178050" y="420281"/>
                    <a:pt x="186116" y="431457"/>
                  </a:cubicBezTo>
                  <a:cubicBezTo>
                    <a:pt x="157187" y="418430"/>
                    <a:pt x="132097" y="392686"/>
                    <a:pt x="113951" y="358774"/>
                  </a:cubicBezTo>
                  <a:close/>
                  <a:moveTo>
                    <a:pt x="181131" y="382244"/>
                  </a:moveTo>
                  <a:cubicBezTo>
                    <a:pt x="174990" y="365343"/>
                    <a:pt x="169996" y="346098"/>
                    <a:pt x="166255" y="325223"/>
                  </a:cubicBezTo>
                  <a:cubicBezTo>
                    <a:pt x="183671" y="322818"/>
                    <a:pt x="201874" y="321398"/>
                    <a:pt x="220470" y="321052"/>
                  </a:cubicBezTo>
                  <a:lnTo>
                    <a:pt x="220470" y="439026"/>
                  </a:lnTo>
                  <a:cubicBezTo>
                    <a:pt x="206298" y="433028"/>
                    <a:pt x="192336" y="413077"/>
                    <a:pt x="181131" y="382244"/>
                  </a:cubicBezTo>
                  <a:close/>
                  <a:moveTo>
                    <a:pt x="220471" y="303201"/>
                  </a:moveTo>
                  <a:cubicBezTo>
                    <a:pt x="200955" y="303555"/>
                    <a:pt x="181810" y="305062"/>
                    <a:pt x="163455" y="307626"/>
                  </a:cubicBezTo>
                  <a:cubicBezTo>
                    <a:pt x="160388" y="285732"/>
                    <a:pt x="158623" y="262386"/>
                    <a:pt x="158272" y="238318"/>
                  </a:cubicBezTo>
                  <a:lnTo>
                    <a:pt x="194956" y="238318"/>
                  </a:lnTo>
                  <a:cubicBezTo>
                    <a:pt x="198186" y="250776"/>
                    <a:pt x="208014" y="260604"/>
                    <a:pt x="220471" y="263834"/>
                  </a:cubicBezTo>
                  <a:lnTo>
                    <a:pt x="220471" y="303201"/>
                  </a:lnTo>
                  <a:close/>
                  <a:moveTo>
                    <a:pt x="211668" y="229396"/>
                  </a:moveTo>
                  <a:cubicBezTo>
                    <a:pt x="211668" y="219621"/>
                    <a:pt x="219620" y="211668"/>
                    <a:pt x="229394" y="211668"/>
                  </a:cubicBezTo>
                  <a:cubicBezTo>
                    <a:pt x="239169" y="211668"/>
                    <a:pt x="247121" y="219621"/>
                    <a:pt x="247121" y="229396"/>
                  </a:cubicBezTo>
                  <a:cubicBezTo>
                    <a:pt x="247121" y="239170"/>
                    <a:pt x="239168" y="247122"/>
                    <a:pt x="229394" y="247122"/>
                  </a:cubicBezTo>
                  <a:cubicBezTo>
                    <a:pt x="219620" y="247122"/>
                    <a:pt x="211668" y="239170"/>
                    <a:pt x="211668" y="229396"/>
                  </a:cubicBezTo>
                  <a:close/>
                  <a:moveTo>
                    <a:pt x="272778" y="431413"/>
                  </a:moveTo>
                  <a:cubicBezTo>
                    <a:pt x="275655" y="427408"/>
                    <a:pt x="278531" y="422857"/>
                    <a:pt x="281377" y="417673"/>
                  </a:cubicBezTo>
                  <a:cubicBezTo>
                    <a:pt x="283748" y="413353"/>
                    <a:pt x="282169" y="407929"/>
                    <a:pt x="277849" y="405556"/>
                  </a:cubicBezTo>
                  <a:cubicBezTo>
                    <a:pt x="273529" y="403183"/>
                    <a:pt x="268104" y="404762"/>
                    <a:pt x="265732" y="409084"/>
                  </a:cubicBezTo>
                  <a:cubicBezTo>
                    <a:pt x="260430" y="418739"/>
                    <a:pt x="250600" y="433704"/>
                    <a:pt x="238318" y="439002"/>
                  </a:cubicBezTo>
                  <a:lnTo>
                    <a:pt x="238318" y="321052"/>
                  </a:lnTo>
                  <a:cubicBezTo>
                    <a:pt x="256888" y="321397"/>
                    <a:pt x="275071" y="322812"/>
                    <a:pt x="292466" y="325209"/>
                  </a:cubicBezTo>
                  <a:cubicBezTo>
                    <a:pt x="289983" y="339116"/>
                    <a:pt x="286968" y="352316"/>
                    <a:pt x="283432" y="364487"/>
                  </a:cubicBezTo>
                  <a:cubicBezTo>
                    <a:pt x="282058" y="369220"/>
                    <a:pt x="284779" y="374171"/>
                    <a:pt x="289511" y="375546"/>
                  </a:cubicBezTo>
                  <a:cubicBezTo>
                    <a:pt x="294245" y="376922"/>
                    <a:pt x="299195" y="374200"/>
                    <a:pt x="300570" y="369467"/>
                  </a:cubicBezTo>
                  <a:cubicBezTo>
                    <a:pt x="304349" y="356461"/>
                    <a:pt x="307537" y="342581"/>
                    <a:pt x="310140" y="328034"/>
                  </a:cubicBezTo>
                  <a:cubicBezTo>
                    <a:pt x="325756" y="330879"/>
                    <a:pt x="340570" y="334542"/>
                    <a:pt x="354273" y="338947"/>
                  </a:cubicBezTo>
                  <a:cubicBezTo>
                    <a:pt x="335962" y="382591"/>
                    <a:pt x="307065" y="415930"/>
                    <a:pt x="272778" y="431413"/>
                  </a:cubicBezTo>
                  <a:close/>
                  <a:moveTo>
                    <a:pt x="320528" y="420284"/>
                  </a:moveTo>
                  <a:cubicBezTo>
                    <a:pt x="329710" y="411675"/>
                    <a:pt x="338338" y="401707"/>
                    <a:pt x="346269" y="390423"/>
                  </a:cubicBezTo>
                  <a:cubicBezTo>
                    <a:pt x="355988" y="376596"/>
                    <a:pt x="364299" y="361318"/>
                    <a:pt x="371115" y="344948"/>
                  </a:cubicBezTo>
                  <a:cubicBezTo>
                    <a:pt x="380709" y="348743"/>
                    <a:pt x="389584" y="352944"/>
                    <a:pt x="397609" y="357519"/>
                  </a:cubicBezTo>
                  <a:cubicBezTo>
                    <a:pt x="377334" y="384072"/>
                    <a:pt x="350934" y="405708"/>
                    <a:pt x="320528" y="420284"/>
                  </a:cubicBezTo>
                  <a:close/>
                  <a:moveTo>
                    <a:pt x="407871" y="342851"/>
                  </a:moveTo>
                  <a:cubicBezTo>
                    <a:pt x="398684" y="337521"/>
                    <a:pt x="388470" y="332656"/>
                    <a:pt x="377397" y="328300"/>
                  </a:cubicBezTo>
                  <a:cubicBezTo>
                    <a:pt x="386890" y="300423"/>
                    <a:pt x="392291" y="269927"/>
                    <a:pt x="393146" y="238319"/>
                  </a:cubicBezTo>
                  <a:lnTo>
                    <a:pt x="440740" y="238319"/>
                  </a:lnTo>
                  <a:cubicBezTo>
                    <a:pt x="439141" y="276658"/>
                    <a:pt x="427299" y="312395"/>
                    <a:pt x="407871" y="3428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30"/>
            <p:cNvSpPr/>
            <p:nvPr/>
          </p:nvSpPr>
          <p:spPr>
            <a:xfrm>
              <a:off x="4350845" y="3454485"/>
              <a:ext cx="20084" cy="31943"/>
            </a:xfrm>
            <a:custGeom>
              <a:avLst/>
              <a:gdLst/>
              <a:ahLst/>
              <a:cxnLst/>
              <a:rect l="l" t="t" r="r" b="b"/>
              <a:pathLst>
                <a:path w="20084" h="31943" extrusionOk="0">
                  <a:moveTo>
                    <a:pt x="19934" y="21397"/>
                  </a:moveTo>
                  <a:cubicBezTo>
                    <a:pt x="19103" y="16896"/>
                    <a:pt x="18373" y="12304"/>
                    <a:pt x="17770" y="7750"/>
                  </a:cubicBezTo>
                  <a:cubicBezTo>
                    <a:pt x="17123" y="2864"/>
                    <a:pt x="12638" y="-566"/>
                    <a:pt x="7749" y="78"/>
                  </a:cubicBezTo>
                  <a:cubicBezTo>
                    <a:pt x="2865" y="726"/>
                    <a:pt x="-570" y="5212"/>
                    <a:pt x="79" y="10097"/>
                  </a:cubicBezTo>
                  <a:cubicBezTo>
                    <a:pt x="722" y="14951"/>
                    <a:pt x="1498" y="19843"/>
                    <a:pt x="2384" y="24639"/>
                  </a:cubicBezTo>
                  <a:cubicBezTo>
                    <a:pt x="3179" y="28938"/>
                    <a:pt x="6930" y="31944"/>
                    <a:pt x="11149" y="31944"/>
                  </a:cubicBezTo>
                  <a:cubicBezTo>
                    <a:pt x="11687" y="31944"/>
                    <a:pt x="12233" y="31895"/>
                    <a:pt x="12781" y="31794"/>
                  </a:cubicBezTo>
                  <a:cubicBezTo>
                    <a:pt x="17629" y="30898"/>
                    <a:pt x="20830" y="26242"/>
                    <a:pt x="19934" y="213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30"/>
            <p:cNvSpPr/>
            <p:nvPr/>
          </p:nvSpPr>
          <p:spPr>
            <a:xfrm>
              <a:off x="4363649" y="3508803"/>
              <a:ext cx="22837" cy="31225"/>
            </a:xfrm>
            <a:custGeom>
              <a:avLst/>
              <a:gdLst/>
              <a:ahLst/>
              <a:cxnLst/>
              <a:rect l="l" t="t" r="r" b="b"/>
              <a:pathLst>
                <a:path w="22837" h="31225" extrusionOk="0">
                  <a:moveTo>
                    <a:pt x="22191" y="18972"/>
                  </a:moveTo>
                  <a:cubicBezTo>
                    <a:pt x="20482" y="14721"/>
                    <a:pt x="18858" y="10365"/>
                    <a:pt x="17364" y="6023"/>
                  </a:cubicBezTo>
                  <a:cubicBezTo>
                    <a:pt x="15761" y="1364"/>
                    <a:pt x="10686" y="-1117"/>
                    <a:pt x="6022" y="489"/>
                  </a:cubicBezTo>
                  <a:cubicBezTo>
                    <a:pt x="1362" y="2093"/>
                    <a:pt x="-1116" y="7171"/>
                    <a:pt x="488" y="11831"/>
                  </a:cubicBezTo>
                  <a:cubicBezTo>
                    <a:pt x="2080" y="16458"/>
                    <a:pt x="3811" y="21100"/>
                    <a:pt x="5632" y="25629"/>
                  </a:cubicBezTo>
                  <a:cubicBezTo>
                    <a:pt x="7032" y="29110"/>
                    <a:pt x="10378" y="31226"/>
                    <a:pt x="13915" y="31226"/>
                  </a:cubicBezTo>
                  <a:cubicBezTo>
                    <a:pt x="15023" y="31226"/>
                    <a:pt x="16150" y="31018"/>
                    <a:pt x="17241" y="30580"/>
                  </a:cubicBezTo>
                  <a:cubicBezTo>
                    <a:pt x="21815" y="28742"/>
                    <a:pt x="24030" y="23543"/>
                    <a:pt x="22191" y="189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30"/>
            <p:cNvSpPr/>
            <p:nvPr/>
          </p:nvSpPr>
          <p:spPr>
            <a:xfrm>
              <a:off x="4371751" y="3291388"/>
              <a:ext cx="23894" cy="30807"/>
            </a:xfrm>
            <a:custGeom>
              <a:avLst/>
              <a:gdLst/>
              <a:ahLst/>
              <a:cxnLst/>
              <a:rect l="l" t="t" r="r" b="b"/>
              <a:pathLst>
                <a:path w="23894" h="30807" extrusionOk="0">
                  <a:moveTo>
                    <a:pt x="18945" y="936"/>
                  </a:moveTo>
                  <a:cubicBezTo>
                    <a:pt x="14536" y="-1259"/>
                    <a:pt x="9176" y="537"/>
                    <a:pt x="6979" y="4950"/>
                  </a:cubicBezTo>
                  <a:cubicBezTo>
                    <a:pt x="4795" y="9341"/>
                    <a:pt x="2696" y="13839"/>
                    <a:pt x="746" y="18316"/>
                  </a:cubicBezTo>
                  <a:cubicBezTo>
                    <a:pt x="-1224" y="22834"/>
                    <a:pt x="842" y="28093"/>
                    <a:pt x="5361" y="30062"/>
                  </a:cubicBezTo>
                  <a:cubicBezTo>
                    <a:pt x="6522" y="30568"/>
                    <a:pt x="7731" y="30807"/>
                    <a:pt x="8921" y="30807"/>
                  </a:cubicBezTo>
                  <a:cubicBezTo>
                    <a:pt x="12363" y="30807"/>
                    <a:pt x="15642" y="28803"/>
                    <a:pt x="17106" y="25447"/>
                  </a:cubicBezTo>
                  <a:cubicBezTo>
                    <a:pt x="18938" y="21245"/>
                    <a:pt x="20907" y="17024"/>
                    <a:pt x="22959" y="12901"/>
                  </a:cubicBezTo>
                  <a:cubicBezTo>
                    <a:pt x="25154" y="8490"/>
                    <a:pt x="23357" y="3133"/>
                    <a:pt x="18945" y="9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1" name="Google Shape;1421;p30"/>
            <p:cNvSpPr/>
            <p:nvPr/>
          </p:nvSpPr>
          <p:spPr>
            <a:xfrm>
              <a:off x="4479264" y="3171415"/>
              <a:ext cx="30067" cy="25196"/>
            </a:xfrm>
            <a:custGeom>
              <a:avLst/>
              <a:gdLst/>
              <a:ahLst/>
              <a:cxnLst/>
              <a:rect l="l" t="t" r="r" b="b"/>
              <a:pathLst>
                <a:path w="30067" h="25196" extrusionOk="0">
                  <a:moveTo>
                    <a:pt x="28903" y="4520"/>
                  </a:moveTo>
                  <a:cubicBezTo>
                    <a:pt x="26470" y="232"/>
                    <a:pt x="21023" y="-1267"/>
                    <a:pt x="16737" y="1164"/>
                  </a:cubicBezTo>
                  <a:cubicBezTo>
                    <a:pt x="12492" y="3573"/>
                    <a:pt x="8251" y="6123"/>
                    <a:pt x="4135" y="8743"/>
                  </a:cubicBezTo>
                  <a:cubicBezTo>
                    <a:pt x="-23" y="11388"/>
                    <a:pt x="-1250" y="16904"/>
                    <a:pt x="1395" y="21063"/>
                  </a:cubicBezTo>
                  <a:cubicBezTo>
                    <a:pt x="3098" y="23735"/>
                    <a:pt x="5984" y="25196"/>
                    <a:pt x="8935" y="25196"/>
                  </a:cubicBezTo>
                  <a:cubicBezTo>
                    <a:pt x="10574" y="25196"/>
                    <a:pt x="12232" y="24745"/>
                    <a:pt x="13716" y="23800"/>
                  </a:cubicBezTo>
                  <a:cubicBezTo>
                    <a:pt x="17582" y="21342"/>
                    <a:pt x="21562" y="18947"/>
                    <a:pt x="25548" y="16686"/>
                  </a:cubicBezTo>
                  <a:cubicBezTo>
                    <a:pt x="29833" y="14253"/>
                    <a:pt x="31336" y="8806"/>
                    <a:pt x="28903" y="45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30"/>
            <p:cNvSpPr/>
            <p:nvPr/>
          </p:nvSpPr>
          <p:spPr>
            <a:xfrm>
              <a:off x="4386954" y="3559489"/>
              <a:ext cx="25370" cy="29963"/>
            </a:xfrm>
            <a:custGeom>
              <a:avLst/>
              <a:gdLst/>
              <a:ahLst/>
              <a:cxnLst/>
              <a:rect l="l" t="t" r="r" b="b"/>
              <a:pathLst>
                <a:path w="25370" h="29963" extrusionOk="0">
                  <a:moveTo>
                    <a:pt x="23906" y="16143"/>
                  </a:moveTo>
                  <a:cubicBezTo>
                    <a:pt x="21395" y="12316"/>
                    <a:pt x="18945" y="8370"/>
                    <a:pt x="16624" y="4411"/>
                  </a:cubicBezTo>
                  <a:cubicBezTo>
                    <a:pt x="14130" y="159"/>
                    <a:pt x="8663" y="-1266"/>
                    <a:pt x="4410" y="1228"/>
                  </a:cubicBezTo>
                  <a:cubicBezTo>
                    <a:pt x="160" y="3722"/>
                    <a:pt x="-1266" y="9189"/>
                    <a:pt x="1228" y="13441"/>
                  </a:cubicBezTo>
                  <a:cubicBezTo>
                    <a:pt x="3701" y="17656"/>
                    <a:pt x="6311" y="21860"/>
                    <a:pt x="8985" y="25935"/>
                  </a:cubicBezTo>
                  <a:cubicBezTo>
                    <a:pt x="10699" y="28546"/>
                    <a:pt x="13548" y="29964"/>
                    <a:pt x="16454" y="29964"/>
                  </a:cubicBezTo>
                  <a:cubicBezTo>
                    <a:pt x="18134" y="29964"/>
                    <a:pt x="19833" y="29490"/>
                    <a:pt x="21342" y="28499"/>
                  </a:cubicBezTo>
                  <a:cubicBezTo>
                    <a:pt x="25462" y="25796"/>
                    <a:pt x="26610" y="20263"/>
                    <a:pt x="23906" y="1614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30"/>
            <p:cNvSpPr/>
            <p:nvPr/>
          </p:nvSpPr>
          <p:spPr>
            <a:xfrm>
              <a:off x="4348402" y="3398703"/>
              <a:ext cx="18401" cy="32105"/>
            </a:xfrm>
            <a:custGeom>
              <a:avLst/>
              <a:gdLst/>
              <a:ahLst/>
              <a:cxnLst/>
              <a:rect l="l" t="t" r="r" b="b"/>
              <a:pathLst>
                <a:path w="18401" h="32105" extrusionOk="0">
                  <a:moveTo>
                    <a:pt x="10047" y="17"/>
                  </a:moveTo>
                  <a:cubicBezTo>
                    <a:pt x="5124" y="-285"/>
                    <a:pt x="887" y="3434"/>
                    <a:pt x="572" y="8353"/>
                  </a:cubicBezTo>
                  <a:cubicBezTo>
                    <a:pt x="260" y="13224"/>
                    <a:pt x="68" y="18172"/>
                    <a:pt x="1" y="23058"/>
                  </a:cubicBezTo>
                  <a:cubicBezTo>
                    <a:pt x="-68" y="27987"/>
                    <a:pt x="3871" y="32037"/>
                    <a:pt x="8800" y="32105"/>
                  </a:cubicBezTo>
                  <a:cubicBezTo>
                    <a:pt x="8841" y="32106"/>
                    <a:pt x="8883" y="32106"/>
                    <a:pt x="8926" y="32106"/>
                  </a:cubicBezTo>
                  <a:cubicBezTo>
                    <a:pt x="13797" y="32106"/>
                    <a:pt x="17778" y="28191"/>
                    <a:pt x="17846" y="23306"/>
                  </a:cubicBezTo>
                  <a:cubicBezTo>
                    <a:pt x="17910" y="18715"/>
                    <a:pt x="18090" y="14067"/>
                    <a:pt x="18383" y="9493"/>
                  </a:cubicBezTo>
                  <a:cubicBezTo>
                    <a:pt x="18698" y="4574"/>
                    <a:pt x="14965" y="332"/>
                    <a:pt x="10047" y="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30"/>
            <p:cNvSpPr/>
            <p:nvPr/>
          </p:nvSpPr>
          <p:spPr>
            <a:xfrm>
              <a:off x="4354652" y="3343627"/>
              <a:ext cx="21198" cy="31724"/>
            </a:xfrm>
            <a:custGeom>
              <a:avLst/>
              <a:gdLst/>
              <a:ahLst/>
              <a:cxnLst/>
              <a:rect l="l" t="t" r="r" b="b"/>
              <a:pathLst>
                <a:path w="21198" h="31724" extrusionOk="0">
                  <a:moveTo>
                    <a:pt x="14584" y="306"/>
                  </a:moveTo>
                  <a:cubicBezTo>
                    <a:pt x="9829" y="-967"/>
                    <a:pt x="4930" y="1852"/>
                    <a:pt x="3654" y="6613"/>
                  </a:cubicBezTo>
                  <a:cubicBezTo>
                    <a:pt x="2384" y="11348"/>
                    <a:pt x="1222" y="16165"/>
                    <a:pt x="201" y="20927"/>
                  </a:cubicBezTo>
                  <a:cubicBezTo>
                    <a:pt x="-834" y="25745"/>
                    <a:pt x="2234" y="30490"/>
                    <a:pt x="7053" y="31524"/>
                  </a:cubicBezTo>
                  <a:cubicBezTo>
                    <a:pt x="7684" y="31660"/>
                    <a:pt x="8313" y="31724"/>
                    <a:pt x="8934" y="31724"/>
                  </a:cubicBezTo>
                  <a:cubicBezTo>
                    <a:pt x="13051" y="31724"/>
                    <a:pt x="16751" y="28858"/>
                    <a:pt x="17650" y="24671"/>
                  </a:cubicBezTo>
                  <a:cubicBezTo>
                    <a:pt x="18609" y="20202"/>
                    <a:pt x="19700" y="15682"/>
                    <a:pt x="20892" y="11237"/>
                  </a:cubicBezTo>
                  <a:cubicBezTo>
                    <a:pt x="22169" y="6476"/>
                    <a:pt x="19344" y="1582"/>
                    <a:pt x="14584" y="3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30"/>
            <p:cNvSpPr/>
            <p:nvPr/>
          </p:nvSpPr>
          <p:spPr>
            <a:xfrm>
              <a:off x="4561053" y="3690509"/>
              <a:ext cx="31771" cy="21001"/>
            </a:xfrm>
            <a:custGeom>
              <a:avLst/>
              <a:gdLst/>
              <a:ahLst/>
              <a:cxnLst/>
              <a:rect l="l" t="t" r="r" b="b"/>
              <a:pathLst>
                <a:path w="31771" h="21001" extrusionOk="0">
                  <a:moveTo>
                    <a:pt x="24592" y="3326"/>
                  </a:moveTo>
                  <a:cubicBezTo>
                    <a:pt x="20098" y="2429"/>
                    <a:pt x="15563" y="1403"/>
                    <a:pt x="11116" y="276"/>
                  </a:cubicBezTo>
                  <a:cubicBezTo>
                    <a:pt x="6335" y="-937"/>
                    <a:pt x="1484" y="1960"/>
                    <a:pt x="275" y="6737"/>
                  </a:cubicBezTo>
                  <a:cubicBezTo>
                    <a:pt x="-935" y="11515"/>
                    <a:pt x="1958" y="16369"/>
                    <a:pt x="6736" y="17578"/>
                  </a:cubicBezTo>
                  <a:cubicBezTo>
                    <a:pt x="11476" y="18778"/>
                    <a:pt x="16309" y="19872"/>
                    <a:pt x="21100" y="20827"/>
                  </a:cubicBezTo>
                  <a:cubicBezTo>
                    <a:pt x="21689" y="20945"/>
                    <a:pt x="22276" y="21002"/>
                    <a:pt x="22856" y="21002"/>
                  </a:cubicBezTo>
                  <a:cubicBezTo>
                    <a:pt x="27024" y="21002"/>
                    <a:pt x="30750" y="18067"/>
                    <a:pt x="31598" y="13824"/>
                  </a:cubicBezTo>
                  <a:cubicBezTo>
                    <a:pt x="32561" y="8991"/>
                    <a:pt x="29426" y="4291"/>
                    <a:pt x="24592" y="33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30"/>
            <p:cNvSpPr/>
            <p:nvPr/>
          </p:nvSpPr>
          <p:spPr>
            <a:xfrm>
              <a:off x="4399044" y="3244116"/>
              <a:ext cx="26319" cy="29346"/>
            </a:xfrm>
            <a:custGeom>
              <a:avLst/>
              <a:gdLst/>
              <a:ahLst/>
              <a:cxnLst/>
              <a:rect l="l" t="t" r="r" b="b"/>
              <a:pathLst>
                <a:path w="26319" h="29346" extrusionOk="0">
                  <a:moveTo>
                    <a:pt x="22867" y="1874"/>
                  </a:moveTo>
                  <a:cubicBezTo>
                    <a:pt x="18978" y="-1146"/>
                    <a:pt x="13369" y="-442"/>
                    <a:pt x="10345" y="3452"/>
                  </a:cubicBezTo>
                  <a:cubicBezTo>
                    <a:pt x="7345" y="7319"/>
                    <a:pt x="4404" y="11310"/>
                    <a:pt x="1608" y="15313"/>
                  </a:cubicBezTo>
                  <a:cubicBezTo>
                    <a:pt x="-1214" y="19353"/>
                    <a:pt x="-225" y="24915"/>
                    <a:pt x="3816" y="27738"/>
                  </a:cubicBezTo>
                  <a:cubicBezTo>
                    <a:pt x="5372" y="28825"/>
                    <a:pt x="7153" y="29346"/>
                    <a:pt x="8916" y="29346"/>
                  </a:cubicBezTo>
                  <a:cubicBezTo>
                    <a:pt x="11733" y="29346"/>
                    <a:pt x="14505" y="28016"/>
                    <a:pt x="16240" y="25532"/>
                  </a:cubicBezTo>
                  <a:cubicBezTo>
                    <a:pt x="18866" y="21773"/>
                    <a:pt x="21625" y="18026"/>
                    <a:pt x="24445" y="14395"/>
                  </a:cubicBezTo>
                  <a:cubicBezTo>
                    <a:pt x="27467" y="10502"/>
                    <a:pt x="26760" y="4896"/>
                    <a:pt x="22867" y="18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30"/>
            <p:cNvSpPr/>
            <p:nvPr/>
          </p:nvSpPr>
          <p:spPr>
            <a:xfrm>
              <a:off x="4529049" y="3148837"/>
              <a:ext cx="31296" cy="22644"/>
            </a:xfrm>
            <a:custGeom>
              <a:avLst/>
              <a:gdLst/>
              <a:ahLst/>
              <a:cxnLst/>
              <a:rect l="l" t="t" r="r" b="b"/>
              <a:pathLst>
                <a:path w="31296" h="22644" extrusionOk="0">
                  <a:moveTo>
                    <a:pt x="30850" y="6145"/>
                  </a:moveTo>
                  <a:cubicBezTo>
                    <a:pt x="29313" y="1462"/>
                    <a:pt x="24273" y="-1089"/>
                    <a:pt x="19588" y="447"/>
                  </a:cubicBezTo>
                  <a:cubicBezTo>
                    <a:pt x="14943" y="1971"/>
                    <a:pt x="10275" y="3634"/>
                    <a:pt x="5716" y="5393"/>
                  </a:cubicBezTo>
                  <a:cubicBezTo>
                    <a:pt x="1117" y="7166"/>
                    <a:pt x="-1173" y="12332"/>
                    <a:pt x="600" y="16930"/>
                  </a:cubicBezTo>
                  <a:cubicBezTo>
                    <a:pt x="1967" y="20472"/>
                    <a:pt x="5346" y="22644"/>
                    <a:pt x="8930" y="22644"/>
                  </a:cubicBezTo>
                  <a:cubicBezTo>
                    <a:pt x="9996" y="22644"/>
                    <a:pt x="11082" y="22452"/>
                    <a:pt x="12138" y="22045"/>
                  </a:cubicBezTo>
                  <a:cubicBezTo>
                    <a:pt x="16416" y="20396"/>
                    <a:pt x="20794" y="18835"/>
                    <a:pt x="25152" y="17406"/>
                  </a:cubicBezTo>
                  <a:cubicBezTo>
                    <a:pt x="29835" y="15869"/>
                    <a:pt x="32385" y="10828"/>
                    <a:pt x="30850" y="61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30"/>
            <p:cNvSpPr/>
            <p:nvPr/>
          </p:nvSpPr>
          <p:spPr>
            <a:xfrm>
              <a:off x="4419789" y="3604600"/>
              <a:ext cx="27606" cy="28259"/>
            </a:xfrm>
            <a:custGeom>
              <a:avLst/>
              <a:gdLst/>
              <a:ahLst/>
              <a:cxnLst/>
              <a:rect l="l" t="t" r="r" b="b"/>
              <a:pathLst>
                <a:path w="27606" h="28259" extrusionOk="0">
                  <a:moveTo>
                    <a:pt x="25039" y="13073"/>
                  </a:moveTo>
                  <a:cubicBezTo>
                    <a:pt x="21823" y="9813"/>
                    <a:pt x="18643" y="6419"/>
                    <a:pt x="15587" y="2988"/>
                  </a:cubicBezTo>
                  <a:cubicBezTo>
                    <a:pt x="12310" y="-691"/>
                    <a:pt x="6670" y="-1018"/>
                    <a:pt x="2987" y="2261"/>
                  </a:cubicBezTo>
                  <a:cubicBezTo>
                    <a:pt x="-693" y="5539"/>
                    <a:pt x="-1017" y="11181"/>
                    <a:pt x="2262" y="14860"/>
                  </a:cubicBezTo>
                  <a:cubicBezTo>
                    <a:pt x="5516" y="18513"/>
                    <a:pt x="8902" y="22126"/>
                    <a:pt x="12326" y="25600"/>
                  </a:cubicBezTo>
                  <a:cubicBezTo>
                    <a:pt x="14073" y="27372"/>
                    <a:pt x="16377" y="28260"/>
                    <a:pt x="18683" y="28260"/>
                  </a:cubicBezTo>
                  <a:cubicBezTo>
                    <a:pt x="20944" y="28260"/>
                    <a:pt x="23209" y="27405"/>
                    <a:pt x="24947" y="25692"/>
                  </a:cubicBezTo>
                  <a:cubicBezTo>
                    <a:pt x="28457" y="22232"/>
                    <a:pt x="28497" y="16583"/>
                    <a:pt x="25039" y="130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30"/>
            <p:cNvSpPr/>
            <p:nvPr/>
          </p:nvSpPr>
          <p:spPr>
            <a:xfrm>
              <a:off x="4451921" y="3627779"/>
              <a:ext cx="87503" cy="71148"/>
            </a:xfrm>
            <a:custGeom>
              <a:avLst/>
              <a:gdLst/>
              <a:ahLst/>
              <a:cxnLst/>
              <a:rect l="l" t="t" r="r" b="b"/>
              <a:pathLst>
                <a:path w="87503" h="71148" extrusionOk="0">
                  <a:moveTo>
                    <a:pt x="82027" y="50241"/>
                  </a:moveTo>
                  <a:cubicBezTo>
                    <a:pt x="77965" y="48538"/>
                    <a:pt x="73899" y="46710"/>
                    <a:pt x="69924" y="44811"/>
                  </a:cubicBezTo>
                  <a:cubicBezTo>
                    <a:pt x="70718" y="41864"/>
                    <a:pt x="71147" y="38769"/>
                    <a:pt x="71147" y="35575"/>
                  </a:cubicBezTo>
                  <a:cubicBezTo>
                    <a:pt x="71147" y="15959"/>
                    <a:pt x="55188" y="0"/>
                    <a:pt x="35572" y="0"/>
                  </a:cubicBezTo>
                  <a:cubicBezTo>
                    <a:pt x="15958" y="0"/>
                    <a:pt x="0" y="15959"/>
                    <a:pt x="0" y="35575"/>
                  </a:cubicBezTo>
                  <a:cubicBezTo>
                    <a:pt x="0" y="55190"/>
                    <a:pt x="15958" y="71148"/>
                    <a:pt x="35572" y="71148"/>
                  </a:cubicBezTo>
                  <a:cubicBezTo>
                    <a:pt x="45576" y="71148"/>
                    <a:pt x="54624" y="66991"/>
                    <a:pt x="61094" y="60321"/>
                  </a:cubicBezTo>
                  <a:cubicBezTo>
                    <a:pt x="61288" y="60433"/>
                    <a:pt x="61469" y="60559"/>
                    <a:pt x="61674" y="60658"/>
                  </a:cubicBezTo>
                  <a:cubicBezTo>
                    <a:pt x="66086" y="62775"/>
                    <a:pt x="70613" y="64810"/>
                    <a:pt x="75129" y="66703"/>
                  </a:cubicBezTo>
                  <a:cubicBezTo>
                    <a:pt x="76256" y="67175"/>
                    <a:pt x="77425" y="67399"/>
                    <a:pt x="78574" y="67399"/>
                  </a:cubicBezTo>
                  <a:cubicBezTo>
                    <a:pt x="82063" y="67399"/>
                    <a:pt x="85375" y="65341"/>
                    <a:pt x="86808" y="61922"/>
                  </a:cubicBezTo>
                  <a:cubicBezTo>
                    <a:pt x="88713" y="57374"/>
                    <a:pt x="86572" y="52145"/>
                    <a:pt x="82027" y="50241"/>
                  </a:cubicBezTo>
                  <a:close/>
                  <a:moveTo>
                    <a:pt x="35572" y="53301"/>
                  </a:moveTo>
                  <a:cubicBezTo>
                    <a:pt x="25798" y="53301"/>
                    <a:pt x="17847" y="45349"/>
                    <a:pt x="17847" y="35575"/>
                  </a:cubicBezTo>
                  <a:cubicBezTo>
                    <a:pt x="17847" y="25800"/>
                    <a:pt x="25799" y="17847"/>
                    <a:pt x="35572" y="17847"/>
                  </a:cubicBezTo>
                  <a:cubicBezTo>
                    <a:pt x="45348" y="17847"/>
                    <a:pt x="53300" y="25800"/>
                    <a:pt x="53300" y="35575"/>
                  </a:cubicBezTo>
                  <a:cubicBezTo>
                    <a:pt x="53300" y="45348"/>
                    <a:pt x="45348" y="53301"/>
                    <a:pt x="35572" y="533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30"/>
            <p:cNvSpPr/>
            <p:nvPr/>
          </p:nvSpPr>
          <p:spPr>
            <a:xfrm>
              <a:off x="4435365" y="3203603"/>
              <a:ext cx="28397" cy="27457"/>
            </a:xfrm>
            <a:custGeom>
              <a:avLst/>
              <a:gdLst/>
              <a:ahLst/>
              <a:cxnLst/>
              <a:rect l="l" t="t" r="r" b="b"/>
              <a:pathLst>
                <a:path w="28397" h="27457" extrusionOk="0">
                  <a:moveTo>
                    <a:pt x="26220" y="3083"/>
                  </a:moveTo>
                  <a:cubicBezTo>
                    <a:pt x="22992" y="-644"/>
                    <a:pt x="17357" y="-1048"/>
                    <a:pt x="13633" y="2178"/>
                  </a:cubicBezTo>
                  <a:cubicBezTo>
                    <a:pt x="9941" y="5374"/>
                    <a:pt x="6281" y="8708"/>
                    <a:pt x="2752" y="12090"/>
                  </a:cubicBezTo>
                  <a:cubicBezTo>
                    <a:pt x="-808" y="15499"/>
                    <a:pt x="-930" y="21148"/>
                    <a:pt x="2479" y="24707"/>
                  </a:cubicBezTo>
                  <a:cubicBezTo>
                    <a:pt x="4232" y="26537"/>
                    <a:pt x="6577" y="27458"/>
                    <a:pt x="8924" y="27458"/>
                  </a:cubicBezTo>
                  <a:cubicBezTo>
                    <a:pt x="11144" y="27458"/>
                    <a:pt x="13366" y="26635"/>
                    <a:pt x="15097" y="24978"/>
                  </a:cubicBezTo>
                  <a:cubicBezTo>
                    <a:pt x="18411" y="21802"/>
                    <a:pt x="21850" y="18672"/>
                    <a:pt x="25314" y="15670"/>
                  </a:cubicBezTo>
                  <a:cubicBezTo>
                    <a:pt x="29041" y="12444"/>
                    <a:pt x="29445" y="6808"/>
                    <a:pt x="26220" y="30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30"/>
            <p:cNvSpPr/>
            <p:nvPr/>
          </p:nvSpPr>
          <p:spPr>
            <a:xfrm>
              <a:off x="4582869" y="3107782"/>
              <a:ext cx="374289" cy="609193"/>
            </a:xfrm>
            <a:custGeom>
              <a:avLst/>
              <a:gdLst/>
              <a:ahLst/>
              <a:cxnLst/>
              <a:rect l="l" t="t" r="r" b="b"/>
              <a:pathLst>
                <a:path w="374289" h="609193" extrusionOk="0">
                  <a:moveTo>
                    <a:pt x="345542" y="283214"/>
                  </a:moveTo>
                  <a:cubicBezTo>
                    <a:pt x="337879" y="218685"/>
                    <a:pt x="309047" y="158967"/>
                    <a:pt x="262389" y="112308"/>
                  </a:cubicBezTo>
                  <a:cubicBezTo>
                    <a:pt x="215747" y="65667"/>
                    <a:pt x="156057" y="36841"/>
                    <a:pt x="91555" y="29163"/>
                  </a:cubicBezTo>
                  <a:cubicBezTo>
                    <a:pt x="88527" y="12598"/>
                    <a:pt x="73998" y="0"/>
                    <a:pt x="56572" y="0"/>
                  </a:cubicBezTo>
                  <a:cubicBezTo>
                    <a:pt x="39154" y="0"/>
                    <a:pt x="24630" y="12587"/>
                    <a:pt x="21593" y="29141"/>
                  </a:cubicBezTo>
                  <a:cubicBezTo>
                    <a:pt x="16872" y="29708"/>
                    <a:pt x="12109" y="30392"/>
                    <a:pt x="7428" y="31188"/>
                  </a:cubicBezTo>
                  <a:cubicBezTo>
                    <a:pt x="2570" y="32015"/>
                    <a:pt x="-698" y="36623"/>
                    <a:pt x="128" y="41481"/>
                  </a:cubicBezTo>
                  <a:cubicBezTo>
                    <a:pt x="868" y="45833"/>
                    <a:pt x="4643" y="48910"/>
                    <a:pt x="8914" y="48910"/>
                  </a:cubicBezTo>
                  <a:cubicBezTo>
                    <a:pt x="9411" y="48910"/>
                    <a:pt x="9915" y="48869"/>
                    <a:pt x="10422" y="48783"/>
                  </a:cubicBezTo>
                  <a:cubicBezTo>
                    <a:pt x="14541" y="48082"/>
                    <a:pt x="18726" y="47483"/>
                    <a:pt x="22884" y="46972"/>
                  </a:cubicBezTo>
                  <a:cubicBezTo>
                    <a:pt x="27647" y="61012"/>
                    <a:pt x="40945" y="71148"/>
                    <a:pt x="56573" y="71148"/>
                  </a:cubicBezTo>
                  <a:cubicBezTo>
                    <a:pt x="72199" y="71148"/>
                    <a:pt x="85494" y="61017"/>
                    <a:pt x="90261" y="46982"/>
                  </a:cubicBezTo>
                  <a:cubicBezTo>
                    <a:pt x="150482" y="54340"/>
                    <a:pt x="206193" y="81351"/>
                    <a:pt x="249771" y="124927"/>
                  </a:cubicBezTo>
                  <a:cubicBezTo>
                    <a:pt x="293316" y="168473"/>
                    <a:pt x="320319" y="224133"/>
                    <a:pt x="327701" y="284304"/>
                  </a:cubicBezTo>
                  <a:cubicBezTo>
                    <a:pt x="313462" y="288954"/>
                    <a:pt x="303144" y="302352"/>
                    <a:pt x="303144" y="318124"/>
                  </a:cubicBezTo>
                  <a:cubicBezTo>
                    <a:pt x="303144" y="333894"/>
                    <a:pt x="313462" y="347292"/>
                    <a:pt x="327701" y="351942"/>
                  </a:cubicBezTo>
                  <a:cubicBezTo>
                    <a:pt x="320319" y="412112"/>
                    <a:pt x="293316" y="467775"/>
                    <a:pt x="249771" y="511320"/>
                  </a:cubicBezTo>
                  <a:cubicBezTo>
                    <a:pt x="198164" y="562925"/>
                    <a:pt x="129553" y="591346"/>
                    <a:pt x="56572" y="591346"/>
                  </a:cubicBezTo>
                  <a:cubicBezTo>
                    <a:pt x="51977" y="591346"/>
                    <a:pt x="47326" y="591230"/>
                    <a:pt x="42750" y="591002"/>
                  </a:cubicBezTo>
                  <a:cubicBezTo>
                    <a:pt x="37814" y="590759"/>
                    <a:pt x="33638" y="594550"/>
                    <a:pt x="33393" y="599471"/>
                  </a:cubicBezTo>
                  <a:cubicBezTo>
                    <a:pt x="33149" y="604393"/>
                    <a:pt x="36941" y="608583"/>
                    <a:pt x="41862" y="608828"/>
                  </a:cubicBezTo>
                  <a:cubicBezTo>
                    <a:pt x="46733" y="609070"/>
                    <a:pt x="51683" y="609193"/>
                    <a:pt x="56572" y="609193"/>
                  </a:cubicBezTo>
                  <a:cubicBezTo>
                    <a:pt x="134320" y="609193"/>
                    <a:pt x="207413" y="578917"/>
                    <a:pt x="262389" y="523940"/>
                  </a:cubicBezTo>
                  <a:cubicBezTo>
                    <a:pt x="309047" y="477281"/>
                    <a:pt x="337878" y="417564"/>
                    <a:pt x="345542" y="353033"/>
                  </a:cubicBezTo>
                  <a:cubicBezTo>
                    <a:pt x="361903" y="349840"/>
                    <a:pt x="374290" y="335405"/>
                    <a:pt x="374290" y="318125"/>
                  </a:cubicBezTo>
                  <a:cubicBezTo>
                    <a:pt x="374290" y="300844"/>
                    <a:pt x="361903" y="286408"/>
                    <a:pt x="345542" y="283214"/>
                  </a:cubicBezTo>
                  <a:close/>
                  <a:moveTo>
                    <a:pt x="56572" y="53301"/>
                  </a:moveTo>
                  <a:cubicBezTo>
                    <a:pt x="46797" y="53301"/>
                    <a:pt x="38846" y="45348"/>
                    <a:pt x="38846" y="35574"/>
                  </a:cubicBezTo>
                  <a:cubicBezTo>
                    <a:pt x="38846" y="25799"/>
                    <a:pt x="46797" y="17847"/>
                    <a:pt x="56572" y="17847"/>
                  </a:cubicBezTo>
                  <a:cubicBezTo>
                    <a:pt x="66346" y="17847"/>
                    <a:pt x="74298" y="25800"/>
                    <a:pt x="74298" y="35574"/>
                  </a:cubicBezTo>
                  <a:cubicBezTo>
                    <a:pt x="74298" y="45348"/>
                    <a:pt x="66346" y="53301"/>
                    <a:pt x="56572" y="53301"/>
                  </a:cubicBezTo>
                  <a:close/>
                  <a:moveTo>
                    <a:pt x="338716" y="335851"/>
                  </a:moveTo>
                  <a:cubicBezTo>
                    <a:pt x="328942" y="335851"/>
                    <a:pt x="320990" y="327899"/>
                    <a:pt x="320990" y="318125"/>
                  </a:cubicBezTo>
                  <a:cubicBezTo>
                    <a:pt x="320990" y="308350"/>
                    <a:pt x="328942" y="300398"/>
                    <a:pt x="338716" y="300398"/>
                  </a:cubicBezTo>
                  <a:cubicBezTo>
                    <a:pt x="348491" y="300398"/>
                    <a:pt x="356442" y="308350"/>
                    <a:pt x="356442" y="318125"/>
                  </a:cubicBezTo>
                  <a:cubicBezTo>
                    <a:pt x="356442" y="327899"/>
                    <a:pt x="348491" y="335851"/>
                    <a:pt x="338716" y="3358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1432" name="Google Shape;1432;p30"/>
          <p:cNvCxnSpPr>
            <a:stCxn id="1415" idx="0"/>
            <a:endCxn id="1433" idx="1"/>
          </p:cNvCxnSpPr>
          <p:nvPr/>
        </p:nvCxnSpPr>
        <p:spPr>
          <a:xfrm rot="-5400000" flipH="1">
            <a:off x="4486013" y="3375075"/>
            <a:ext cx="966600" cy="790200"/>
          </a:xfrm>
          <a:prstGeom prst="bentConnector2">
            <a:avLst/>
          </a:prstGeom>
          <a:noFill/>
          <a:ln w="9525" cap="flat" cmpd="sng">
            <a:solidFill>
              <a:schemeClr val="dk1"/>
            </a:solidFill>
            <a:prstDash val="solid"/>
            <a:round/>
            <a:headEnd type="none" w="med" len="med"/>
            <a:tailEnd type="diamond" w="med" len="med"/>
          </a:ln>
        </p:spPr>
      </p:cxnSp>
      <p:cxnSp>
        <p:nvCxnSpPr>
          <p:cNvPr id="1434" name="Google Shape;1434;p30"/>
          <p:cNvCxnSpPr>
            <a:stCxn id="1415" idx="3"/>
            <a:endCxn id="1435" idx="3"/>
          </p:cNvCxnSpPr>
          <p:nvPr/>
        </p:nvCxnSpPr>
        <p:spPr>
          <a:xfrm rot="16200000" flipV="1">
            <a:off x="3707295" y="1623457"/>
            <a:ext cx="943548" cy="790288"/>
          </a:xfrm>
          <a:prstGeom prst="bentConnector2">
            <a:avLst/>
          </a:prstGeom>
          <a:noFill/>
          <a:ln w="9525" cap="flat" cmpd="sng">
            <a:solidFill>
              <a:schemeClr val="dk1"/>
            </a:solidFill>
            <a:prstDash val="solid"/>
            <a:round/>
            <a:headEnd type="none" w="med" len="med"/>
            <a:tailEnd type="diamond" w="med" len="med"/>
          </a:ln>
        </p:spPr>
      </p:cxnSp>
      <p:sp>
        <p:nvSpPr>
          <p:cNvPr id="1435" name="Google Shape;1435;p30"/>
          <p:cNvSpPr txBox="1"/>
          <p:nvPr/>
        </p:nvSpPr>
        <p:spPr>
          <a:xfrm>
            <a:off x="871525" y="1287777"/>
            <a:ext cx="2912400" cy="518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Data Before Standard Scaling</a:t>
            </a:r>
            <a:endParaRPr sz="1200" dirty="0">
              <a:solidFill>
                <a:schemeClr val="dk1"/>
              </a:solidFill>
              <a:latin typeface="Montserrat Medium"/>
              <a:ea typeface="Montserrat Medium"/>
              <a:cs typeface="Montserrat Medium"/>
              <a:sym typeface="Montserrat Medium"/>
            </a:endParaRPr>
          </a:p>
        </p:txBody>
      </p:sp>
      <p:sp>
        <p:nvSpPr>
          <p:cNvPr id="1433" name="Google Shape;1433;p30"/>
          <p:cNvSpPr txBox="1"/>
          <p:nvPr/>
        </p:nvSpPr>
        <p:spPr>
          <a:xfrm>
            <a:off x="5364550" y="3994425"/>
            <a:ext cx="29169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Data After Standard Scaling</a:t>
            </a:r>
            <a:endParaRPr sz="1200" dirty="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354528" y="1219278"/>
            <a:ext cx="6055314" cy="17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Model Training </a:t>
            </a:r>
            <a:br>
              <a:rPr lang="en-US" sz="4400" dirty="0"/>
            </a:br>
            <a:r>
              <a:rPr lang="en-US" sz="4400" dirty="0"/>
              <a:t>and Metrics</a:t>
            </a:r>
            <a:endParaRPr sz="4400" dirty="0"/>
          </a:p>
        </p:txBody>
      </p:sp>
      <p:grpSp>
        <p:nvGrpSpPr>
          <p:cNvPr id="17" name="Google Shape;2218;p35">
            <a:extLst>
              <a:ext uri="{FF2B5EF4-FFF2-40B4-BE49-F238E27FC236}">
                <a16:creationId xmlns:a16="http://schemas.microsoft.com/office/drawing/2014/main" id="{3CCB013A-1288-4A4E-8A09-E4BCD338EC41}"/>
              </a:ext>
            </a:extLst>
          </p:cNvPr>
          <p:cNvGrpSpPr/>
          <p:nvPr/>
        </p:nvGrpSpPr>
        <p:grpSpPr>
          <a:xfrm>
            <a:off x="6075553" y="1096334"/>
            <a:ext cx="2192467" cy="2509970"/>
            <a:chOff x="8235297" y="2085506"/>
            <a:chExt cx="532132" cy="609193"/>
          </a:xfrm>
          <a:solidFill>
            <a:schemeClr val="tx2">
              <a:lumMod val="60000"/>
              <a:lumOff val="40000"/>
            </a:schemeClr>
          </a:solidFill>
        </p:grpSpPr>
        <p:sp>
          <p:nvSpPr>
            <p:cNvPr id="18" name="Google Shape;2219;p35">
              <a:extLst>
                <a:ext uri="{FF2B5EF4-FFF2-40B4-BE49-F238E27FC236}">
                  <a16:creationId xmlns:a16="http://schemas.microsoft.com/office/drawing/2014/main" id="{FBC93417-4EA1-4FCD-9FBC-7C9CEDA7F56E}"/>
                </a:ext>
              </a:extLst>
            </p:cNvPr>
            <p:cNvSpPr/>
            <p:nvPr/>
          </p:nvSpPr>
          <p:spPr>
            <a:xfrm>
              <a:off x="8340252" y="2316681"/>
              <a:ext cx="84744" cy="51978"/>
            </a:xfrm>
            <a:custGeom>
              <a:avLst/>
              <a:gdLst/>
              <a:ahLst/>
              <a:cxnLst/>
              <a:rect l="l" t="t" r="r" b="b"/>
              <a:pathLst>
                <a:path w="84744" h="51978" extrusionOk="0">
                  <a:moveTo>
                    <a:pt x="72251" y="0"/>
                  </a:moveTo>
                  <a:lnTo>
                    <a:pt x="12493" y="0"/>
                  </a:lnTo>
                  <a:cubicBezTo>
                    <a:pt x="5604" y="0"/>
                    <a:pt x="0" y="5604"/>
                    <a:pt x="0" y="12493"/>
                  </a:cubicBezTo>
                  <a:lnTo>
                    <a:pt x="0" y="39486"/>
                  </a:lnTo>
                  <a:cubicBezTo>
                    <a:pt x="0" y="46375"/>
                    <a:pt x="5604" y="51979"/>
                    <a:pt x="12493" y="51979"/>
                  </a:cubicBezTo>
                  <a:lnTo>
                    <a:pt x="72251" y="51979"/>
                  </a:lnTo>
                  <a:cubicBezTo>
                    <a:pt x="79140" y="51979"/>
                    <a:pt x="84744" y="46375"/>
                    <a:pt x="84744" y="39486"/>
                  </a:cubicBezTo>
                  <a:lnTo>
                    <a:pt x="84744" y="12493"/>
                  </a:lnTo>
                  <a:cubicBezTo>
                    <a:pt x="84744" y="5604"/>
                    <a:pt x="79140" y="0"/>
                    <a:pt x="72251" y="0"/>
                  </a:cubicBezTo>
                  <a:close/>
                  <a:moveTo>
                    <a:pt x="66897" y="34131"/>
                  </a:moveTo>
                  <a:lnTo>
                    <a:pt x="17847" y="34131"/>
                  </a:lnTo>
                  <a:lnTo>
                    <a:pt x="17847" y="17847"/>
                  </a:lnTo>
                  <a:lnTo>
                    <a:pt x="66897" y="17847"/>
                  </a:lnTo>
                  <a:lnTo>
                    <a:pt x="66897" y="34131"/>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220;p35">
              <a:extLst>
                <a:ext uri="{FF2B5EF4-FFF2-40B4-BE49-F238E27FC236}">
                  <a16:creationId xmlns:a16="http://schemas.microsoft.com/office/drawing/2014/main" id="{19E2B5B1-2AA8-4416-9E45-A46E0A2F0A4A}"/>
                </a:ext>
              </a:extLst>
            </p:cNvPr>
            <p:cNvSpPr/>
            <p:nvPr/>
          </p:nvSpPr>
          <p:spPr>
            <a:xfrm>
              <a:off x="8452128" y="2316681"/>
              <a:ext cx="84745" cy="51978"/>
            </a:xfrm>
            <a:custGeom>
              <a:avLst/>
              <a:gdLst/>
              <a:ahLst/>
              <a:cxnLst/>
              <a:rect l="l" t="t" r="r" b="b"/>
              <a:pathLst>
                <a:path w="84745" h="51978" extrusionOk="0">
                  <a:moveTo>
                    <a:pt x="72252" y="0"/>
                  </a:moveTo>
                  <a:lnTo>
                    <a:pt x="12493" y="0"/>
                  </a:lnTo>
                  <a:cubicBezTo>
                    <a:pt x="5604" y="0"/>
                    <a:pt x="0" y="5604"/>
                    <a:pt x="0" y="12493"/>
                  </a:cubicBezTo>
                  <a:lnTo>
                    <a:pt x="0" y="39486"/>
                  </a:lnTo>
                  <a:cubicBezTo>
                    <a:pt x="0" y="46375"/>
                    <a:pt x="5604" y="51979"/>
                    <a:pt x="12493" y="51979"/>
                  </a:cubicBezTo>
                  <a:lnTo>
                    <a:pt x="72252" y="51979"/>
                  </a:lnTo>
                  <a:cubicBezTo>
                    <a:pt x="79142" y="51979"/>
                    <a:pt x="84746" y="46375"/>
                    <a:pt x="84746" y="39486"/>
                  </a:cubicBezTo>
                  <a:lnTo>
                    <a:pt x="84746" y="12493"/>
                  </a:lnTo>
                  <a:cubicBezTo>
                    <a:pt x="84746" y="5604"/>
                    <a:pt x="79142" y="0"/>
                    <a:pt x="72252" y="0"/>
                  </a:cubicBezTo>
                  <a:close/>
                  <a:moveTo>
                    <a:pt x="66898" y="34131"/>
                  </a:moveTo>
                  <a:lnTo>
                    <a:pt x="17847" y="34131"/>
                  </a:lnTo>
                  <a:lnTo>
                    <a:pt x="17847" y="17847"/>
                  </a:lnTo>
                  <a:lnTo>
                    <a:pt x="66898" y="17847"/>
                  </a:lnTo>
                  <a:lnTo>
                    <a:pt x="66898" y="34131"/>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221;p35">
              <a:extLst>
                <a:ext uri="{FF2B5EF4-FFF2-40B4-BE49-F238E27FC236}">
                  <a16:creationId xmlns:a16="http://schemas.microsoft.com/office/drawing/2014/main" id="{0F0DC1F6-DF04-47AC-8E99-534F7E873294}"/>
                </a:ext>
              </a:extLst>
            </p:cNvPr>
            <p:cNvSpPr/>
            <p:nvPr/>
          </p:nvSpPr>
          <p:spPr>
            <a:xfrm>
              <a:off x="8328670" y="2645913"/>
              <a:ext cx="56973" cy="17847"/>
            </a:xfrm>
            <a:custGeom>
              <a:avLst/>
              <a:gdLst/>
              <a:ahLst/>
              <a:cxnLst/>
              <a:rect l="l" t="t" r="r" b="b"/>
              <a:pathLst>
                <a:path w="56973" h="17847" extrusionOk="0">
                  <a:moveTo>
                    <a:pt x="48050" y="0"/>
                  </a:moveTo>
                  <a:lnTo>
                    <a:pt x="8924" y="0"/>
                  </a:lnTo>
                  <a:cubicBezTo>
                    <a:pt x="3994" y="0"/>
                    <a:pt x="0" y="3995"/>
                    <a:pt x="0" y="8924"/>
                  </a:cubicBezTo>
                  <a:cubicBezTo>
                    <a:pt x="0" y="13853"/>
                    <a:pt x="3994" y="17847"/>
                    <a:pt x="8924" y="17847"/>
                  </a:cubicBezTo>
                  <a:lnTo>
                    <a:pt x="48050" y="17847"/>
                  </a:lnTo>
                  <a:cubicBezTo>
                    <a:pt x="52980" y="17847"/>
                    <a:pt x="56974" y="13853"/>
                    <a:pt x="56974" y="8924"/>
                  </a:cubicBezTo>
                  <a:cubicBezTo>
                    <a:pt x="56974" y="3994"/>
                    <a:pt x="52980" y="0"/>
                    <a:pt x="48050"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222;p35">
              <a:extLst>
                <a:ext uri="{FF2B5EF4-FFF2-40B4-BE49-F238E27FC236}">
                  <a16:creationId xmlns:a16="http://schemas.microsoft.com/office/drawing/2014/main" id="{F4C1C780-1CE7-4FA4-9C7A-CF7394900E3E}"/>
                </a:ext>
              </a:extLst>
            </p:cNvPr>
            <p:cNvSpPr/>
            <p:nvPr/>
          </p:nvSpPr>
          <p:spPr>
            <a:xfrm>
              <a:off x="8455829" y="2645915"/>
              <a:ext cx="17847" cy="17847"/>
            </a:xfrm>
            <a:custGeom>
              <a:avLst/>
              <a:gdLst/>
              <a:ahLst/>
              <a:cxnLst/>
              <a:rect l="l" t="t" r="r" b="b"/>
              <a:pathLst>
                <a:path w="17847" h="17847" extrusionOk="0">
                  <a:moveTo>
                    <a:pt x="15231" y="2606"/>
                  </a:moveTo>
                  <a:cubicBezTo>
                    <a:pt x="13564" y="952"/>
                    <a:pt x="11268" y="0"/>
                    <a:pt x="8924" y="0"/>
                  </a:cubicBezTo>
                  <a:cubicBezTo>
                    <a:pt x="6568" y="0"/>
                    <a:pt x="4271" y="952"/>
                    <a:pt x="2606" y="2606"/>
                  </a:cubicBezTo>
                  <a:cubicBezTo>
                    <a:pt x="952" y="4271"/>
                    <a:pt x="0" y="6568"/>
                    <a:pt x="0" y="8924"/>
                  </a:cubicBezTo>
                  <a:cubicBezTo>
                    <a:pt x="0" y="11268"/>
                    <a:pt x="953" y="13563"/>
                    <a:pt x="2606" y="15230"/>
                  </a:cubicBezTo>
                  <a:cubicBezTo>
                    <a:pt x="4270" y="16896"/>
                    <a:pt x="6568" y="17847"/>
                    <a:pt x="8924" y="17847"/>
                  </a:cubicBezTo>
                  <a:cubicBezTo>
                    <a:pt x="11269" y="17847"/>
                    <a:pt x="13564" y="16896"/>
                    <a:pt x="15231" y="15230"/>
                  </a:cubicBezTo>
                  <a:cubicBezTo>
                    <a:pt x="16885" y="13576"/>
                    <a:pt x="17847" y="11268"/>
                    <a:pt x="17847" y="8924"/>
                  </a:cubicBezTo>
                  <a:cubicBezTo>
                    <a:pt x="17847" y="6568"/>
                    <a:pt x="16884" y="4271"/>
                    <a:pt x="15231" y="260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23;p35">
              <a:extLst>
                <a:ext uri="{FF2B5EF4-FFF2-40B4-BE49-F238E27FC236}">
                  <a16:creationId xmlns:a16="http://schemas.microsoft.com/office/drawing/2014/main" id="{B727C3D1-FD2A-4FA2-AFDB-59E81EFB2130}"/>
                </a:ext>
              </a:extLst>
            </p:cNvPr>
            <p:cNvSpPr/>
            <p:nvPr/>
          </p:nvSpPr>
          <p:spPr>
            <a:xfrm>
              <a:off x="8491691" y="2645915"/>
              <a:ext cx="17847" cy="17847"/>
            </a:xfrm>
            <a:custGeom>
              <a:avLst/>
              <a:gdLst/>
              <a:ahLst/>
              <a:cxnLst/>
              <a:rect l="l" t="t" r="r" b="b"/>
              <a:pathLst>
                <a:path w="17847" h="17847" extrusionOk="0">
                  <a:moveTo>
                    <a:pt x="15230" y="2606"/>
                  </a:moveTo>
                  <a:cubicBezTo>
                    <a:pt x="13564" y="952"/>
                    <a:pt x="11268" y="0"/>
                    <a:pt x="8924" y="0"/>
                  </a:cubicBezTo>
                  <a:cubicBezTo>
                    <a:pt x="6579" y="0"/>
                    <a:pt x="4271" y="952"/>
                    <a:pt x="2605" y="2606"/>
                  </a:cubicBezTo>
                  <a:cubicBezTo>
                    <a:pt x="951" y="4271"/>
                    <a:pt x="0" y="6580"/>
                    <a:pt x="0" y="8924"/>
                  </a:cubicBezTo>
                  <a:cubicBezTo>
                    <a:pt x="0" y="11268"/>
                    <a:pt x="952" y="13563"/>
                    <a:pt x="2605" y="15230"/>
                  </a:cubicBezTo>
                  <a:cubicBezTo>
                    <a:pt x="4270" y="16896"/>
                    <a:pt x="6579" y="17847"/>
                    <a:pt x="8924" y="17847"/>
                  </a:cubicBezTo>
                  <a:cubicBezTo>
                    <a:pt x="11268" y="17847"/>
                    <a:pt x="13563" y="16896"/>
                    <a:pt x="15230" y="15230"/>
                  </a:cubicBezTo>
                  <a:cubicBezTo>
                    <a:pt x="16894" y="13564"/>
                    <a:pt x="17847" y="11268"/>
                    <a:pt x="17847" y="8924"/>
                  </a:cubicBezTo>
                  <a:cubicBezTo>
                    <a:pt x="17847" y="6568"/>
                    <a:pt x="16894" y="4271"/>
                    <a:pt x="15230" y="260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224;p35">
              <a:extLst>
                <a:ext uri="{FF2B5EF4-FFF2-40B4-BE49-F238E27FC236}">
                  <a16:creationId xmlns:a16="http://schemas.microsoft.com/office/drawing/2014/main" id="{8FF93EEF-6B61-4F6B-9E02-00AE46CBBD8D}"/>
                </a:ext>
              </a:extLst>
            </p:cNvPr>
            <p:cNvSpPr/>
            <p:nvPr/>
          </p:nvSpPr>
          <p:spPr>
            <a:xfrm>
              <a:off x="8527552" y="2645915"/>
              <a:ext cx="17847" cy="17847"/>
            </a:xfrm>
            <a:custGeom>
              <a:avLst/>
              <a:gdLst/>
              <a:ahLst/>
              <a:cxnLst/>
              <a:rect l="l" t="t" r="r" b="b"/>
              <a:pathLst>
                <a:path w="17847" h="17847" extrusionOk="0">
                  <a:moveTo>
                    <a:pt x="15230" y="2606"/>
                  </a:moveTo>
                  <a:cubicBezTo>
                    <a:pt x="13564" y="952"/>
                    <a:pt x="11267" y="0"/>
                    <a:pt x="8924" y="0"/>
                  </a:cubicBezTo>
                  <a:cubicBezTo>
                    <a:pt x="6580" y="0"/>
                    <a:pt x="4272" y="952"/>
                    <a:pt x="2606" y="2606"/>
                  </a:cubicBezTo>
                  <a:cubicBezTo>
                    <a:pt x="951" y="4271"/>
                    <a:pt x="0" y="6568"/>
                    <a:pt x="0" y="8924"/>
                  </a:cubicBezTo>
                  <a:cubicBezTo>
                    <a:pt x="0" y="11268"/>
                    <a:pt x="952" y="13563"/>
                    <a:pt x="2606" y="15230"/>
                  </a:cubicBezTo>
                  <a:cubicBezTo>
                    <a:pt x="4270" y="16896"/>
                    <a:pt x="6568" y="17847"/>
                    <a:pt x="8924" y="17847"/>
                  </a:cubicBezTo>
                  <a:cubicBezTo>
                    <a:pt x="11268" y="17847"/>
                    <a:pt x="13564" y="16896"/>
                    <a:pt x="15230" y="15230"/>
                  </a:cubicBezTo>
                  <a:cubicBezTo>
                    <a:pt x="16896" y="13576"/>
                    <a:pt x="17847" y="11268"/>
                    <a:pt x="17847" y="8924"/>
                  </a:cubicBezTo>
                  <a:cubicBezTo>
                    <a:pt x="17847" y="6568"/>
                    <a:pt x="16896" y="4271"/>
                    <a:pt x="15230" y="260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225;p35">
              <a:extLst>
                <a:ext uri="{FF2B5EF4-FFF2-40B4-BE49-F238E27FC236}">
                  <a16:creationId xmlns:a16="http://schemas.microsoft.com/office/drawing/2014/main" id="{A30CE99D-6104-483B-85A9-1C4A406B3022}"/>
                </a:ext>
              </a:extLst>
            </p:cNvPr>
            <p:cNvSpPr/>
            <p:nvPr/>
          </p:nvSpPr>
          <p:spPr>
            <a:xfrm>
              <a:off x="8393814" y="2227393"/>
              <a:ext cx="17847" cy="17847"/>
            </a:xfrm>
            <a:custGeom>
              <a:avLst/>
              <a:gdLst/>
              <a:ahLst/>
              <a:cxnLst/>
              <a:rect l="l" t="t" r="r" b="b"/>
              <a:pathLst>
                <a:path w="17847" h="17847" extrusionOk="0">
                  <a:moveTo>
                    <a:pt x="15231" y="2618"/>
                  </a:moveTo>
                  <a:cubicBezTo>
                    <a:pt x="13577" y="952"/>
                    <a:pt x="11281" y="0"/>
                    <a:pt x="8924" y="0"/>
                  </a:cubicBezTo>
                  <a:cubicBezTo>
                    <a:pt x="6568" y="0"/>
                    <a:pt x="4273" y="952"/>
                    <a:pt x="2618" y="2618"/>
                  </a:cubicBezTo>
                  <a:cubicBezTo>
                    <a:pt x="953" y="4271"/>
                    <a:pt x="0" y="6567"/>
                    <a:pt x="0" y="8924"/>
                  </a:cubicBezTo>
                  <a:cubicBezTo>
                    <a:pt x="0" y="11268"/>
                    <a:pt x="953" y="13576"/>
                    <a:pt x="2618" y="15230"/>
                  </a:cubicBezTo>
                  <a:cubicBezTo>
                    <a:pt x="4273" y="16896"/>
                    <a:pt x="6580" y="17847"/>
                    <a:pt x="8924" y="17847"/>
                  </a:cubicBezTo>
                  <a:cubicBezTo>
                    <a:pt x="11269" y="17847"/>
                    <a:pt x="13564" y="16896"/>
                    <a:pt x="15231" y="15230"/>
                  </a:cubicBezTo>
                  <a:cubicBezTo>
                    <a:pt x="16896" y="13576"/>
                    <a:pt x="17847" y="11268"/>
                    <a:pt x="17847" y="8924"/>
                  </a:cubicBezTo>
                  <a:cubicBezTo>
                    <a:pt x="17847" y="6568"/>
                    <a:pt x="16896" y="4271"/>
                    <a:pt x="15231" y="26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226;p35">
              <a:extLst>
                <a:ext uri="{FF2B5EF4-FFF2-40B4-BE49-F238E27FC236}">
                  <a16:creationId xmlns:a16="http://schemas.microsoft.com/office/drawing/2014/main" id="{5E3695BD-F095-4203-8A84-EF7F3395A8EC}"/>
                </a:ext>
              </a:extLst>
            </p:cNvPr>
            <p:cNvSpPr/>
            <p:nvPr/>
          </p:nvSpPr>
          <p:spPr>
            <a:xfrm>
              <a:off x="8429677" y="2227393"/>
              <a:ext cx="17847" cy="17847"/>
            </a:xfrm>
            <a:custGeom>
              <a:avLst/>
              <a:gdLst/>
              <a:ahLst/>
              <a:cxnLst/>
              <a:rect l="l" t="t" r="r" b="b"/>
              <a:pathLst>
                <a:path w="17847" h="17847" extrusionOk="0">
                  <a:moveTo>
                    <a:pt x="15242" y="2618"/>
                  </a:moveTo>
                  <a:cubicBezTo>
                    <a:pt x="13576" y="952"/>
                    <a:pt x="11280" y="0"/>
                    <a:pt x="8924" y="0"/>
                  </a:cubicBezTo>
                  <a:cubicBezTo>
                    <a:pt x="6568" y="0"/>
                    <a:pt x="4271" y="952"/>
                    <a:pt x="2618" y="2618"/>
                  </a:cubicBezTo>
                  <a:cubicBezTo>
                    <a:pt x="952" y="4271"/>
                    <a:pt x="0" y="6567"/>
                    <a:pt x="0" y="8924"/>
                  </a:cubicBezTo>
                  <a:cubicBezTo>
                    <a:pt x="0" y="11268"/>
                    <a:pt x="952" y="13576"/>
                    <a:pt x="2618" y="15230"/>
                  </a:cubicBezTo>
                  <a:cubicBezTo>
                    <a:pt x="4271" y="16896"/>
                    <a:pt x="6580" y="17847"/>
                    <a:pt x="8924" y="17847"/>
                  </a:cubicBezTo>
                  <a:cubicBezTo>
                    <a:pt x="11280" y="17847"/>
                    <a:pt x="13576" y="16896"/>
                    <a:pt x="15242" y="15230"/>
                  </a:cubicBezTo>
                  <a:cubicBezTo>
                    <a:pt x="16897" y="13576"/>
                    <a:pt x="17847" y="11268"/>
                    <a:pt x="17847" y="8924"/>
                  </a:cubicBezTo>
                  <a:cubicBezTo>
                    <a:pt x="17847" y="6580"/>
                    <a:pt x="16896" y="4271"/>
                    <a:pt x="15242" y="26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227;p35">
              <a:extLst>
                <a:ext uri="{FF2B5EF4-FFF2-40B4-BE49-F238E27FC236}">
                  <a16:creationId xmlns:a16="http://schemas.microsoft.com/office/drawing/2014/main" id="{1253D920-21A9-4188-82FE-3AFE7D35E680}"/>
                </a:ext>
              </a:extLst>
            </p:cNvPr>
            <p:cNvSpPr/>
            <p:nvPr/>
          </p:nvSpPr>
          <p:spPr>
            <a:xfrm>
              <a:off x="8465538" y="2227393"/>
              <a:ext cx="17847" cy="17847"/>
            </a:xfrm>
            <a:custGeom>
              <a:avLst/>
              <a:gdLst/>
              <a:ahLst/>
              <a:cxnLst/>
              <a:rect l="l" t="t" r="r" b="b"/>
              <a:pathLst>
                <a:path w="17847" h="17847" extrusionOk="0">
                  <a:moveTo>
                    <a:pt x="15243" y="2618"/>
                  </a:moveTo>
                  <a:cubicBezTo>
                    <a:pt x="13576" y="952"/>
                    <a:pt x="11280" y="0"/>
                    <a:pt x="8924" y="0"/>
                  </a:cubicBezTo>
                  <a:cubicBezTo>
                    <a:pt x="6580" y="0"/>
                    <a:pt x="4271" y="952"/>
                    <a:pt x="2618" y="2618"/>
                  </a:cubicBezTo>
                  <a:cubicBezTo>
                    <a:pt x="952" y="4271"/>
                    <a:pt x="0" y="6580"/>
                    <a:pt x="0" y="8924"/>
                  </a:cubicBezTo>
                  <a:cubicBezTo>
                    <a:pt x="0" y="11268"/>
                    <a:pt x="952" y="13576"/>
                    <a:pt x="2618" y="15230"/>
                  </a:cubicBezTo>
                  <a:cubicBezTo>
                    <a:pt x="4283" y="16896"/>
                    <a:pt x="6580" y="17847"/>
                    <a:pt x="8924" y="17847"/>
                  </a:cubicBezTo>
                  <a:cubicBezTo>
                    <a:pt x="11280" y="17847"/>
                    <a:pt x="13576" y="16896"/>
                    <a:pt x="15243" y="15230"/>
                  </a:cubicBezTo>
                  <a:cubicBezTo>
                    <a:pt x="16897" y="13576"/>
                    <a:pt x="17847" y="11268"/>
                    <a:pt x="17847" y="8924"/>
                  </a:cubicBezTo>
                  <a:cubicBezTo>
                    <a:pt x="17847" y="6568"/>
                    <a:pt x="16896" y="4271"/>
                    <a:pt x="15243" y="26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228;p35">
              <a:extLst>
                <a:ext uri="{FF2B5EF4-FFF2-40B4-BE49-F238E27FC236}">
                  <a16:creationId xmlns:a16="http://schemas.microsoft.com/office/drawing/2014/main" id="{CDA8FA80-946A-4C57-95D7-3AA93EE3B530}"/>
                </a:ext>
              </a:extLst>
            </p:cNvPr>
            <p:cNvSpPr/>
            <p:nvPr/>
          </p:nvSpPr>
          <p:spPr>
            <a:xfrm>
              <a:off x="8235297" y="2085506"/>
              <a:ext cx="532132" cy="609193"/>
            </a:xfrm>
            <a:custGeom>
              <a:avLst/>
              <a:gdLst/>
              <a:ahLst/>
              <a:cxnLst/>
              <a:rect l="l" t="t" r="r" b="b"/>
              <a:pathLst>
                <a:path w="532132" h="609193" extrusionOk="0">
                  <a:moveTo>
                    <a:pt x="515878" y="0"/>
                  </a:moveTo>
                  <a:lnTo>
                    <a:pt x="342844" y="0"/>
                  </a:lnTo>
                  <a:cubicBezTo>
                    <a:pt x="333881" y="0"/>
                    <a:pt x="326588" y="7287"/>
                    <a:pt x="326588" y="16241"/>
                  </a:cubicBezTo>
                  <a:lnTo>
                    <a:pt x="326588" y="82120"/>
                  </a:lnTo>
                  <a:cubicBezTo>
                    <a:pt x="302082" y="58958"/>
                    <a:pt x="268990" y="44717"/>
                    <a:pt x="232609" y="44717"/>
                  </a:cubicBezTo>
                  <a:lnTo>
                    <a:pt x="174000" y="44717"/>
                  </a:lnTo>
                  <a:cubicBezTo>
                    <a:pt x="98676" y="44717"/>
                    <a:pt x="37396" y="105719"/>
                    <a:pt x="37396" y="180697"/>
                  </a:cubicBezTo>
                  <a:lnTo>
                    <a:pt x="37396" y="211232"/>
                  </a:lnTo>
                  <a:lnTo>
                    <a:pt x="32720" y="211232"/>
                  </a:lnTo>
                  <a:cubicBezTo>
                    <a:pt x="14679" y="211232"/>
                    <a:pt x="0" y="225911"/>
                    <a:pt x="0" y="243952"/>
                  </a:cubicBezTo>
                  <a:lnTo>
                    <a:pt x="0" y="257003"/>
                  </a:lnTo>
                  <a:cubicBezTo>
                    <a:pt x="0" y="261933"/>
                    <a:pt x="3994" y="265927"/>
                    <a:pt x="8924" y="265927"/>
                  </a:cubicBezTo>
                  <a:cubicBezTo>
                    <a:pt x="13853" y="265927"/>
                    <a:pt x="17847" y="261933"/>
                    <a:pt x="17847" y="257003"/>
                  </a:cubicBezTo>
                  <a:lnTo>
                    <a:pt x="17847" y="243953"/>
                  </a:lnTo>
                  <a:cubicBezTo>
                    <a:pt x="17847" y="235752"/>
                    <a:pt x="24519" y="229080"/>
                    <a:pt x="32720" y="229080"/>
                  </a:cubicBezTo>
                  <a:lnTo>
                    <a:pt x="37396" y="229080"/>
                  </a:lnTo>
                  <a:lnTo>
                    <a:pt x="37396" y="318168"/>
                  </a:lnTo>
                  <a:cubicBezTo>
                    <a:pt x="37396" y="322074"/>
                    <a:pt x="37571" y="325940"/>
                    <a:pt x="37898" y="329764"/>
                  </a:cubicBezTo>
                  <a:lnTo>
                    <a:pt x="32720" y="329764"/>
                  </a:lnTo>
                  <a:cubicBezTo>
                    <a:pt x="24519" y="329764"/>
                    <a:pt x="17847" y="323092"/>
                    <a:pt x="17847" y="314891"/>
                  </a:cubicBezTo>
                  <a:lnTo>
                    <a:pt x="17847" y="303407"/>
                  </a:lnTo>
                  <a:cubicBezTo>
                    <a:pt x="17847" y="298477"/>
                    <a:pt x="13853" y="294483"/>
                    <a:pt x="8924" y="294483"/>
                  </a:cubicBezTo>
                  <a:cubicBezTo>
                    <a:pt x="3994" y="294483"/>
                    <a:pt x="0" y="298477"/>
                    <a:pt x="0" y="303407"/>
                  </a:cubicBezTo>
                  <a:lnTo>
                    <a:pt x="0" y="314891"/>
                  </a:lnTo>
                  <a:cubicBezTo>
                    <a:pt x="0" y="332932"/>
                    <a:pt x="14679" y="347611"/>
                    <a:pt x="32720" y="347611"/>
                  </a:cubicBezTo>
                  <a:lnTo>
                    <a:pt x="40632" y="347611"/>
                  </a:lnTo>
                  <a:cubicBezTo>
                    <a:pt x="51482" y="396343"/>
                    <a:pt x="88667" y="435329"/>
                    <a:pt x="136510" y="448940"/>
                  </a:cubicBezTo>
                  <a:lnTo>
                    <a:pt x="136510" y="478665"/>
                  </a:lnTo>
                  <a:lnTo>
                    <a:pt x="45712" y="478665"/>
                  </a:lnTo>
                  <a:cubicBezTo>
                    <a:pt x="21106" y="478665"/>
                    <a:pt x="1089" y="498603"/>
                    <a:pt x="1089" y="523110"/>
                  </a:cubicBezTo>
                  <a:lnTo>
                    <a:pt x="1089" y="600269"/>
                  </a:lnTo>
                  <a:cubicBezTo>
                    <a:pt x="1089" y="605199"/>
                    <a:pt x="5083" y="609193"/>
                    <a:pt x="10012" y="609193"/>
                  </a:cubicBezTo>
                  <a:lnTo>
                    <a:pt x="396599" y="609193"/>
                  </a:lnTo>
                  <a:cubicBezTo>
                    <a:pt x="401528" y="609193"/>
                    <a:pt x="405523" y="605199"/>
                    <a:pt x="405523" y="600269"/>
                  </a:cubicBezTo>
                  <a:lnTo>
                    <a:pt x="405523" y="523111"/>
                  </a:lnTo>
                  <a:cubicBezTo>
                    <a:pt x="405523" y="498603"/>
                    <a:pt x="385505" y="478666"/>
                    <a:pt x="360900" y="478666"/>
                  </a:cubicBezTo>
                  <a:lnTo>
                    <a:pt x="337457" y="478666"/>
                  </a:lnTo>
                  <a:cubicBezTo>
                    <a:pt x="332528" y="478666"/>
                    <a:pt x="328534" y="482661"/>
                    <a:pt x="328534" y="487590"/>
                  </a:cubicBezTo>
                  <a:cubicBezTo>
                    <a:pt x="328534" y="492518"/>
                    <a:pt x="332528" y="496514"/>
                    <a:pt x="337457" y="496514"/>
                  </a:cubicBezTo>
                  <a:lnTo>
                    <a:pt x="360900" y="496514"/>
                  </a:lnTo>
                  <a:cubicBezTo>
                    <a:pt x="375664" y="496514"/>
                    <a:pt x="387675" y="508445"/>
                    <a:pt x="387675" y="523111"/>
                  </a:cubicBezTo>
                  <a:lnTo>
                    <a:pt x="387675" y="591346"/>
                  </a:lnTo>
                  <a:lnTo>
                    <a:pt x="348393" y="591346"/>
                  </a:lnTo>
                  <a:lnTo>
                    <a:pt x="348393" y="563026"/>
                  </a:lnTo>
                  <a:cubicBezTo>
                    <a:pt x="348393" y="544306"/>
                    <a:pt x="333107" y="529075"/>
                    <a:pt x="314320" y="529075"/>
                  </a:cubicBezTo>
                  <a:lnTo>
                    <a:pt x="92286" y="529075"/>
                  </a:lnTo>
                  <a:cubicBezTo>
                    <a:pt x="73499" y="529075"/>
                    <a:pt x="58215" y="544306"/>
                    <a:pt x="58215" y="563026"/>
                  </a:cubicBezTo>
                  <a:lnTo>
                    <a:pt x="58215" y="591346"/>
                  </a:lnTo>
                  <a:lnTo>
                    <a:pt x="18936" y="591346"/>
                  </a:lnTo>
                  <a:lnTo>
                    <a:pt x="18936" y="523111"/>
                  </a:lnTo>
                  <a:cubicBezTo>
                    <a:pt x="18936" y="508445"/>
                    <a:pt x="30947" y="496514"/>
                    <a:pt x="45712" y="496514"/>
                  </a:cubicBezTo>
                  <a:lnTo>
                    <a:pt x="285105" y="496514"/>
                  </a:lnTo>
                  <a:cubicBezTo>
                    <a:pt x="290034" y="496514"/>
                    <a:pt x="294028" y="492518"/>
                    <a:pt x="294028" y="487590"/>
                  </a:cubicBezTo>
                  <a:cubicBezTo>
                    <a:pt x="294028" y="482661"/>
                    <a:pt x="290034" y="478666"/>
                    <a:pt x="285105" y="478666"/>
                  </a:cubicBezTo>
                  <a:lnTo>
                    <a:pt x="270102" y="478666"/>
                  </a:lnTo>
                  <a:lnTo>
                    <a:pt x="270102" y="448940"/>
                  </a:lnTo>
                  <a:cubicBezTo>
                    <a:pt x="317945" y="435328"/>
                    <a:pt x="355131" y="396344"/>
                    <a:pt x="365981" y="347612"/>
                  </a:cubicBezTo>
                  <a:lnTo>
                    <a:pt x="373891" y="347612"/>
                  </a:lnTo>
                  <a:cubicBezTo>
                    <a:pt x="391932" y="347612"/>
                    <a:pt x="406611" y="332934"/>
                    <a:pt x="406611" y="314892"/>
                  </a:cubicBezTo>
                  <a:lnTo>
                    <a:pt x="406611" y="243954"/>
                  </a:lnTo>
                  <a:cubicBezTo>
                    <a:pt x="406611" y="225913"/>
                    <a:pt x="391932" y="211234"/>
                    <a:pt x="373891" y="211234"/>
                  </a:cubicBezTo>
                  <a:lnTo>
                    <a:pt x="369215" y="211234"/>
                  </a:lnTo>
                  <a:lnTo>
                    <a:pt x="369215" y="180699"/>
                  </a:lnTo>
                  <a:cubicBezTo>
                    <a:pt x="369215" y="172598"/>
                    <a:pt x="368481" y="164667"/>
                    <a:pt x="367107" y="156952"/>
                  </a:cubicBezTo>
                  <a:lnTo>
                    <a:pt x="373557" y="149593"/>
                  </a:lnTo>
                  <a:lnTo>
                    <a:pt x="515877" y="149593"/>
                  </a:lnTo>
                  <a:cubicBezTo>
                    <a:pt x="524840" y="149593"/>
                    <a:pt x="532133" y="142306"/>
                    <a:pt x="532133" y="133350"/>
                  </a:cubicBezTo>
                  <a:lnTo>
                    <a:pt x="532133" y="16241"/>
                  </a:lnTo>
                  <a:cubicBezTo>
                    <a:pt x="532134" y="7287"/>
                    <a:pt x="524841" y="0"/>
                    <a:pt x="515878" y="0"/>
                  </a:cubicBezTo>
                  <a:close/>
                  <a:moveTo>
                    <a:pt x="76063" y="563026"/>
                  </a:moveTo>
                  <a:cubicBezTo>
                    <a:pt x="76063" y="554147"/>
                    <a:pt x="83340" y="546922"/>
                    <a:pt x="92287" y="546922"/>
                  </a:cubicBezTo>
                  <a:lnTo>
                    <a:pt x="314321" y="546922"/>
                  </a:lnTo>
                  <a:cubicBezTo>
                    <a:pt x="323269" y="546922"/>
                    <a:pt x="330547" y="554147"/>
                    <a:pt x="330547" y="563026"/>
                  </a:cubicBezTo>
                  <a:lnTo>
                    <a:pt x="330547" y="591346"/>
                  </a:lnTo>
                  <a:lnTo>
                    <a:pt x="76063" y="591346"/>
                  </a:lnTo>
                  <a:lnTo>
                    <a:pt x="76063" y="563026"/>
                  </a:lnTo>
                  <a:close/>
                  <a:moveTo>
                    <a:pt x="369215" y="318168"/>
                  </a:moveTo>
                  <a:lnTo>
                    <a:pt x="369215" y="229080"/>
                  </a:lnTo>
                  <a:lnTo>
                    <a:pt x="373891" y="229080"/>
                  </a:lnTo>
                  <a:cubicBezTo>
                    <a:pt x="382093" y="229080"/>
                    <a:pt x="388764" y="235752"/>
                    <a:pt x="388764" y="243953"/>
                  </a:cubicBezTo>
                  <a:lnTo>
                    <a:pt x="388764" y="314891"/>
                  </a:lnTo>
                  <a:cubicBezTo>
                    <a:pt x="388764" y="323092"/>
                    <a:pt x="382093" y="329764"/>
                    <a:pt x="373891" y="329764"/>
                  </a:cubicBezTo>
                  <a:lnTo>
                    <a:pt x="368713" y="329764"/>
                  </a:lnTo>
                  <a:cubicBezTo>
                    <a:pt x="369038" y="325940"/>
                    <a:pt x="369215" y="322074"/>
                    <a:pt x="369215" y="318168"/>
                  </a:cubicBezTo>
                  <a:close/>
                  <a:moveTo>
                    <a:pt x="172409" y="62586"/>
                  </a:moveTo>
                  <a:cubicBezTo>
                    <a:pt x="172938" y="62579"/>
                    <a:pt x="173468" y="62566"/>
                    <a:pt x="174000" y="62566"/>
                  </a:cubicBezTo>
                  <a:lnTo>
                    <a:pt x="232609" y="62566"/>
                  </a:lnTo>
                  <a:cubicBezTo>
                    <a:pt x="233142" y="62566"/>
                    <a:pt x="233671" y="62586"/>
                    <a:pt x="234203" y="62592"/>
                  </a:cubicBezTo>
                  <a:lnTo>
                    <a:pt x="234203" y="86736"/>
                  </a:lnTo>
                  <a:lnTo>
                    <a:pt x="172409" y="86736"/>
                  </a:lnTo>
                  <a:lnTo>
                    <a:pt x="172409" y="62586"/>
                  </a:lnTo>
                  <a:close/>
                  <a:moveTo>
                    <a:pt x="87886" y="189983"/>
                  </a:moveTo>
                  <a:cubicBezTo>
                    <a:pt x="77873" y="197646"/>
                    <a:pt x="71399" y="209711"/>
                    <a:pt x="71399" y="223264"/>
                  </a:cubicBezTo>
                  <a:lnTo>
                    <a:pt x="71399" y="311707"/>
                  </a:lnTo>
                  <a:cubicBezTo>
                    <a:pt x="71399" y="325260"/>
                    <a:pt x="77873" y="337324"/>
                    <a:pt x="87886" y="344989"/>
                  </a:cubicBezTo>
                  <a:lnTo>
                    <a:pt x="87886" y="399430"/>
                  </a:lnTo>
                  <a:cubicBezTo>
                    <a:pt x="67667" y="378239"/>
                    <a:pt x="55245" y="349620"/>
                    <a:pt x="55245" y="318168"/>
                  </a:cubicBezTo>
                  <a:lnTo>
                    <a:pt x="55245" y="180698"/>
                  </a:lnTo>
                  <a:cubicBezTo>
                    <a:pt x="55245" y="149246"/>
                    <a:pt x="67667" y="120629"/>
                    <a:pt x="87886" y="99436"/>
                  </a:cubicBezTo>
                  <a:lnTo>
                    <a:pt x="87886" y="189983"/>
                  </a:lnTo>
                  <a:close/>
                  <a:moveTo>
                    <a:pt x="252256" y="478666"/>
                  </a:moveTo>
                  <a:lnTo>
                    <a:pt x="252255" y="478666"/>
                  </a:lnTo>
                  <a:lnTo>
                    <a:pt x="154359" y="478666"/>
                  </a:lnTo>
                  <a:lnTo>
                    <a:pt x="154359" y="452735"/>
                  </a:lnTo>
                  <a:cubicBezTo>
                    <a:pt x="160776" y="453660"/>
                    <a:pt x="167331" y="454146"/>
                    <a:pt x="174001" y="454146"/>
                  </a:cubicBezTo>
                  <a:lnTo>
                    <a:pt x="232611" y="454146"/>
                  </a:lnTo>
                  <a:cubicBezTo>
                    <a:pt x="239281" y="454146"/>
                    <a:pt x="245838" y="453658"/>
                    <a:pt x="252256" y="452735"/>
                  </a:cubicBezTo>
                  <a:lnTo>
                    <a:pt x="252256" y="478666"/>
                  </a:lnTo>
                  <a:close/>
                  <a:moveTo>
                    <a:pt x="300879" y="414775"/>
                  </a:moveTo>
                  <a:cubicBezTo>
                    <a:pt x="281554" y="428328"/>
                    <a:pt x="258002" y="436300"/>
                    <a:pt x="232609" y="436300"/>
                  </a:cubicBezTo>
                  <a:lnTo>
                    <a:pt x="174000" y="436300"/>
                  </a:lnTo>
                  <a:cubicBezTo>
                    <a:pt x="148609" y="436300"/>
                    <a:pt x="125057" y="428328"/>
                    <a:pt x="105732" y="414775"/>
                  </a:cubicBezTo>
                  <a:lnTo>
                    <a:pt x="105732" y="352911"/>
                  </a:lnTo>
                  <a:cubicBezTo>
                    <a:pt x="108190" y="353362"/>
                    <a:pt x="110718" y="353609"/>
                    <a:pt x="113305" y="353609"/>
                  </a:cubicBezTo>
                  <a:lnTo>
                    <a:pt x="134033" y="353609"/>
                  </a:lnTo>
                  <a:cubicBezTo>
                    <a:pt x="138653" y="366691"/>
                    <a:pt x="151137" y="376093"/>
                    <a:pt x="165783" y="376093"/>
                  </a:cubicBezTo>
                  <a:lnTo>
                    <a:pt x="243747" y="376093"/>
                  </a:lnTo>
                  <a:cubicBezTo>
                    <a:pt x="258393" y="376093"/>
                    <a:pt x="270876" y="366691"/>
                    <a:pt x="275496" y="353609"/>
                  </a:cubicBezTo>
                  <a:lnTo>
                    <a:pt x="296225" y="353609"/>
                  </a:lnTo>
                  <a:cubicBezTo>
                    <a:pt x="297798" y="353609"/>
                    <a:pt x="299351" y="353514"/>
                    <a:pt x="300879" y="353344"/>
                  </a:cubicBezTo>
                  <a:lnTo>
                    <a:pt x="300879" y="414775"/>
                  </a:lnTo>
                  <a:close/>
                  <a:moveTo>
                    <a:pt x="149967" y="342437"/>
                  </a:moveTo>
                  <a:cubicBezTo>
                    <a:pt x="149967" y="333720"/>
                    <a:pt x="157062" y="326627"/>
                    <a:pt x="165783" y="326627"/>
                  </a:cubicBezTo>
                  <a:lnTo>
                    <a:pt x="243747" y="326627"/>
                  </a:lnTo>
                  <a:cubicBezTo>
                    <a:pt x="252468" y="326627"/>
                    <a:pt x="259561" y="333720"/>
                    <a:pt x="259561" y="342437"/>
                  </a:cubicBezTo>
                  <a:cubicBezTo>
                    <a:pt x="259561" y="351153"/>
                    <a:pt x="252468" y="358246"/>
                    <a:pt x="243747" y="358246"/>
                  </a:cubicBezTo>
                  <a:lnTo>
                    <a:pt x="165783" y="358246"/>
                  </a:lnTo>
                  <a:cubicBezTo>
                    <a:pt x="157062" y="358246"/>
                    <a:pt x="149967" y="351153"/>
                    <a:pt x="149967" y="342437"/>
                  </a:cubicBezTo>
                  <a:close/>
                  <a:moveTo>
                    <a:pt x="296224" y="335762"/>
                  </a:moveTo>
                  <a:lnTo>
                    <a:pt x="276741" y="335762"/>
                  </a:lnTo>
                  <a:cubicBezTo>
                    <a:pt x="273636" y="320390"/>
                    <a:pt x="260022" y="308780"/>
                    <a:pt x="243746" y="308780"/>
                  </a:cubicBezTo>
                  <a:lnTo>
                    <a:pt x="165781" y="308780"/>
                  </a:lnTo>
                  <a:cubicBezTo>
                    <a:pt x="149505" y="308780"/>
                    <a:pt x="135892" y="320390"/>
                    <a:pt x="132786" y="335762"/>
                  </a:cubicBezTo>
                  <a:lnTo>
                    <a:pt x="113305" y="335762"/>
                  </a:lnTo>
                  <a:cubicBezTo>
                    <a:pt x="100039" y="335762"/>
                    <a:pt x="89244" y="324971"/>
                    <a:pt x="89244" y="311707"/>
                  </a:cubicBezTo>
                  <a:lnTo>
                    <a:pt x="89244" y="223264"/>
                  </a:lnTo>
                  <a:cubicBezTo>
                    <a:pt x="89244" y="210000"/>
                    <a:pt x="100037" y="199208"/>
                    <a:pt x="113305" y="199208"/>
                  </a:cubicBezTo>
                  <a:lnTo>
                    <a:pt x="296224" y="199208"/>
                  </a:lnTo>
                  <a:cubicBezTo>
                    <a:pt x="309491" y="199208"/>
                    <a:pt x="320286" y="209999"/>
                    <a:pt x="320286" y="223264"/>
                  </a:cubicBezTo>
                  <a:lnTo>
                    <a:pt x="320286" y="311707"/>
                  </a:lnTo>
                  <a:cubicBezTo>
                    <a:pt x="320286" y="324970"/>
                    <a:pt x="309491" y="335762"/>
                    <a:pt x="296224" y="335762"/>
                  </a:cubicBezTo>
                  <a:close/>
                  <a:moveTo>
                    <a:pt x="351368" y="318168"/>
                  </a:moveTo>
                  <a:cubicBezTo>
                    <a:pt x="351368" y="349620"/>
                    <a:pt x="338945" y="378237"/>
                    <a:pt x="318726" y="399428"/>
                  </a:cubicBezTo>
                  <a:lnTo>
                    <a:pt x="318726" y="347028"/>
                  </a:lnTo>
                  <a:cubicBezTo>
                    <a:pt x="330383" y="339579"/>
                    <a:pt x="338133" y="326535"/>
                    <a:pt x="338133" y="311706"/>
                  </a:cubicBezTo>
                  <a:lnTo>
                    <a:pt x="338133" y="223263"/>
                  </a:lnTo>
                  <a:cubicBezTo>
                    <a:pt x="338133" y="208434"/>
                    <a:pt x="330383" y="195390"/>
                    <a:pt x="318726" y="187940"/>
                  </a:cubicBezTo>
                  <a:lnTo>
                    <a:pt x="318726" y="164197"/>
                  </a:lnTo>
                  <a:cubicBezTo>
                    <a:pt x="318726" y="159267"/>
                    <a:pt x="314731" y="155273"/>
                    <a:pt x="309802" y="155273"/>
                  </a:cubicBezTo>
                  <a:cubicBezTo>
                    <a:pt x="304873" y="155273"/>
                    <a:pt x="300878" y="159267"/>
                    <a:pt x="300878" y="164197"/>
                  </a:cubicBezTo>
                  <a:lnTo>
                    <a:pt x="300878" y="181625"/>
                  </a:lnTo>
                  <a:cubicBezTo>
                    <a:pt x="299349" y="181455"/>
                    <a:pt x="297797" y="181360"/>
                    <a:pt x="296224" y="181360"/>
                  </a:cubicBezTo>
                  <a:lnTo>
                    <a:pt x="113305" y="181360"/>
                  </a:lnTo>
                  <a:cubicBezTo>
                    <a:pt x="110718" y="181360"/>
                    <a:pt x="108190" y="181607"/>
                    <a:pt x="105732" y="182058"/>
                  </a:cubicBezTo>
                  <a:lnTo>
                    <a:pt x="105732" y="84091"/>
                  </a:lnTo>
                  <a:cubicBezTo>
                    <a:pt x="120019" y="74072"/>
                    <a:pt x="136617" y="67110"/>
                    <a:pt x="154561" y="64158"/>
                  </a:cubicBezTo>
                  <a:lnTo>
                    <a:pt x="154561" y="87554"/>
                  </a:lnTo>
                  <a:cubicBezTo>
                    <a:pt x="154561" y="96945"/>
                    <a:pt x="162223" y="104584"/>
                    <a:pt x="171638" y="104584"/>
                  </a:cubicBezTo>
                  <a:lnTo>
                    <a:pt x="234975" y="104584"/>
                  </a:lnTo>
                  <a:cubicBezTo>
                    <a:pt x="244390" y="104584"/>
                    <a:pt x="252051" y="96944"/>
                    <a:pt x="252051" y="87554"/>
                  </a:cubicBezTo>
                  <a:lnTo>
                    <a:pt x="252051" y="64158"/>
                  </a:lnTo>
                  <a:cubicBezTo>
                    <a:pt x="269997" y="67110"/>
                    <a:pt x="286592" y="74082"/>
                    <a:pt x="300881" y="84106"/>
                  </a:cubicBezTo>
                  <a:lnTo>
                    <a:pt x="300881" y="114224"/>
                  </a:lnTo>
                  <a:cubicBezTo>
                    <a:pt x="300881" y="119153"/>
                    <a:pt x="304875" y="123147"/>
                    <a:pt x="309804" y="123147"/>
                  </a:cubicBezTo>
                  <a:cubicBezTo>
                    <a:pt x="314734" y="123147"/>
                    <a:pt x="318728" y="119153"/>
                    <a:pt x="318728" y="114224"/>
                  </a:cubicBezTo>
                  <a:lnTo>
                    <a:pt x="318728" y="99456"/>
                  </a:lnTo>
                  <a:cubicBezTo>
                    <a:pt x="321498" y="102359"/>
                    <a:pt x="324124" y="105399"/>
                    <a:pt x="326589" y="108570"/>
                  </a:cubicBezTo>
                  <a:lnTo>
                    <a:pt x="326589" y="172141"/>
                  </a:lnTo>
                  <a:cubicBezTo>
                    <a:pt x="326589" y="180776"/>
                    <a:pt x="332217" y="184709"/>
                    <a:pt x="337448" y="184709"/>
                  </a:cubicBezTo>
                  <a:cubicBezTo>
                    <a:pt x="339880" y="184709"/>
                    <a:pt x="343519" y="183863"/>
                    <a:pt x="347053" y="179835"/>
                  </a:cubicBezTo>
                  <a:lnTo>
                    <a:pt x="351220" y="175081"/>
                  </a:lnTo>
                  <a:cubicBezTo>
                    <a:pt x="351308" y="176943"/>
                    <a:pt x="351368" y="178814"/>
                    <a:pt x="351368" y="180698"/>
                  </a:cubicBezTo>
                  <a:lnTo>
                    <a:pt x="351368" y="318168"/>
                  </a:lnTo>
                  <a:close/>
                  <a:moveTo>
                    <a:pt x="369512" y="131745"/>
                  </a:moveTo>
                  <a:cubicBezTo>
                    <a:pt x="366942" y="131745"/>
                    <a:pt x="364496" y="132854"/>
                    <a:pt x="362801" y="134788"/>
                  </a:cubicBezTo>
                  <a:lnTo>
                    <a:pt x="344434" y="155740"/>
                  </a:lnTo>
                  <a:lnTo>
                    <a:pt x="344434" y="17847"/>
                  </a:lnTo>
                  <a:lnTo>
                    <a:pt x="514285" y="17847"/>
                  </a:lnTo>
                  <a:lnTo>
                    <a:pt x="514285" y="131745"/>
                  </a:lnTo>
                  <a:lnTo>
                    <a:pt x="369512" y="131745"/>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229;p35">
              <a:extLst>
                <a:ext uri="{FF2B5EF4-FFF2-40B4-BE49-F238E27FC236}">
                  <a16:creationId xmlns:a16="http://schemas.microsoft.com/office/drawing/2014/main" id="{98F4BA30-C817-4F47-9673-75BAB4FAE7AB}"/>
                </a:ext>
              </a:extLst>
            </p:cNvPr>
            <p:cNvSpPr/>
            <p:nvPr/>
          </p:nvSpPr>
          <p:spPr>
            <a:xfrm>
              <a:off x="8690728" y="2119905"/>
              <a:ext cx="40339" cy="17847"/>
            </a:xfrm>
            <a:custGeom>
              <a:avLst/>
              <a:gdLst/>
              <a:ahLst/>
              <a:cxnLst/>
              <a:rect l="l" t="t" r="r" b="b"/>
              <a:pathLst>
                <a:path w="40339" h="17847" extrusionOk="0">
                  <a:moveTo>
                    <a:pt x="31416" y="0"/>
                  </a:moveTo>
                  <a:lnTo>
                    <a:pt x="8924" y="0"/>
                  </a:lnTo>
                  <a:cubicBezTo>
                    <a:pt x="3994" y="0"/>
                    <a:pt x="0" y="3995"/>
                    <a:pt x="0" y="8924"/>
                  </a:cubicBezTo>
                  <a:cubicBezTo>
                    <a:pt x="0" y="13853"/>
                    <a:pt x="3995" y="17847"/>
                    <a:pt x="8924" y="17847"/>
                  </a:cubicBezTo>
                  <a:lnTo>
                    <a:pt x="31416" y="17847"/>
                  </a:lnTo>
                  <a:cubicBezTo>
                    <a:pt x="36346" y="17847"/>
                    <a:pt x="40340" y="13853"/>
                    <a:pt x="40340" y="8924"/>
                  </a:cubicBezTo>
                  <a:cubicBezTo>
                    <a:pt x="40340" y="3995"/>
                    <a:pt x="36346" y="0"/>
                    <a:pt x="31416"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230;p35">
              <a:extLst>
                <a:ext uri="{FF2B5EF4-FFF2-40B4-BE49-F238E27FC236}">
                  <a16:creationId xmlns:a16="http://schemas.microsoft.com/office/drawing/2014/main" id="{D4A36EE6-63DA-4B67-B985-03D41E44B8BE}"/>
                </a:ext>
              </a:extLst>
            </p:cNvPr>
            <p:cNvSpPr/>
            <p:nvPr/>
          </p:nvSpPr>
          <p:spPr>
            <a:xfrm>
              <a:off x="8598247" y="2150645"/>
              <a:ext cx="132821" cy="17847"/>
            </a:xfrm>
            <a:custGeom>
              <a:avLst/>
              <a:gdLst/>
              <a:ahLst/>
              <a:cxnLst/>
              <a:rect l="l" t="t" r="r" b="b"/>
              <a:pathLst>
                <a:path w="132821" h="17847" extrusionOk="0">
                  <a:moveTo>
                    <a:pt x="123898" y="0"/>
                  </a:moveTo>
                  <a:lnTo>
                    <a:pt x="8924" y="0"/>
                  </a:lnTo>
                  <a:cubicBezTo>
                    <a:pt x="3994" y="0"/>
                    <a:pt x="0" y="3994"/>
                    <a:pt x="0" y="8924"/>
                  </a:cubicBezTo>
                  <a:cubicBezTo>
                    <a:pt x="0" y="13853"/>
                    <a:pt x="3994" y="17847"/>
                    <a:pt x="8924" y="17847"/>
                  </a:cubicBezTo>
                  <a:lnTo>
                    <a:pt x="123898" y="17847"/>
                  </a:lnTo>
                  <a:cubicBezTo>
                    <a:pt x="128828" y="17847"/>
                    <a:pt x="132822" y="13853"/>
                    <a:pt x="132822" y="8924"/>
                  </a:cubicBezTo>
                  <a:cubicBezTo>
                    <a:pt x="132822" y="3994"/>
                    <a:pt x="128828" y="0"/>
                    <a:pt x="123898"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231;p35">
              <a:extLst>
                <a:ext uri="{FF2B5EF4-FFF2-40B4-BE49-F238E27FC236}">
                  <a16:creationId xmlns:a16="http://schemas.microsoft.com/office/drawing/2014/main" id="{45DC6136-D4A0-418C-86FA-A24A52D0B988}"/>
                </a:ext>
              </a:extLst>
            </p:cNvPr>
            <p:cNvSpPr/>
            <p:nvPr/>
          </p:nvSpPr>
          <p:spPr>
            <a:xfrm>
              <a:off x="8598247" y="2182849"/>
              <a:ext cx="132821" cy="17847"/>
            </a:xfrm>
            <a:custGeom>
              <a:avLst/>
              <a:gdLst/>
              <a:ahLst/>
              <a:cxnLst/>
              <a:rect l="l" t="t" r="r" b="b"/>
              <a:pathLst>
                <a:path w="132821" h="17847" extrusionOk="0">
                  <a:moveTo>
                    <a:pt x="123898" y="0"/>
                  </a:moveTo>
                  <a:lnTo>
                    <a:pt x="8924" y="0"/>
                  </a:lnTo>
                  <a:cubicBezTo>
                    <a:pt x="3994" y="0"/>
                    <a:pt x="0" y="3994"/>
                    <a:pt x="0" y="8924"/>
                  </a:cubicBezTo>
                  <a:cubicBezTo>
                    <a:pt x="0" y="13853"/>
                    <a:pt x="3994" y="17847"/>
                    <a:pt x="8924" y="17847"/>
                  </a:cubicBezTo>
                  <a:lnTo>
                    <a:pt x="123898" y="17847"/>
                  </a:lnTo>
                  <a:cubicBezTo>
                    <a:pt x="128828" y="17847"/>
                    <a:pt x="132822" y="13853"/>
                    <a:pt x="132822" y="8924"/>
                  </a:cubicBezTo>
                  <a:cubicBezTo>
                    <a:pt x="132822" y="3994"/>
                    <a:pt x="128828" y="0"/>
                    <a:pt x="123898"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232;p35">
              <a:extLst>
                <a:ext uri="{FF2B5EF4-FFF2-40B4-BE49-F238E27FC236}">
                  <a16:creationId xmlns:a16="http://schemas.microsoft.com/office/drawing/2014/main" id="{A6D3649C-AAAD-4610-827F-9F0CFC7CC9F8}"/>
                </a:ext>
              </a:extLst>
            </p:cNvPr>
            <p:cNvSpPr/>
            <p:nvPr/>
          </p:nvSpPr>
          <p:spPr>
            <a:xfrm>
              <a:off x="8598247" y="2119905"/>
              <a:ext cx="80729" cy="17847"/>
            </a:xfrm>
            <a:custGeom>
              <a:avLst/>
              <a:gdLst/>
              <a:ahLst/>
              <a:cxnLst/>
              <a:rect l="l" t="t" r="r" b="b"/>
              <a:pathLst>
                <a:path w="80729" h="17847" extrusionOk="0">
                  <a:moveTo>
                    <a:pt x="71806" y="0"/>
                  </a:moveTo>
                  <a:lnTo>
                    <a:pt x="8924" y="0"/>
                  </a:lnTo>
                  <a:cubicBezTo>
                    <a:pt x="3994" y="0"/>
                    <a:pt x="0" y="3995"/>
                    <a:pt x="0" y="8924"/>
                  </a:cubicBezTo>
                  <a:cubicBezTo>
                    <a:pt x="0" y="13853"/>
                    <a:pt x="3994" y="17847"/>
                    <a:pt x="8924" y="17847"/>
                  </a:cubicBezTo>
                  <a:lnTo>
                    <a:pt x="71806" y="17847"/>
                  </a:lnTo>
                  <a:cubicBezTo>
                    <a:pt x="76736" y="17847"/>
                    <a:pt x="80730" y="13853"/>
                    <a:pt x="80730" y="8924"/>
                  </a:cubicBezTo>
                  <a:cubicBezTo>
                    <a:pt x="80730" y="3995"/>
                    <a:pt x="76736" y="0"/>
                    <a:pt x="71806"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15571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cxnSp>
        <p:nvCxnSpPr>
          <p:cNvPr id="1564" name="Google Shape;1564;p34"/>
          <p:cNvCxnSpPr>
            <a:cxnSpLocks/>
            <a:stCxn id="1565" idx="2"/>
            <a:endCxn id="1566" idx="3"/>
          </p:cNvCxnSpPr>
          <p:nvPr/>
        </p:nvCxnSpPr>
        <p:spPr>
          <a:xfrm rot="5400000">
            <a:off x="3270858" y="3126477"/>
            <a:ext cx="491904" cy="1320031"/>
          </a:xfrm>
          <a:prstGeom prst="bentConnector2">
            <a:avLst/>
          </a:prstGeom>
          <a:noFill/>
          <a:ln w="9525" cap="flat" cmpd="sng">
            <a:solidFill>
              <a:schemeClr val="dk1"/>
            </a:solidFill>
            <a:prstDash val="solid"/>
            <a:round/>
            <a:headEnd type="none" w="med" len="med"/>
            <a:tailEnd type="diamond" w="med" len="med"/>
          </a:ln>
        </p:spPr>
      </p:cxnSp>
      <p:cxnSp>
        <p:nvCxnSpPr>
          <p:cNvPr id="1567" name="Google Shape;1567;p34"/>
          <p:cNvCxnSpPr>
            <a:cxnSpLocks/>
            <a:stCxn id="1565" idx="1"/>
            <a:endCxn id="1568" idx="1"/>
          </p:cNvCxnSpPr>
          <p:nvPr/>
        </p:nvCxnSpPr>
        <p:spPr>
          <a:xfrm rot="16200000" flipH="1">
            <a:off x="5381243" y="3126472"/>
            <a:ext cx="491905" cy="1320040"/>
          </a:xfrm>
          <a:prstGeom prst="bentConnector2">
            <a:avLst/>
          </a:prstGeom>
          <a:noFill/>
          <a:ln w="9525" cap="flat" cmpd="sng">
            <a:solidFill>
              <a:schemeClr val="dk1"/>
            </a:solidFill>
            <a:prstDash val="solid"/>
            <a:round/>
            <a:headEnd type="none" w="med" len="med"/>
            <a:tailEnd type="diamond" w="med" len="med"/>
          </a:ln>
        </p:spPr>
      </p:cxnSp>
      <p:sp>
        <p:nvSpPr>
          <p:cNvPr id="1569" name="Google Shape;1569;p34"/>
          <p:cNvSpPr txBox="1">
            <a:spLocks noGrp="1"/>
          </p:cNvSpPr>
          <p:nvPr>
            <p:ph type="title"/>
          </p:nvPr>
        </p:nvSpPr>
        <p:spPr>
          <a:xfrm>
            <a:off x="457200" y="411475"/>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Training</a:t>
            </a:r>
            <a:endParaRPr dirty="0"/>
          </a:p>
        </p:txBody>
      </p:sp>
      <p:grpSp>
        <p:nvGrpSpPr>
          <p:cNvPr id="1571" name="Google Shape;1571;p34"/>
          <p:cNvGrpSpPr/>
          <p:nvPr/>
        </p:nvGrpSpPr>
        <p:grpSpPr>
          <a:xfrm>
            <a:off x="3856950" y="2261040"/>
            <a:ext cx="1430100" cy="1279500"/>
            <a:chOff x="3856950" y="2303600"/>
            <a:chExt cx="1430100" cy="1279500"/>
          </a:xfrm>
        </p:grpSpPr>
        <p:sp>
          <p:nvSpPr>
            <p:cNvPr id="1565" name="Google Shape;1565;p34"/>
            <p:cNvSpPr/>
            <p:nvPr/>
          </p:nvSpPr>
          <p:spPr>
            <a:xfrm>
              <a:off x="3856950" y="2303600"/>
              <a:ext cx="1430100" cy="12795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572" name="Google Shape;1572;p34"/>
            <p:cNvGrpSpPr/>
            <p:nvPr/>
          </p:nvGrpSpPr>
          <p:grpSpPr>
            <a:xfrm>
              <a:off x="4139445" y="2502507"/>
              <a:ext cx="865109" cy="881685"/>
              <a:chOff x="9164639" y="5327577"/>
              <a:chExt cx="597740" cy="609193"/>
            </a:xfrm>
          </p:grpSpPr>
          <p:sp>
            <p:nvSpPr>
              <p:cNvPr id="1573" name="Google Shape;1573;p34"/>
              <p:cNvSpPr/>
              <p:nvPr/>
            </p:nvSpPr>
            <p:spPr>
              <a:xfrm>
                <a:off x="9228088" y="5607148"/>
                <a:ext cx="81982" cy="56198"/>
              </a:xfrm>
              <a:custGeom>
                <a:avLst/>
                <a:gdLst/>
                <a:ahLst/>
                <a:cxnLst/>
                <a:rect l="l" t="t" r="r" b="b"/>
                <a:pathLst>
                  <a:path w="81982" h="56198" extrusionOk="0">
                    <a:moveTo>
                      <a:pt x="73059" y="38351"/>
                    </a:moveTo>
                    <a:lnTo>
                      <a:pt x="47462" y="38351"/>
                    </a:lnTo>
                    <a:cubicBezTo>
                      <a:pt x="31133" y="38351"/>
                      <a:pt x="17847" y="25149"/>
                      <a:pt x="17847" y="8924"/>
                    </a:cubicBezTo>
                    <a:cubicBezTo>
                      <a:pt x="17847" y="3994"/>
                      <a:pt x="13853" y="0"/>
                      <a:pt x="8924" y="0"/>
                    </a:cubicBezTo>
                    <a:cubicBezTo>
                      <a:pt x="3994" y="0"/>
                      <a:pt x="0" y="3994"/>
                      <a:pt x="0" y="8924"/>
                    </a:cubicBezTo>
                    <a:cubicBezTo>
                      <a:pt x="0" y="34991"/>
                      <a:pt x="21292" y="56198"/>
                      <a:pt x="47464" y="56198"/>
                    </a:cubicBezTo>
                    <a:lnTo>
                      <a:pt x="73059" y="56198"/>
                    </a:lnTo>
                    <a:cubicBezTo>
                      <a:pt x="77989" y="56198"/>
                      <a:pt x="81983" y="52204"/>
                      <a:pt x="81983" y="47274"/>
                    </a:cubicBezTo>
                    <a:cubicBezTo>
                      <a:pt x="81983" y="42345"/>
                      <a:pt x="77989" y="38351"/>
                      <a:pt x="73059" y="383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4" name="Google Shape;1574;p34"/>
              <p:cNvSpPr/>
              <p:nvPr/>
            </p:nvSpPr>
            <p:spPr>
              <a:xfrm>
                <a:off x="9263101" y="5711544"/>
                <a:ext cx="130823" cy="54406"/>
              </a:xfrm>
              <a:custGeom>
                <a:avLst/>
                <a:gdLst/>
                <a:ahLst/>
                <a:cxnLst/>
                <a:rect l="l" t="t" r="r" b="b"/>
                <a:pathLst>
                  <a:path w="130823" h="54406" extrusionOk="0">
                    <a:moveTo>
                      <a:pt x="121899" y="0"/>
                    </a:moveTo>
                    <a:lnTo>
                      <a:pt x="45664" y="0"/>
                    </a:lnTo>
                    <a:cubicBezTo>
                      <a:pt x="20485" y="0"/>
                      <a:pt x="0" y="20402"/>
                      <a:pt x="0" y="45482"/>
                    </a:cubicBezTo>
                    <a:cubicBezTo>
                      <a:pt x="0" y="50412"/>
                      <a:pt x="3994" y="54406"/>
                      <a:pt x="8924" y="54406"/>
                    </a:cubicBezTo>
                    <a:cubicBezTo>
                      <a:pt x="13853" y="54406"/>
                      <a:pt x="17847" y="50411"/>
                      <a:pt x="17847" y="45482"/>
                    </a:cubicBezTo>
                    <a:cubicBezTo>
                      <a:pt x="17847" y="30244"/>
                      <a:pt x="30325" y="17847"/>
                      <a:pt x="45664" y="17847"/>
                    </a:cubicBezTo>
                    <a:lnTo>
                      <a:pt x="121899" y="17847"/>
                    </a:lnTo>
                    <a:cubicBezTo>
                      <a:pt x="126829" y="17847"/>
                      <a:pt x="130823" y="13853"/>
                      <a:pt x="130823" y="8924"/>
                    </a:cubicBezTo>
                    <a:cubicBezTo>
                      <a:pt x="130823" y="3994"/>
                      <a:pt x="126829" y="0"/>
                      <a:pt x="121899"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34"/>
              <p:cNvSpPr/>
              <p:nvPr/>
            </p:nvSpPr>
            <p:spPr>
              <a:xfrm>
                <a:off x="9411773" y="5711544"/>
                <a:ext cx="54861" cy="17847"/>
              </a:xfrm>
              <a:custGeom>
                <a:avLst/>
                <a:gdLst/>
                <a:ahLst/>
                <a:cxnLst/>
                <a:rect l="l" t="t" r="r" b="b"/>
                <a:pathLst>
                  <a:path w="54861" h="17847" extrusionOk="0">
                    <a:moveTo>
                      <a:pt x="45938" y="0"/>
                    </a:moveTo>
                    <a:lnTo>
                      <a:pt x="8924" y="0"/>
                    </a:lnTo>
                    <a:cubicBezTo>
                      <a:pt x="3994" y="0"/>
                      <a:pt x="0" y="3994"/>
                      <a:pt x="0" y="8924"/>
                    </a:cubicBezTo>
                    <a:cubicBezTo>
                      <a:pt x="0" y="13853"/>
                      <a:pt x="3994" y="17847"/>
                      <a:pt x="8924" y="17847"/>
                    </a:cubicBezTo>
                    <a:lnTo>
                      <a:pt x="45938" y="17847"/>
                    </a:lnTo>
                    <a:cubicBezTo>
                      <a:pt x="50868" y="17847"/>
                      <a:pt x="54862" y="13853"/>
                      <a:pt x="54862" y="8924"/>
                    </a:cubicBezTo>
                    <a:cubicBezTo>
                      <a:pt x="54862" y="3994"/>
                      <a:pt x="50866" y="0"/>
                      <a:pt x="45938"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34"/>
              <p:cNvSpPr/>
              <p:nvPr/>
            </p:nvSpPr>
            <p:spPr>
              <a:xfrm>
                <a:off x="9330569" y="5538149"/>
                <a:ext cx="73319" cy="73047"/>
              </a:xfrm>
              <a:custGeom>
                <a:avLst/>
                <a:gdLst/>
                <a:ahLst/>
                <a:cxnLst/>
                <a:rect l="l" t="t" r="r" b="b"/>
                <a:pathLst>
                  <a:path w="73319" h="73047" extrusionOk="0">
                    <a:moveTo>
                      <a:pt x="64396" y="0"/>
                    </a:moveTo>
                    <a:cubicBezTo>
                      <a:pt x="59467" y="0"/>
                      <a:pt x="55472" y="3995"/>
                      <a:pt x="55472" y="8924"/>
                    </a:cubicBezTo>
                    <a:cubicBezTo>
                      <a:pt x="55472" y="34441"/>
                      <a:pt x="34591" y="55200"/>
                      <a:pt x="8924" y="55200"/>
                    </a:cubicBezTo>
                    <a:cubicBezTo>
                      <a:pt x="3994" y="55200"/>
                      <a:pt x="0" y="59194"/>
                      <a:pt x="0" y="64124"/>
                    </a:cubicBezTo>
                    <a:cubicBezTo>
                      <a:pt x="0" y="69053"/>
                      <a:pt x="3994" y="73047"/>
                      <a:pt x="8924" y="73047"/>
                    </a:cubicBezTo>
                    <a:cubicBezTo>
                      <a:pt x="44432" y="73047"/>
                      <a:pt x="73320" y="44282"/>
                      <a:pt x="73320" y="8924"/>
                    </a:cubicBezTo>
                    <a:cubicBezTo>
                      <a:pt x="73320" y="3995"/>
                      <a:pt x="69325" y="0"/>
                      <a:pt x="6439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34"/>
              <p:cNvSpPr/>
              <p:nvPr/>
            </p:nvSpPr>
            <p:spPr>
              <a:xfrm>
                <a:off x="9337314" y="5403164"/>
                <a:ext cx="49551" cy="45623"/>
              </a:xfrm>
              <a:custGeom>
                <a:avLst/>
                <a:gdLst/>
                <a:ahLst/>
                <a:cxnLst/>
                <a:rect l="l" t="t" r="r" b="b"/>
                <a:pathLst>
                  <a:path w="49551" h="45623" extrusionOk="0">
                    <a:moveTo>
                      <a:pt x="41202" y="81"/>
                    </a:moveTo>
                    <a:cubicBezTo>
                      <a:pt x="19885" y="-1287"/>
                      <a:pt x="1402" y="14874"/>
                      <a:pt x="19" y="36120"/>
                    </a:cubicBezTo>
                    <a:cubicBezTo>
                      <a:pt x="-301" y="41038"/>
                      <a:pt x="3427" y="45284"/>
                      <a:pt x="8344" y="45605"/>
                    </a:cubicBezTo>
                    <a:cubicBezTo>
                      <a:pt x="8542" y="45618"/>
                      <a:pt x="8738" y="45624"/>
                      <a:pt x="8933" y="45624"/>
                    </a:cubicBezTo>
                    <a:cubicBezTo>
                      <a:pt x="13598" y="45624"/>
                      <a:pt x="17522" y="42000"/>
                      <a:pt x="17830" y="37280"/>
                    </a:cubicBezTo>
                    <a:cubicBezTo>
                      <a:pt x="18572" y="25848"/>
                      <a:pt x="28543" y="17166"/>
                      <a:pt x="40055" y="17891"/>
                    </a:cubicBezTo>
                    <a:cubicBezTo>
                      <a:pt x="44977" y="18221"/>
                      <a:pt x="49216" y="14479"/>
                      <a:pt x="49533" y="9560"/>
                    </a:cubicBezTo>
                    <a:cubicBezTo>
                      <a:pt x="49850" y="4641"/>
                      <a:pt x="46120" y="399"/>
                      <a:pt x="41202" y="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34"/>
              <p:cNvSpPr/>
              <p:nvPr/>
            </p:nvSpPr>
            <p:spPr>
              <a:xfrm>
                <a:off x="9339581" y="5751280"/>
                <a:ext cx="53495" cy="88791"/>
              </a:xfrm>
              <a:custGeom>
                <a:avLst/>
                <a:gdLst/>
                <a:ahLst/>
                <a:cxnLst/>
                <a:rect l="l" t="t" r="r" b="b"/>
                <a:pathLst>
                  <a:path w="53495" h="88791" extrusionOk="0">
                    <a:moveTo>
                      <a:pt x="8924" y="0"/>
                    </a:moveTo>
                    <a:cubicBezTo>
                      <a:pt x="3994" y="0"/>
                      <a:pt x="0" y="3994"/>
                      <a:pt x="0" y="8924"/>
                    </a:cubicBezTo>
                    <a:cubicBezTo>
                      <a:pt x="0" y="13853"/>
                      <a:pt x="3994" y="17847"/>
                      <a:pt x="8924" y="17847"/>
                    </a:cubicBezTo>
                    <a:cubicBezTo>
                      <a:pt x="23660" y="17847"/>
                      <a:pt x="35648" y="29756"/>
                      <a:pt x="35648" y="44394"/>
                    </a:cubicBezTo>
                    <a:cubicBezTo>
                      <a:pt x="35648" y="59035"/>
                      <a:pt x="23660" y="70944"/>
                      <a:pt x="8924" y="70944"/>
                    </a:cubicBezTo>
                    <a:cubicBezTo>
                      <a:pt x="3994" y="70944"/>
                      <a:pt x="0" y="74938"/>
                      <a:pt x="0" y="79867"/>
                    </a:cubicBezTo>
                    <a:cubicBezTo>
                      <a:pt x="0" y="84797"/>
                      <a:pt x="3994" y="88791"/>
                      <a:pt x="8924" y="88791"/>
                    </a:cubicBezTo>
                    <a:cubicBezTo>
                      <a:pt x="33501" y="88791"/>
                      <a:pt x="53496" y="68876"/>
                      <a:pt x="53496" y="44394"/>
                    </a:cubicBezTo>
                    <a:cubicBezTo>
                      <a:pt x="53496" y="19915"/>
                      <a:pt x="33501"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34"/>
              <p:cNvSpPr/>
              <p:nvPr/>
            </p:nvSpPr>
            <p:spPr>
              <a:xfrm>
                <a:off x="9430908" y="5541143"/>
                <a:ext cx="48240" cy="78333"/>
              </a:xfrm>
              <a:custGeom>
                <a:avLst/>
                <a:gdLst/>
                <a:ahLst/>
                <a:cxnLst/>
                <a:rect l="l" t="t" r="r" b="b"/>
                <a:pathLst>
                  <a:path w="48240" h="78333" extrusionOk="0">
                    <a:moveTo>
                      <a:pt x="8924" y="0"/>
                    </a:moveTo>
                    <a:cubicBezTo>
                      <a:pt x="3994" y="0"/>
                      <a:pt x="0" y="3994"/>
                      <a:pt x="0" y="8924"/>
                    </a:cubicBezTo>
                    <a:cubicBezTo>
                      <a:pt x="0" y="13853"/>
                      <a:pt x="3994" y="17847"/>
                      <a:pt x="8924" y="17847"/>
                    </a:cubicBezTo>
                    <a:cubicBezTo>
                      <a:pt x="20761" y="17847"/>
                      <a:pt x="30393" y="27410"/>
                      <a:pt x="30393" y="39166"/>
                    </a:cubicBezTo>
                    <a:cubicBezTo>
                      <a:pt x="30393" y="50922"/>
                      <a:pt x="20761" y="60486"/>
                      <a:pt x="8924" y="60486"/>
                    </a:cubicBezTo>
                    <a:cubicBezTo>
                      <a:pt x="3994" y="60486"/>
                      <a:pt x="0" y="64480"/>
                      <a:pt x="0" y="69410"/>
                    </a:cubicBezTo>
                    <a:cubicBezTo>
                      <a:pt x="0" y="74339"/>
                      <a:pt x="3994" y="78334"/>
                      <a:pt x="8924" y="78334"/>
                    </a:cubicBezTo>
                    <a:cubicBezTo>
                      <a:pt x="30604" y="78334"/>
                      <a:pt x="48240" y="60762"/>
                      <a:pt x="48240" y="39166"/>
                    </a:cubicBezTo>
                    <a:cubicBezTo>
                      <a:pt x="48240" y="17570"/>
                      <a:pt x="30604"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34"/>
              <p:cNvSpPr/>
              <p:nvPr/>
            </p:nvSpPr>
            <p:spPr>
              <a:xfrm>
                <a:off x="9273708" y="5484404"/>
                <a:ext cx="63655" cy="109009"/>
              </a:xfrm>
              <a:custGeom>
                <a:avLst/>
                <a:gdLst/>
                <a:ahLst/>
                <a:cxnLst/>
                <a:rect l="l" t="t" r="r" b="b"/>
                <a:pathLst>
                  <a:path w="63655" h="109009" extrusionOk="0">
                    <a:moveTo>
                      <a:pt x="8924" y="0"/>
                    </a:moveTo>
                    <a:cubicBezTo>
                      <a:pt x="3994" y="0"/>
                      <a:pt x="0" y="3994"/>
                      <a:pt x="0" y="8924"/>
                    </a:cubicBezTo>
                    <a:cubicBezTo>
                      <a:pt x="0" y="13853"/>
                      <a:pt x="3994" y="17847"/>
                      <a:pt x="8924" y="17847"/>
                    </a:cubicBezTo>
                    <a:cubicBezTo>
                      <a:pt x="29263" y="17847"/>
                      <a:pt x="45808" y="34291"/>
                      <a:pt x="45808" y="54504"/>
                    </a:cubicBezTo>
                    <a:cubicBezTo>
                      <a:pt x="45808" y="74718"/>
                      <a:pt x="29263" y="91162"/>
                      <a:pt x="8924" y="91162"/>
                    </a:cubicBezTo>
                    <a:cubicBezTo>
                      <a:pt x="3994" y="91162"/>
                      <a:pt x="0" y="95157"/>
                      <a:pt x="0" y="100086"/>
                    </a:cubicBezTo>
                    <a:cubicBezTo>
                      <a:pt x="0" y="105016"/>
                      <a:pt x="3994" y="109010"/>
                      <a:pt x="8924" y="109010"/>
                    </a:cubicBezTo>
                    <a:cubicBezTo>
                      <a:pt x="39103" y="109010"/>
                      <a:pt x="63656" y="84559"/>
                      <a:pt x="63656" y="54504"/>
                    </a:cubicBezTo>
                    <a:cubicBezTo>
                      <a:pt x="63656" y="24450"/>
                      <a:pt x="3910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34"/>
              <p:cNvSpPr/>
              <p:nvPr/>
            </p:nvSpPr>
            <p:spPr>
              <a:xfrm>
                <a:off x="9671725" y="5484000"/>
                <a:ext cx="60838" cy="60627"/>
              </a:xfrm>
              <a:custGeom>
                <a:avLst/>
                <a:gdLst/>
                <a:ahLst/>
                <a:cxnLst/>
                <a:rect l="l" t="t" r="r" b="b"/>
                <a:pathLst>
                  <a:path w="60838" h="60627" extrusionOk="0">
                    <a:moveTo>
                      <a:pt x="30419" y="0"/>
                    </a:moveTo>
                    <a:cubicBezTo>
                      <a:pt x="13646" y="0"/>
                      <a:pt x="0" y="13599"/>
                      <a:pt x="0" y="30313"/>
                    </a:cubicBezTo>
                    <a:cubicBezTo>
                      <a:pt x="0" y="47029"/>
                      <a:pt x="13646" y="60628"/>
                      <a:pt x="30419" y="60628"/>
                    </a:cubicBezTo>
                    <a:cubicBezTo>
                      <a:pt x="47192" y="60628"/>
                      <a:pt x="60838" y="47029"/>
                      <a:pt x="60838" y="30313"/>
                    </a:cubicBezTo>
                    <a:cubicBezTo>
                      <a:pt x="60838" y="13599"/>
                      <a:pt x="47192" y="0"/>
                      <a:pt x="30419" y="0"/>
                    </a:cubicBezTo>
                    <a:close/>
                    <a:moveTo>
                      <a:pt x="30420" y="42782"/>
                    </a:moveTo>
                    <a:cubicBezTo>
                      <a:pt x="23488" y="42782"/>
                      <a:pt x="17849" y="37189"/>
                      <a:pt x="17849" y="30315"/>
                    </a:cubicBezTo>
                    <a:cubicBezTo>
                      <a:pt x="17847" y="23441"/>
                      <a:pt x="23487" y="17849"/>
                      <a:pt x="30420" y="17849"/>
                    </a:cubicBezTo>
                    <a:cubicBezTo>
                      <a:pt x="37352" y="17849"/>
                      <a:pt x="42992" y="23441"/>
                      <a:pt x="42992" y="30315"/>
                    </a:cubicBezTo>
                    <a:cubicBezTo>
                      <a:pt x="42992" y="37188"/>
                      <a:pt x="37352" y="42782"/>
                      <a:pt x="30420" y="427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34"/>
              <p:cNvSpPr/>
              <p:nvPr/>
            </p:nvSpPr>
            <p:spPr>
              <a:xfrm>
                <a:off x="9701542" y="5712389"/>
                <a:ext cx="60837" cy="60627"/>
              </a:xfrm>
              <a:custGeom>
                <a:avLst/>
                <a:gdLst/>
                <a:ahLst/>
                <a:cxnLst/>
                <a:rect l="l" t="t" r="r" b="b"/>
                <a:pathLst>
                  <a:path w="60837" h="60627" extrusionOk="0">
                    <a:moveTo>
                      <a:pt x="30419" y="0"/>
                    </a:moveTo>
                    <a:cubicBezTo>
                      <a:pt x="13645" y="0"/>
                      <a:pt x="0" y="13599"/>
                      <a:pt x="0" y="30314"/>
                    </a:cubicBezTo>
                    <a:cubicBezTo>
                      <a:pt x="0" y="47030"/>
                      <a:pt x="13646" y="60628"/>
                      <a:pt x="30419" y="60628"/>
                    </a:cubicBezTo>
                    <a:cubicBezTo>
                      <a:pt x="47192" y="60628"/>
                      <a:pt x="60837" y="47029"/>
                      <a:pt x="60837" y="30314"/>
                    </a:cubicBezTo>
                    <a:cubicBezTo>
                      <a:pt x="60837" y="13600"/>
                      <a:pt x="47192" y="0"/>
                      <a:pt x="30419" y="0"/>
                    </a:cubicBezTo>
                    <a:close/>
                    <a:moveTo>
                      <a:pt x="30419" y="42780"/>
                    </a:moveTo>
                    <a:cubicBezTo>
                      <a:pt x="23487" y="42780"/>
                      <a:pt x="17847" y="37188"/>
                      <a:pt x="17847" y="30314"/>
                    </a:cubicBezTo>
                    <a:cubicBezTo>
                      <a:pt x="17847" y="23441"/>
                      <a:pt x="23487" y="17847"/>
                      <a:pt x="30419" y="17847"/>
                    </a:cubicBezTo>
                    <a:cubicBezTo>
                      <a:pt x="37351" y="17847"/>
                      <a:pt x="42990" y="23440"/>
                      <a:pt x="42990" y="30314"/>
                    </a:cubicBezTo>
                    <a:cubicBezTo>
                      <a:pt x="42991" y="37188"/>
                      <a:pt x="37351" y="42780"/>
                      <a:pt x="30419" y="4278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34"/>
              <p:cNvSpPr/>
              <p:nvPr/>
            </p:nvSpPr>
            <p:spPr>
              <a:xfrm>
                <a:off x="9666373" y="5589077"/>
                <a:ext cx="77283" cy="76989"/>
              </a:xfrm>
              <a:custGeom>
                <a:avLst/>
                <a:gdLst/>
                <a:ahLst/>
                <a:cxnLst/>
                <a:rect l="l" t="t" r="r" b="b"/>
                <a:pathLst>
                  <a:path w="77283" h="76989" extrusionOk="0">
                    <a:moveTo>
                      <a:pt x="46865" y="16362"/>
                    </a:moveTo>
                    <a:cubicBezTo>
                      <a:pt x="41718" y="16363"/>
                      <a:pt x="36868" y="17648"/>
                      <a:pt x="32613" y="19908"/>
                    </a:cubicBezTo>
                    <a:lnTo>
                      <a:pt x="15218" y="2598"/>
                    </a:lnTo>
                    <a:cubicBezTo>
                      <a:pt x="11722" y="-879"/>
                      <a:pt x="6074" y="-863"/>
                      <a:pt x="2598" y="2629"/>
                    </a:cubicBezTo>
                    <a:cubicBezTo>
                      <a:pt x="-878" y="6122"/>
                      <a:pt x="-864" y="11771"/>
                      <a:pt x="2629" y="15248"/>
                    </a:cubicBezTo>
                    <a:lnTo>
                      <a:pt x="19981" y="32514"/>
                    </a:lnTo>
                    <a:cubicBezTo>
                      <a:pt x="17728" y="36745"/>
                      <a:pt x="16446" y="41562"/>
                      <a:pt x="16446" y="46675"/>
                    </a:cubicBezTo>
                    <a:cubicBezTo>
                      <a:pt x="16446" y="63391"/>
                      <a:pt x="30092" y="76990"/>
                      <a:pt x="46865" y="76990"/>
                    </a:cubicBezTo>
                    <a:cubicBezTo>
                      <a:pt x="63639" y="76990"/>
                      <a:pt x="77284" y="63391"/>
                      <a:pt x="77284" y="46675"/>
                    </a:cubicBezTo>
                    <a:cubicBezTo>
                      <a:pt x="77284" y="29960"/>
                      <a:pt x="63638" y="16362"/>
                      <a:pt x="46865" y="16362"/>
                    </a:cubicBezTo>
                    <a:close/>
                    <a:moveTo>
                      <a:pt x="46866" y="59143"/>
                    </a:moveTo>
                    <a:cubicBezTo>
                      <a:pt x="39934" y="59143"/>
                      <a:pt x="34294" y="53551"/>
                      <a:pt x="34294" y="46676"/>
                    </a:cubicBezTo>
                    <a:cubicBezTo>
                      <a:pt x="34294" y="39804"/>
                      <a:pt x="39934" y="34210"/>
                      <a:pt x="46866" y="34210"/>
                    </a:cubicBezTo>
                    <a:cubicBezTo>
                      <a:pt x="53798" y="34210"/>
                      <a:pt x="59438" y="39803"/>
                      <a:pt x="59438" y="46676"/>
                    </a:cubicBezTo>
                    <a:cubicBezTo>
                      <a:pt x="59438" y="53550"/>
                      <a:pt x="53798" y="59143"/>
                      <a:pt x="46866" y="5914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34"/>
              <p:cNvSpPr/>
              <p:nvPr/>
            </p:nvSpPr>
            <p:spPr>
              <a:xfrm>
                <a:off x="9662710" y="5805538"/>
                <a:ext cx="60838" cy="60628"/>
              </a:xfrm>
              <a:custGeom>
                <a:avLst/>
                <a:gdLst/>
                <a:ahLst/>
                <a:cxnLst/>
                <a:rect l="l" t="t" r="r" b="b"/>
                <a:pathLst>
                  <a:path w="60838" h="60628" extrusionOk="0">
                    <a:moveTo>
                      <a:pt x="30419" y="0"/>
                    </a:moveTo>
                    <a:cubicBezTo>
                      <a:pt x="13645" y="0"/>
                      <a:pt x="0" y="13599"/>
                      <a:pt x="0" y="30314"/>
                    </a:cubicBezTo>
                    <a:cubicBezTo>
                      <a:pt x="0" y="47030"/>
                      <a:pt x="13646" y="60629"/>
                      <a:pt x="30419" y="60629"/>
                    </a:cubicBezTo>
                    <a:cubicBezTo>
                      <a:pt x="47193" y="60629"/>
                      <a:pt x="60838" y="47030"/>
                      <a:pt x="60838" y="30314"/>
                    </a:cubicBezTo>
                    <a:cubicBezTo>
                      <a:pt x="60838" y="13599"/>
                      <a:pt x="47193" y="0"/>
                      <a:pt x="30419" y="0"/>
                    </a:cubicBezTo>
                    <a:close/>
                    <a:moveTo>
                      <a:pt x="30419" y="42780"/>
                    </a:moveTo>
                    <a:cubicBezTo>
                      <a:pt x="23487" y="42780"/>
                      <a:pt x="17847" y="37188"/>
                      <a:pt x="17847" y="30313"/>
                    </a:cubicBezTo>
                    <a:cubicBezTo>
                      <a:pt x="17847" y="23440"/>
                      <a:pt x="23487" y="17846"/>
                      <a:pt x="30419" y="17846"/>
                    </a:cubicBezTo>
                    <a:cubicBezTo>
                      <a:pt x="37351" y="17846"/>
                      <a:pt x="42991" y="23438"/>
                      <a:pt x="42991" y="30313"/>
                    </a:cubicBezTo>
                    <a:cubicBezTo>
                      <a:pt x="42992" y="37188"/>
                      <a:pt x="37352" y="42780"/>
                      <a:pt x="30419" y="4278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34"/>
              <p:cNvSpPr/>
              <p:nvPr/>
            </p:nvSpPr>
            <p:spPr>
              <a:xfrm>
                <a:off x="9164639" y="5327577"/>
                <a:ext cx="516611" cy="609193"/>
              </a:xfrm>
              <a:custGeom>
                <a:avLst/>
                <a:gdLst/>
                <a:ahLst/>
                <a:cxnLst/>
                <a:rect l="l" t="t" r="r" b="b"/>
                <a:pathLst>
                  <a:path w="516611" h="609193" extrusionOk="0">
                    <a:moveTo>
                      <a:pt x="424077" y="167701"/>
                    </a:moveTo>
                    <a:cubicBezTo>
                      <a:pt x="429749" y="167701"/>
                      <a:pt x="436517" y="164907"/>
                      <a:pt x="440537" y="160907"/>
                    </a:cubicBezTo>
                    <a:lnTo>
                      <a:pt x="475011" y="126601"/>
                    </a:lnTo>
                    <a:cubicBezTo>
                      <a:pt x="478476" y="127971"/>
                      <a:pt x="482245" y="128732"/>
                      <a:pt x="486192" y="128732"/>
                    </a:cubicBezTo>
                    <a:cubicBezTo>
                      <a:pt x="502966" y="128732"/>
                      <a:pt x="516611" y="115134"/>
                      <a:pt x="516611" y="98418"/>
                    </a:cubicBezTo>
                    <a:cubicBezTo>
                      <a:pt x="516611" y="81703"/>
                      <a:pt x="502965" y="68106"/>
                      <a:pt x="486192" y="68106"/>
                    </a:cubicBezTo>
                    <a:cubicBezTo>
                      <a:pt x="469419" y="68106"/>
                      <a:pt x="455774" y="81704"/>
                      <a:pt x="455774" y="98418"/>
                    </a:cubicBezTo>
                    <a:cubicBezTo>
                      <a:pt x="455774" y="104694"/>
                      <a:pt x="457698" y="110533"/>
                      <a:pt x="460991" y="115375"/>
                    </a:cubicBezTo>
                    <a:lnTo>
                      <a:pt x="427951" y="148253"/>
                    </a:lnTo>
                    <a:cubicBezTo>
                      <a:pt x="427253" y="148923"/>
                      <a:pt x="425042" y="149836"/>
                      <a:pt x="424077" y="149853"/>
                    </a:cubicBezTo>
                    <a:lnTo>
                      <a:pt x="350419" y="149853"/>
                    </a:lnTo>
                    <a:lnTo>
                      <a:pt x="350419" y="90782"/>
                    </a:lnTo>
                    <a:lnTo>
                      <a:pt x="371138" y="90782"/>
                    </a:lnTo>
                    <a:cubicBezTo>
                      <a:pt x="374970" y="103155"/>
                      <a:pt x="386552" y="112172"/>
                      <a:pt x="400210" y="112172"/>
                    </a:cubicBezTo>
                    <a:cubicBezTo>
                      <a:pt x="416984" y="112172"/>
                      <a:pt x="430629" y="98574"/>
                      <a:pt x="430629" y="81858"/>
                    </a:cubicBezTo>
                    <a:cubicBezTo>
                      <a:pt x="430629" y="65143"/>
                      <a:pt x="416983" y="51545"/>
                      <a:pt x="400210" y="51545"/>
                    </a:cubicBezTo>
                    <a:cubicBezTo>
                      <a:pt x="386552" y="51545"/>
                      <a:pt x="374970" y="60561"/>
                      <a:pt x="371138" y="72934"/>
                    </a:cubicBezTo>
                    <a:lnTo>
                      <a:pt x="350419" y="72934"/>
                    </a:lnTo>
                    <a:lnTo>
                      <a:pt x="350419" y="71583"/>
                    </a:lnTo>
                    <a:cubicBezTo>
                      <a:pt x="350419" y="32111"/>
                      <a:pt x="318169" y="0"/>
                      <a:pt x="278526" y="0"/>
                    </a:cubicBezTo>
                    <a:cubicBezTo>
                      <a:pt x="250187" y="0"/>
                      <a:pt x="224765" y="16517"/>
                      <a:pt x="213164" y="41773"/>
                    </a:cubicBezTo>
                    <a:cubicBezTo>
                      <a:pt x="211380" y="41646"/>
                      <a:pt x="209602" y="41582"/>
                      <a:pt x="207837" y="41582"/>
                    </a:cubicBezTo>
                    <a:cubicBezTo>
                      <a:pt x="166636" y="41582"/>
                      <a:pt x="133005" y="74476"/>
                      <a:pt x="132050" y="115276"/>
                    </a:cubicBezTo>
                    <a:cubicBezTo>
                      <a:pt x="128492" y="114769"/>
                      <a:pt x="124894" y="114513"/>
                      <a:pt x="121281" y="114513"/>
                    </a:cubicBezTo>
                    <a:cubicBezTo>
                      <a:pt x="79479" y="114513"/>
                      <a:pt x="45473" y="148373"/>
                      <a:pt x="45473" y="189992"/>
                    </a:cubicBezTo>
                    <a:cubicBezTo>
                      <a:pt x="45473" y="199128"/>
                      <a:pt x="47076" y="207967"/>
                      <a:pt x="50245" y="216375"/>
                    </a:cubicBezTo>
                    <a:cubicBezTo>
                      <a:pt x="19043" y="234889"/>
                      <a:pt x="0" y="267962"/>
                      <a:pt x="0" y="304597"/>
                    </a:cubicBezTo>
                    <a:cubicBezTo>
                      <a:pt x="0" y="324267"/>
                      <a:pt x="5603" y="343387"/>
                      <a:pt x="16202" y="359889"/>
                    </a:cubicBezTo>
                    <a:cubicBezTo>
                      <a:pt x="24933" y="373482"/>
                      <a:pt x="36696" y="384796"/>
                      <a:pt x="50531" y="392984"/>
                    </a:cubicBezTo>
                    <a:cubicBezTo>
                      <a:pt x="47207" y="401600"/>
                      <a:pt x="45473" y="410826"/>
                      <a:pt x="45473" y="420090"/>
                    </a:cubicBezTo>
                    <a:cubicBezTo>
                      <a:pt x="45473" y="438463"/>
                      <a:pt x="52181" y="456169"/>
                      <a:pt x="64361" y="469946"/>
                    </a:cubicBezTo>
                    <a:cubicBezTo>
                      <a:pt x="67625" y="473638"/>
                      <a:pt x="73265" y="473986"/>
                      <a:pt x="76958" y="470721"/>
                    </a:cubicBezTo>
                    <a:cubicBezTo>
                      <a:pt x="80651" y="467456"/>
                      <a:pt x="80998" y="461817"/>
                      <a:pt x="77733" y="458124"/>
                    </a:cubicBezTo>
                    <a:cubicBezTo>
                      <a:pt x="68438" y="447612"/>
                      <a:pt x="63320" y="434104"/>
                      <a:pt x="63320" y="420089"/>
                    </a:cubicBezTo>
                    <a:cubicBezTo>
                      <a:pt x="63320" y="410660"/>
                      <a:pt x="65549" y="401668"/>
                      <a:pt x="69937" y="393358"/>
                    </a:cubicBezTo>
                    <a:cubicBezTo>
                      <a:pt x="75175" y="383410"/>
                      <a:pt x="83312" y="375009"/>
                      <a:pt x="93605" y="369436"/>
                    </a:cubicBezTo>
                    <a:cubicBezTo>
                      <a:pt x="97940" y="367089"/>
                      <a:pt x="99550" y="361674"/>
                      <a:pt x="97202" y="357341"/>
                    </a:cubicBezTo>
                    <a:cubicBezTo>
                      <a:pt x="94856" y="353005"/>
                      <a:pt x="89438" y="351393"/>
                      <a:pt x="85106" y="353744"/>
                    </a:cubicBezTo>
                    <a:cubicBezTo>
                      <a:pt x="74446" y="359518"/>
                      <a:pt x="65560" y="367615"/>
                      <a:pt x="58914" y="377200"/>
                    </a:cubicBezTo>
                    <a:cubicBezTo>
                      <a:pt x="33397" y="361850"/>
                      <a:pt x="17847" y="334709"/>
                      <a:pt x="17847" y="304597"/>
                    </a:cubicBezTo>
                    <a:cubicBezTo>
                      <a:pt x="17847" y="272400"/>
                      <a:pt x="35681" y="243537"/>
                      <a:pt x="64472" y="228928"/>
                    </a:cubicBezTo>
                    <a:cubicBezTo>
                      <a:pt x="64472" y="228928"/>
                      <a:pt x="81132" y="219659"/>
                      <a:pt x="103249" y="219659"/>
                    </a:cubicBezTo>
                    <a:cubicBezTo>
                      <a:pt x="108178" y="219659"/>
                      <a:pt x="112172" y="215665"/>
                      <a:pt x="112172" y="210736"/>
                    </a:cubicBezTo>
                    <a:cubicBezTo>
                      <a:pt x="112172" y="205806"/>
                      <a:pt x="108178" y="201812"/>
                      <a:pt x="103249" y="201812"/>
                    </a:cubicBezTo>
                    <a:cubicBezTo>
                      <a:pt x="90284" y="201812"/>
                      <a:pt x="77874" y="204209"/>
                      <a:pt x="66433" y="208572"/>
                    </a:cubicBezTo>
                    <a:cubicBezTo>
                      <a:pt x="64382" y="202623"/>
                      <a:pt x="63323" y="196406"/>
                      <a:pt x="63323" y="189993"/>
                    </a:cubicBezTo>
                    <a:cubicBezTo>
                      <a:pt x="63323" y="158214"/>
                      <a:pt x="89323" y="132361"/>
                      <a:pt x="121283" y="132361"/>
                    </a:cubicBezTo>
                    <a:cubicBezTo>
                      <a:pt x="127290" y="132361"/>
                      <a:pt x="133234" y="133281"/>
                      <a:pt x="138947" y="135096"/>
                    </a:cubicBezTo>
                    <a:cubicBezTo>
                      <a:pt x="141875" y="136025"/>
                      <a:pt x="145075" y="135384"/>
                      <a:pt x="147418" y="133397"/>
                    </a:cubicBezTo>
                    <a:cubicBezTo>
                      <a:pt x="149762" y="131410"/>
                      <a:pt x="150918" y="128359"/>
                      <a:pt x="150479" y="125318"/>
                    </a:cubicBezTo>
                    <a:cubicBezTo>
                      <a:pt x="150080" y="122548"/>
                      <a:pt x="149878" y="119771"/>
                      <a:pt x="149878" y="117063"/>
                    </a:cubicBezTo>
                    <a:cubicBezTo>
                      <a:pt x="149878" y="85285"/>
                      <a:pt x="175880" y="59431"/>
                      <a:pt x="207840" y="59431"/>
                    </a:cubicBezTo>
                    <a:cubicBezTo>
                      <a:pt x="210978" y="59431"/>
                      <a:pt x="214186" y="59700"/>
                      <a:pt x="217378" y="60224"/>
                    </a:cubicBezTo>
                    <a:cubicBezTo>
                      <a:pt x="244813" y="64762"/>
                      <a:pt x="265800" y="88515"/>
                      <a:pt x="265800" y="117063"/>
                    </a:cubicBezTo>
                    <a:cubicBezTo>
                      <a:pt x="265800" y="121992"/>
                      <a:pt x="269794" y="125986"/>
                      <a:pt x="274723" y="125986"/>
                    </a:cubicBezTo>
                    <a:cubicBezTo>
                      <a:pt x="279653" y="125986"/>
                      <a:pt x="283647" y="121992"/>
                      <a:pt x="283647" y="117063"/>
                    </a:cubicBezTo>
                    <a:cubicBezTo>
                      <a:pt x="283647" y="83626"/>
                      <a:pt x="261689" y="55216"/>
                      <a:pt x="231379" y="45334"/>
                    </a:cubicBezTo>
                    <a:cubicBezTo>
                      <a:pt x="240801" y="28579"/>
                      <a:pt x="258708" y="17847"/>
                      <a:pt x="278526" y="17847"/>
                    </a:cubicBezTo>
                    <a:cubicBezTo>
                      <a:pt x="308327" y="17847"/>
                      <a:pt x="332572" y="41953"/>
                      <a:pt x="332572" y="71583"/>
                    </a:cubicBezTo>
                    <a:lnTo>
                      <a:pt x="332572" y="72574"/>
                    </a:lnTo>
                    <a:lnTo>
                      <a:pt x="315408" y="72574"/>
                    </a:lnTo>
                    <a:cubicBezTo>
                      <a:pt x="310479" y="72574"/>
                      <a:pt x="306485" y="76568"/>
                      <a:pt x="306485" y="81497"/>
                    </a:cubicBezTo>
                    <a:cubicBezTo>
                      <a:pt x="306485" y="86427"/>
                      <a:pt x="310479" y="90421"/>
                      <a:pt x="315408" y="90421"/>
                    </a:cubicBezTo>
                    <a:lnTo>
                      <a:pt x="332572" y="90421"/>
                    </a:lnTo>
                    <a:lnTo>
                      <a:pt x="332572" y="149852"/>
                    </a:lnTo>
                    <a:lnTo>
                      <a:pt x="260397" y="149852"/>
                    </a:lnTo>
                    <a:cubicBezTo>
                      <a:pt x="244066" y="149852"/>
                      <a:pt x="230781" y="136652"/>
                      <a:pt x="230781" y="120427"/>
                    </a:cubicBezTo>
                    <a:cubicBezTo>
                      <a:pt x="230781" y="115498"/>
                      <a:pt x="226786" y="111504"/>
                      <a:pt x="221857" y="111504"/>
                    </a:cubicBezTo>
                    <a:cubicBezTo>
                      <a:pt x="216927" y="111504"/>
                      <a:pt x="212933" y="115498"/>
                      <a:pt x="212933" y="120427"/>
                    </a:cubicBezTo>
                    <a:cubicBezTo>
                      <a:pt x="212933" y="146493"/>
                      <a:pt x="234225" y="167699"/>
                      <a:pt x="260397" y="167699"/>
                    </a:cubicBezTo>
                    <a:lnTo>
                      <a:pt x="332572" y="167699"/>
                    </a:lnTo>
                    <a:lnTo>
                      <a:pt x="332572" y="317923"/>
                    </a:lnTo>
                    <a:lnTo>
                      <a:pt x="187819" y="317923"/>
                    </a:lnTo>
                    <a:cubicBezTo>
                      <a:pt x="182890" y="317923"/>
                      <a:pt x="178896" y="321917"/>
                      <a:pt x="178896" y="326846"/>
                    </a:cubicBezTo>
                    <a:cubicBezTo>
                      <a:pt x="178896" y="331776"/>
                      <a:pt x="182890" y="335770"/>
                      <a:pt x="187819" y="335770"/>
                    </a:cubicBezTo>
                    <a:lnTo>
                      <a:pt x="332572" y="335770"/>
                    </a:lnTo>
                    <a:lnTo>
                      <a:pt x="332572" y="458294"/>
                    </a:lnTo>
                    <a:lnTo>
                      <a:pt x="304996" y="458294"/>
                    </a:lnTo>
                    <a:cubicBezTo>
                      <a:pt x="279817" y="458294"/>
                      <a:pt x="259333" y="478696"/>
                      <a:pt x="259333" y="503775"/>
                    </a:cubicBezTo>
                    <a:cubicBezTo>
                      <a:pt x="259333" y="508705"/>
                      <a:pt x="263327" y="512699"/>
                      <a:pt x="268257" y="512699"/>
                    </a:cubicBezTo>
                    <a:cubicBezTo>
                      <a:pt x="273186" y="512699"/>
                      <a:pt x="277180" y="508705"/>
                      <a:pt x="277180" y="503775"/>
                    </a:cubicBezTo>
                    <a:cubicBezTo>
                      <a:pt x="277180" y="488538"/>
                      <a:pt x="289658" y="476141"/>
                      <a:pt x="304996" y="476141"/>
                    </a:cubicBezTo>
                    <a:lnTo>
                      <a:pt x="332572" y="476141"/>
                    </a:lnTo>
                    <a:lnTo>
                      <a:pt x="332572" y="537610"/>
                    </a:lnTo>
                    <a:cubicBezTo>
                      <a:pt x="332572" y="539012"/>
                      <a:pt x="332500" y="540397"/>
                      <a:pt x="332395" y="541771"/>
                    </a:cubicBezTo>
                    <a:lnTo>
                      <a:pt x="315408" y="541771"/>
                    </a:lnTo>
                    <a:cubicBezTo>
                      <a:pt x="310479" y="541771"/>
                      <a:pt x="306485" y="545766"/>
                      <a:pt x="306485" y="550695"/>
                    </a:cubicBezTo>
                    <a:cubicBezTo>
                      <a:pt x="306485" y="555624"/>
                      <a:pt x="310479" y="559619"/>
                      <a:pt x="315408" y="559619"/>
                    </a:cubicBezTo>
                    <a:lnTo>
                      <a:pt x="327811" y="559619"/>
                    </a:lnTo>
                    <a:cubicBezTo>
                      <a:pt x="319339" y="578301"/>
                      <a:pt x="300442" y="591346"/>
                      <a:pt x="278526" y="591346"/>
                    </a:cubicBezTo>
                    <a:cubicBezTo>
                      <a:pt x="258842" y="591346"/>
                      <a:pt x="241000" y="580725"/>
                      <a:pt x="231530" y="564131"/>
                    </a:cubicBezTo>
                    <a:cubicBezTo>
                      <a:pt x="242309" y="560610"/>
                      <a:pt x="252229" y="554692"/>
                      <a:pt x="260586" y="546629"/>
                    </a:cubicBezTo>
                    <a:cubicBezTo>
                      <a:pt x="264133" y="543207"/>
                      <a:pt x="264234" y="537558"/>
                      <a:pt x="260812" y="534012"/>
                    </a:cubicBezTo>
                    <a:cubicBezTo>
                      <a:pt x="257390" y="530463"/>
                      <a:pt x="251741" y="530363"/>
                      <a:pt x="248195" y="533785"/>
                    </a:cubicBezTo>
                    <a:cubicBezTo>
                      <a:pt x="239673" y="542007"/>
                      <a:pt x="229021" y="547315"/>
                      <a:pt x="217518" y="549233"/>
                    </a:cubicBezTo>
                    <a:cubicBezTo>
                      <a:pt x="214274" y="549775"/>
                      <a:pt x="211018" y="550051"/>
                      <a:pt x="207837" y="550051"/>
                    </a:cubicBezTo>
                    <a:cubicBezTo>
                      <a:pt x="175877" y="550051"/>
                      <a:pt x="149876" y="524198"/>
                      <a:pt x="149876" y="492418"/>
                    </a:cubicBezTo>
                    <a:cubicBezTo>
                      <a:pt x="149876" y="491606"/>
                      <a:pt x="149925" y="490762"/>
                      <a:pt x="149964" y="489927"/>
                    </a:cubicBezTo>
                    <a:cubicBezTo>
                      <a:pt x="157167" y="486995"/>
                      <a:pt x="163934" y="482983"/>
                      <a:pt x="169968" y="477945"/>
                    </a:cubicBezTo>
                    <a:cubicBezTo>
                      <a:pt x="173752" y="474787"/>
                      <a:pt x="174258" y="469160"/>
                      <a:pt x="171099" y="465376"/>
                    </a:cubicBezTo>
                    <a:cubicBezTo>
                      <a:pt x="167940" y="461592"/>
                      <a:pt x="162405" y="461201"/>
                      <a:pt x="158529" y="464246"/>
                    </a:cubicBezTo>
                    <a:cubicBezTo>
                      <a:pt x="140622" y="478312"/>
                      <a:pt x="123303" y="478093"/>
                      <a:pt x="116375" y="477518"/>
                    </a:cubicBezTo>
                    <a:cubicBezTo>
                      <a:pt x="111449" y="477100"/>
                      <a:pt x="107151" y="480762"/>
                      <a:pt x="106742" y="485672"/>
                    </a:cubicBezTo>
                    <a:cubicBezTo>
                      <a:pt x="106334" y="490584"/>
                      <a:pt x="109986" y="494896"/>
                      <a:pt x="114897" y="495305"/>
                    </a:cubicBezTo>
                    <a:cubicBezTo>
                      <a:pt x="120602" y="495776"/>
                      <a:pt x="126415" y="495611"/>
                      <a:pt x="132066" y="494805"/>
                    </a:cubicBezTo>
                    <a:cubicBezTo>
                      <a:pt x="133335" y="535326"/>
                      <a:pt x="166838" y="567899"/>
                      <a:pt x="207838" y="567899"/>
                    </a:cubicBezTo>
                    <a:cubicBezTo>
                      <a:pt x="209644" y="567899"/>
                      <a:pt x="211466" y="567831"/>
                      <a:pt x="213294" y="567698"/>
                    </a:cubicBezTo>
                    <a:cubicBezTo>
                      <a:pt x="224956" y="592786"/>
                      <a:pt x="250327" y="609193"/>
                      <a:pt x="278526" y="609193"/>
                    </a:cubicBezTo>
                    <a:cubicBezTo>
                      <a:pt x="318168" y="609193"/>
                      <a:pt x="350419" y="577082"/>
                      <a:pt x="350419" y="537610"/>
                    </a:cubicBezTo>
                    <a:lnTo>
                      <a:pt x="350419" y="517890"/>
                    </a:lnTo>
                    <a:lnTo>
                      <a:pt x="397725" y="517890"/>
                    </a:lnTo>
                    <a:cubicBezTo>
                      <a:pt x="398693" y="517907"/>
                      <a:pt x="400904" y="518819"/>
                      <a:pt x="401600" y="519488"/>
                    </a:cubicBezTo>
                    <a:lnTo>
                      <a:pt x="422875" y="540659"/>
                    </a:lnTo>
                    <a:cubicBezTo>
                      <a:pt x="419997" y="545288"/>
                      <a:pt x="418330" y="550741"/>
                      <a:pt x="418330" y="556576"/>
                    </a:cubicBezTo>
                    <a:cubicBezTo>
                      <a:pt x="418330" y="573292"/>
                      <a:pt x="431976" y="586891"/>
                      <a:pt x="448749" y="586891"/>
                    </a:cubicBezTo>
                    <a:cubicBezTo>
                      <a:pt x="465523" y="586891"/>
                      <a:pt x="479168" y="573292"/>
                      <a:pt x="479168" y="556576"/>
                    </a:cubicBezTo>
                    <a:cubicBezTo>
                      <a:pt x="479168" y="539860"/>
                      <a:pt x="465522" y="526262"/>
                      <a:pt x="448749" y="526262"/>
                    </a:cubicBezTo>
                    <a:cubicBezTo>
                      <a:pt x="444339" y="526262"/>
                      <a:pt x="440149" y="527210"/>
                      <a:pt x="436361" y="528900"/>
                    </a:cubicBezTo>
                    <a:lnTo>
                      <a:pt x="414188" y="506837"/>
                    </a:lnTo>
                    <a:cubicBezTo>
                      <a:pt x="410168" y="502836"/>
                      <a:pt x="403400" y="500043"/>
                      <a:pt x="397728" y="500043"/>
                    </a:cubicBezTo>
                    <a:lnTo>
                      <a:pt x="350419" y="500043"/>
                    </a:lnTo>
                    <a:lnTo>
                      <a:pt x="350419" y="452340"/>
                    </a:lnTo>
                    <a:lnTo>
                      <a:pt x="427996" y="452340"/>
                    </a:lnTo>
                    <a:cubicBezTo>
                      <a:pt x="431829" y="464713"/>
                      <a:pt x="443410" y="473731"/>
                      <a:pt x="457070" y="473731"/>
                    </a:cubicBezTo>
                    <a:cubicBezTo>
                      <a:pt x="473844" y="473731"/>
                      <a:pt x="487489" y="460132"/>
                      <a:pt x="487489" y="443416"/>
                    </a:cubicBezTo>
                    <a:cubicBezTo>
                      <a:pt x="487489" y="426700"/>
                      <a:pt x="473843" y="413102"/>
                      <a:pt x="457070" y="413102"/>
                    </a:cubicBezTo>
                    <a:cubicBezTo>
                      <a:pt x="443412" y="413102"/>
                      <a:pt x="431829" y="422118"/>
                      <a:pt x="427996" y="434493"/>
                    </a:cubicBezTo>
                    <a:lnTo>
                      <a:pt x="350419" y="434493"/>
                    </a:lnTo>
                    <a:lnTo>
                      <a:pt x="350419" y="374716"/>
                    </a:lnTo>
                    <a:lnTo>
                      <a:pt x="443252" y="374716"/>
                    </a:lnTo>
                    <a:cubicBezTo>
                      <a:pt x="447085" y="387089"/>
                      <a:pt x="458666" y="396106"/>
                      <a:pt x="472326" y="396106"/>
                    </a:cubicBezTo>
                    <a:cubicBezTo>
                      <a:pt x="489100" y="396106"/>
                      <a:pt x="502745" y="382508"/>
                      <a:pt x="502745" y="365792"/>
                    </a:cubicBezTo>
                    <a:cubicBezTo>
                      <a:pt x="502745" y="349076"/>
                      <a:pt x="489099" y="335477"/>
                      <a:pt x="472326" y="335477"/>
                    </a:cubicBezTo>
                    <a:cubicBezTo>
                      <a:pt x="458666" y="335477"/>
                      <a:pt x="447085" y="344494"/>
                      <a:pt x="443252" y="356868"/>
                    </a:cubicBezTo>
                    <a:lnTo>
                      <a:pt x="350419" y="356868"/>
                    </a:lnTo>
                    <a:lnTo>
                      <a:pt x="350419" y="291916"/>
                    </a:lnTo>
                    <a:lnTo>
                      <a:pt x="372524" y="291916"/>
                    </a:lnTo>
                    <a:cubicBezTo>
                      <a:pt x="376358" y="304288"/>
                      <a:pt x="387939" y="313306"/>
                      <a:pt x="401597" y="313306"/>
                    </a:cubicBezTo>
                    <a:cubicBezTo>
                      <a:pt x="418372" y="313306"/>
                      <a:pt x="432017" y="299708"/>
                      <a:pt x="432017" y="282993"/>
                    </a:cubicBezTo>
                    <a:cubicBezTo>
                      <a:pt x="432017" y="266277"/>
                      <a:pt x="418370" y="252678"/>
                      <a:pt x="401597" y="252678"/>
                    </a:cubicBezTo>
                    <a:cubicBezTo>
                      <a:pt x="387939" y="252678"/>
                      <a:pt x="376356" y="261695"/>
                      <a:pt x="372524" y="274069"/>
                    </a:cubicBezTo>
                    <a:lnTo>
                      <a:pt x="350419" y="274069"/>
                    </a:lnTo>
                    <a:lnTo>
                      <a:pt x="350419" y="222572"/>
                    </a:lnTo>
                    <a:lnTo>
                      <a:pt x="447650" y="222572"/>
                    </a:lnTo>
                    <a:cubicBezTo>
                      <a:pt x="448617" y="222590"/>
                      <a:pt x="450829" y="223501"/>
                      <a:pt x="451525" y="224170"/>
                    </a:cubicBezTo>
                    <a:lnTo>
                      <a:pt x="469856" y="242412"/>
                    </a:lnTo>
                    <a:cubicBezTo>
                      <a:pt x="471596" y="244145"/>
                      <a:pt x="473872" y="245011"/>
                      <a:pt x="476150" y="245011"/>
                    </a:cubicBezTo>
                    <a:cubicBezTo>
                      <a:pt x="478440" y="245011"/>
                      <a:pt x="480732" y="244134"/>
                      <a:pt x="482475" y="242381"/>
                    </a:cubicBezTo>
                    <a:cubicBezTo>
                      <a:pt x="485952" y="238888"/>
                      <a:pt x="485937" y="233238"/>
                      <a:pt x="482444" y="229761"/>
                    </a:cubicBezTo>
                    <a:lnTo>
                      <a:pt x="464113" y="211518"/>
                    </a:lnTo>
                    <a:cubicBezTo>
                      <a:pt x="460093" y="207518"/>
                      <a:pt x="453325" y="204725"/>
                      <a:pt x="447653" y="204725"/>
                    </a:cubicBezTo>
                    <a:lnTo>
                      <a:pt x="350419" y="204725"/>
                    </a:lnTo>
                    <a:lnTo>
                      <a:pt x="350419" y="167701"/>
                    </a:lnTo>
                    <a:lnTo>
                      <a:pt x="424077" y="167701"/>
                    </a:lnTo>
                    <a:close/>
                    <a:moveTo>
                      <a:pt x="486192" y="85952"/>
                    </a:moveTo>
                    <a:cubicBezTo>
                      <a:pt x="493124" y="85952"/>
                      <a:pt x="498764" y="91544"/>
                      <a:pt x="498764" y="98417"/>
                    </a:cubicBezTo>
                    <a:cubicBezTo>
                      <a:pt x="498764" y="105290"/>
                      <a:pt x="493124" y="110884"/>
                      <a:pt x="486192" y="110884"/>
                    </a:cubicBezTo>
                    <a:cubicBezTo>
                      <a:pt x="479260" y="110884"/>
                      <a:pt x="473621" y="105292"/>
                      <a:pt x="473621" y="98417"/>
                    </a:cubicBezTo>
                    <a:cubicBezTo>
                      <a:pt x="473621" y="91544"/>
                      <a:pt x="479260" y="85952"/>
                      <a:pt x="486192" y="85952"/>
                    </a:cubicBezTo>
                    <a:close/>
                    <a:moveTo>
                      <a:pt x="400210" y="69392"/>
                    </a:moveTo>
                    <a:cubicBezTo>
                      <a:pt x="407142" y="69392"/>
                      <a:pt x="412782" y="74984"/>
                      <a:pt x="412782" y="81858"/>
                    </a:cubicBezTo>
                    <a:cubicBezTo>
                      <a:pt x="412782" y="88732"/>
                      <a:pt x="407142" y="94325"/>
                      <a:pt x="400210" y="94325"/>
                    </a:cubicBezTo>
                    <a:cubicBezTo>
                      <a:pt x="393278" y="94325"/>
                      <a:pt x="387640" y="88733"/>
                      <a:pt x="387640" y="81858"/>
                    </a:cubicBezTo>
                    <a:cubicBezTo>
                      <a:pt x="387638" y="74984"/>
                      <a:pt x="393278" y="69392"/>
                      <a:pt x="400210" y="69392"/>
                    </a:cubicBezTo>
                    <a:close/>
                    <a:moveTo>
                      <a:pt x="448749" y="544108"/>
                    </a:moveTo>
                    <a:cubicBezTo>
                      <a:pt x="455681" y="544108"/>
                      <a:pt x="461321" y="549702"/>
                      <a:pt x="461321" y="556575"/>
                    </a:cubicBezTo>
                    <a:cubicBezTo>
                      <a:pt x="461321" y="563449"/>
                      <a:pt x="455681" y="569042"/>
                      <a:pt x="448749" y="569042"/>
                    </a:cubicBezTo>
                    <a:cubicBezTo>
                      <a:pt x="441817" y="569042"/>
                      <a:pt x="436177" y="563450"/>
                      <a:pt x="436177" y="556575"/>
                    </a:cubicBezTo>
                    <a:cubicBezTo>
                      <a:pt x="436177" y="549702"/>
                      <a:pt x="441817" y="544108"/>
                      <a:pt x="448749" y="544108"/>
                    </a:cubicBezTo>
                    <a:close/>
                    <a:moveTo>
                      <a:pt x="457070" y="430949"/>
                    </a:moveTo>
                    <a:cubicBezTo>
                      <a:pt x="464002" y="430949"/>
                      <a:pt x="469641" y="436542"/>
                      <a:pt x="469641" y="443416"/>
                    </a:cubicBezTo>
                    <a:cubicBezTo>
                      <a:pt x="469641" y="450290"/>
                      <a:pt x="464002" y="455883"/>
                      <a:pt x="457070" y="455883"/>
                    </a:cubicBezTo>
                    <a:cubicBezTo>
                      <a:pt x="450138" y="455883"/>
                      <a:pt x="444498" y="450291"/>
                      <a:pt x="444498" y="443416"/>
                    </a:cubicBezTo>
                    <a:cubicBezTo>
                      <a:pt x="444498" y="436543"/>
                      <a:pt x="450138" y="430949"/>
                      <a:pt x="457070" y="430949"/>
                    </a:cubicBezTo>
                    <a:close/>
                    <a:moveTo>
                      <a:pt x="472324" y="353325"/>
                    </a:moveTo>
                    <a:cubicBezTo>
                      <a:pt x="479256" y="353325"/>
                      <a:pt x="484896" y="358917"/>
                      <a:pt x="484896" y="365792"/>
                    </a:cubicBezTo>
                    <a:cubicBezTo>
                      <a:pt x="484896" y="372666"/>
                      <a:pt x="479256" y="378259"/>
                      <a:pt x="472324" y="378259"/>
                    </a:cubicBezTo>
                    <a:cubicBezTo>
                      <a:pt x="465393" y="378259"/>
                      <a:pt x="459753" y="372667"/>
                      <a:pt x="459753" y="365792"/>
                    </a:cubicBezTo>
                    <a:cubicBezTo>
                      <a:pt x="459753" y="358917"/>
                      <a:pt x="465393" y="353325"/>
                      <a:pt x="472324" y="353325"/>
                    </a:cubicBezTo>
                    <a:close/>
                    <a:moveTo>
                      <a:pt x="401597" y="270526"/>
                    </a:moveTo>
                    <a:cubicBezTo>
                      <a:pt x="408529" y="270526"/>
                      <a:pt x="414169" y="276118"/>
                      <a:pt x="414169" y="282993"/>
                    </a:cubicBezTo>
                    <a:cubicBezTo>
                      <a:pt x="414169" y="289865"/>
                      <a:pt x="408529" y="295459"/>
                      <a:pt x="401597" y="295459"/>
                    </a:cubicBezTo>
                    <a:cubicBezTo>
                      <a:pt x="394665" y="295459"/>
                      <a:pt x="389026" y="289866"/>
                      <a:pt x="389026" y="282993"/>
                    </a:cubicBezTo>
                    <a:cubicBezTo>
                      <a:pt x="389026" y="276118"/>
                      <a:pt x="394665" y="270526"/>
                      <a:pt x="401597" y="2705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86" name="Google Shape;1586;p34"/>
          <p:cNvSpPr txBox="1"/>
          <p:nvPr/>
        </p:nvSpPr>
        <p:spPr>
          <a:xfrm>
            <a:off x="6287205" y="3287546"/>
            <a:ext cx="2053500" cy="436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Testing Data</a:t>
            </a:r>
            <a:endParaRPr sz="1600" dirty="0">
              <a:solidFill>
                <a:schemeClr val="dk1"/>
              </a:solidFill>
              <a:latin typeface="Montserrat SemiBold"/>
              <a:ea typeface="Montserrat SemiBold"/>
              <a:cs typeface="Montserrat SemiBold"/>
              <a:sym typeface="Montserrat SemiBold"/>
            </a:endParaRPr>
          </a:p>
        </p:txBody>
      </p:sp>
      <p:sp>
        <p:nvSpPr>
          <p:cNvPr id="1568" name="Google Shape;1568;p34"/>
          <p:cNvSpPr txBox="1"/>
          <p:nvPr/>
        </p:nvSpPr>
        <p:spPr>
          <a:xfrm>
            <a:off x="6287215" y="3615834"/>
            <a:ext cx="2288271" cy="8332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Montserrat Medium"/>
                <a:ea typeface="Montserrat Medium"/>
                <a:cs typeface="Montserrat Medium"/>
                <a:sym typeface="Montserrat Medium"/>
              </a:rPr>
              <a:t>Test Data is a series of values consisting of coresponding labels(survived).</a:t>
            </a:r>
            <a:endParaRPr sz="1200" dirty="0">
              <a:solidFill>
                <a:schemeClr val="dk1"/>
              </a:solidFill>
              <a:latin typeface="Montserrat Medium"/>
              <a:ea typeface="Montserrat Medium"/>
              <a:cs typeface="Montserrat Medium"/>
              <a:sym typeface="Montserrat Medium"/>
            </a:endParaRPr>
          </a:p>
        </p:txBody>
      </p:sp>
      <p:sp>
        <p:nvSpPr>
          <p:cNvPr id="1587" name="Google Shape;1587;p34"/>
          <p:cNvSpPr txBox="1"/>
          <p:nvPr/>
        </p:nvSpPr>
        <p:spPr>
          <a:xfrm>
            <a:off x="803283" y="3287546"/>
            <a:ext cx="2053500" cy="436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Training Data</a:t>
            </a:r>
            <a:endParaRPr sz="1600" dirty="0">
              <a:solidFill>
                <a:schemeClr val="dk1"/>
              </a:solidFill>
              <a:latin typeface="Montserrat SemiBold"/>
              <a:ea typeface="Montserrat SemiBold"/>
              <a:cs typeface="Montserrat SemiBold"/>
              <a:sym typeface="Montserrat SemiBold"/>
            </a:endParaRPr>
          </a:p>
        </p:txBody>
      </p:sp>
      <p:sp>
        <p:nvSpPr>
          <p:cNvPr id="1566" name="Google Shape;1566;p34"/>
          <p:cNvSpPr txBox="1"/>
          <p:nvPr/>
        </p:nvSpPr>
        <p:spPr>
          <a:xfrm>
            <a:off x="803294" y="3615833"/>
            <a:ext cx="2053500" cy="83322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Montserrat Medium"/>
                <a:ea typeface="Montserrat Medium"/>
                <a:cs typeface="Montserrat Medium"/>
                <a:sym typeface="Montserrat Medium"/>
              </a:rPr>
              <a:t>Train Data includes only numeric and hot-encoded columns.</a:t>
            </a:r>
            <a:endParaRPr sz="1200" dirty="0">
              <a:solidFill>
                <a:schemeClr val="dk1"/>
              </a:solidFill>
              <a:latin typeface="Montserrat Medium"/>
              <a:ea typeface="Montserrat Medium"/>
              <a:cs typeface="Montserrat Medium"/>
              <a:sym typeface="Montserrat Medium"/>
            </a:endParaRPr>
          </a:p>
        </p:txBody>
      </p:sp>
      <p:sp>
        <p:nvSpPr>
          <p:cNvPr id="1588" name="Google Shape;1588;p34"/>
          <p:cNvSpPr/>
          <p:nvPr/>
        </p:nvSpPr>
        <p:spPr>
          <a:xfrm>
            <a:off x="3195039" y="1423501"/>
            <a:ext cx="796500" cy="749400"/>
          </a:xfrm>
          <a:prstGeom prst="hexagon">
            <a:avLst>
              <a:gd name="adj" fmla="val 25000"/>
              <a:gd name="vf" fmla="val 11547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589" name="Google Shape;1589;p34"/>
          <p:cNvSpPr/>
          <p:nvPr/>
        </p:nvSpPr>
        <p:spPr>
          <a:xfrm>
            <a:off x="5152461" y="1400449"/>
            <a:ext cx="796500" cy="749400"/>
          </a:xfrm>
          <a:prstGeom prst="hexagon">
            <a:avLst>
              <a:gd name="adj" fmla="val 25000"/>
              <a:gd name="vf" fmla="val 11547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1590" name="Google Shape;1590;p34"/>
          <p:cNvCxnSpPr>
            <a:stCxn id="1591" idx="0"/>
          </p:cNvCxnSpPr>
          <p:nvPr/>
        </p:nvCxnSpPr>
        <p:spPr>
          <a:xfrm>
            <a:off x="2583087" y="1775116"/>
            <a:ext cx="612000" cy="0"/>
          </a:xfrm>
          <a:prstGeom prst="straightConnector1">
            <a:avLst/>
          </a:prstGeom>
          <a:noFill/>
          <a:ln w="9525" cap="flat" cmpd="sng">
            <a:solidFill>
              <a:schemeClr val="dk1"/>
            </a:solidFill>
            <a:prstDash val="solid"/>
            <a:round/>
            <a:headEnd type="none" w="med" len="med"/>
            <a:tailEnd type="none" w="med" len="med"/>
          </a:ln>
        </p:spPr>
      </p:cxnSp>
      <p:sp>
        <p:nvSpPr>
          <p:cNvPr id="1592" name="Google Shape;1592;p34"/>
          <p:cNvSpPr txBox="1"/>
          <p:nvPr/>
        </p:nvSpPr>
        <p:spPr>
          <a:xfrm>
            <a:off x="568487" y="1847275"/>
            <a:ext cx="1182300" cy="55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p:txBody>
      </p:sp>
      <p:sp>
        <p:nvSpPr>
          <p:cNvPr id="1593" name="Google Shape;1593;p34"/>
          <p:cNvSpPr/>
          <p:nvPr/>
        </p:nvSpPr>
        <p:spPr>
          <a:xfrm>
            <a:off x="1076987" y="1702966"/>
            <a:ext cx="165300" cy="144300"/>
          </a:xfrm>
          <a:prstGeom prst="hexagon">
            <a:avLst>
              <a:gd name="adj" fmla="val 25000"/>
              <a:gd name="vf" fmla="val 11547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594" name="Google Shape;1594;p34"/>
          <p:cNvSpPr txBox="1"/>
          <p:nvPr/>
        </p:nvSpPr>
        <p:spPr>
          <a:xfrm>
            <a:off x="568491" y="1320825"/>
            <a:ext cx="1182300" cy="382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solidFill>
                  <a:schemeClr val="dk1"/>
                </a:solidFill>
                <a:latin typeface="Montserrat SemiBold"/>
                <a:ea typeface="Montserrat SemiBold"/>
                <a:cs typeface="Montserrat SemiBold"/>
                <a:sym typeface="Montserrat SemiBold"/>
              </a:rPr>
              <a:t>X_train</a:t>
            </a:r>
            <a:endParaRPr sz="1200" dirty="0">
              <a:solidFill>
                <a:schemeClr val="dk1"/>
              </a:solidFill>
              <a:latin typeface="Montserrat SemiBold"/>
              <a:ea typeface="Montserrat SemiBold"/>
              <a:cs typeface="Montserrat SemiBold"/>
              <a:sym typeface="Montserrat SemiBold"/>
            </a:endParaRPr>
          </a:p>
        </p:txBody>
      </p:sp>
      <p:sp>
        <p:nvSpPr>
          <p:cNvPr id="1595" name="Google Shape;1595;p34"/>
          <p:cNvSpPr txBox="1"/>
          <p:nvPr/>
        </p:nvSpPr>
        <p:spPr>
          <a:xfrm>
            <a:off x="1909287" y="1847275"/>
            <a:ext cx="1182300" cy="55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p:txBody>
      </p:sp>
      <p:sp>
        <p:nvSpPr>
          <p:cNvPr id="1591" name="Google Shape;1591;p34"/>
          <p:cNvSpPr/>
          <p:nvPr/>
        </p:nvSpPr>
        <p:spPr>
          <a:xfrm>
            <a:off x="2417787" y="1702966"/>
            <a:ext cx="165300" cy="144300"/>
          </a:xfrm>
          <a:prstGeom prst="hexagon">
            <a:avLst>
              <a:gd name="adj" fmla="val 25000"/>
              <a:gd name="vf" fmla="val 11547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596" name="Google Shape;1596;p34"/>
          <p:cNvSpPr txBox="1"/>
          <p:nvPr/>
        </p:nvSpPr>
        <p:spPr>
          <a:xfrm>
            <a:off x="1909291" y="1320825"/>
            <a:ext cx="1182300" cy="382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 dirty="0">
                <a:solidFill>
                  <a:schemeClr val="dk1"/>
                </a:solidFill>
                <a:latin typeface="Montserrat SemiBold"/>
                <a:ea typeface="Montserrat SemiBold"/>
                <a:cs typeface="Montserrat SemiBold"/>
                <a:sym typeface="Montserrat SemiBold"/>
              </a:rPr>
              <a:t>Y_train</a:t>
            </a:r>
            <a:endParaRPr sz="1200" dirty="0">
              <a:solidFill>
                <a:schemeClr val="dk1"/>
              </a:solidFill>
              <a:latin typeface="Montserrat SemiBold"/>
              <a:ea typeface="Montserrat SemiBold"/>
              <a:cs typeface="Montserrat SemiBold"/>
              <a:sym typeface="Montserrat SemiBold"/>
            </a:endParaRPr>
          </a:p>
        </p:txBody>
      </p:sp>
      <p:cxnSp>
        <p:nvCxnSpPr>
          <p:cNvPr id="1597" name="Google Shape;1597;p34"/>
          <p:cNvCxnSpPr>
            <a:endCxn id="1598" idx="3"/>
          </p:cNvCxnSpPr>
          <p:nvPr/>
        </p:nvCxnSpPr>
        <p:spPr>
          <a:xfrm>
            <a:off x="5948887" y="1775116"/>
            <a:ext cx="612000" cy="0"/>
          </a:xfrm>
          <a:prstGeom prst="straightConnector1">
            <a:avLst/>
          </a:prstGeom>
          <a:noFill/>
          <a:ln w="9525" cap="flat" cmpd="sng">
            <a:solidFill>
              <a:schemeClr val="dk1"/>
            </a:solidFill>
            <a:prstDash val="solid"/>
            <a:round/>
            <a:headEnd type="none" w="med" len="med"/>
            <a:tailEnd type="none" w="med" len="med"/>
          </a:ln>
        </p:spPr>
      </p:cxnSp>
      <p:sp>
        <p:nvSpPr>
          <p:cNvPr id="1599" name="Google Shape;1599;p34"/>
          <p:cNvSpPr txBox="1"/>
          <p:nvPr/>
        </p:nvSpPr>
        <p:spPr>
          <a:xfrm>
            <a:off x="6052387" y="1847275"/>
            <a:ext cx="1182300" cy="55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p:txBody>
      </p:sp>
      <p:sp>
        <p:nvSpPr>
          <p:cNvPr id="1598" name="Google Shape;1598;p34"/>
          <p:cNvSpPr/>
          <p:nvPr/>
        </p:nvSpPr>
        <p:spPr>
          <a:xfrm>
            <a:off x="6560887" y="1702966"/>
            <a:ext cx="165300" cy="144300"/>
          </a:xfrm>
          <a:prstGeom prst="hexagon">
            <a:avLst>
              <a:gd name="adj" fmla="val 25000"/>
              <a:gd name="vf" fmla="val 11547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600" name="Google Shape;1600;p34"/>
          <p:cNvSpPr txBox="1"/>
          <p:nvPr/>
        </p:nvSpPr>
        <p:spPr>
          <a:xfrm>
            <a:off x="6052391" y="1320825"/>
            <a:ext cx="1182300" cy="382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solidFill>
                  <a:schemeClr val="dk1"/>
                </a:solidFill>
                <a:latin typeface="Montserrat SemiBold"/>
                <a:ea typeface="Montserrat SemiBold"/>
                <a:cs typeface="Montserrat SemiBold"/>
                <a:sym typeface="Montserrat SemiBold"/>
              </a:rPr>
              <a:t>X_test</a:t>
            </a:r>
            <a:endParaRPr sz="1200" dirty="0">
              <a:solidFill>
                <a:schemeClr val="dk1"/>
              </a:solidFill>
              <a:latin typeface="Montserrat SemiBold"/>
              <a:ea typeface="Montserrat SemiBold"/>
              <a:cs typeface="Montserrat SemiBold"/>
              <a:sym typeface="Montserrat SemiBold"/>
            </a:endParaRPr>
          </a:p>
        </p:txBody>
      </p:sp>
      <p:sp>
        <p:nvSpPr>
          <p:cNvPr id="1602" name="Google Shape;1602;p34"/>
          <p:cNvSpPr/>
          <p:nvPr/>
        </p:nvSpPr>
        <p:spPr>
          <a:xfrm>
            <a:off x="7901687" y="1702966"/>
            <a:ext cx="165300" cy="144300"/>
          </a:xfrm>
          <a:prstGeom prst="hexagon">
            <a:avLst>
              <a:gd name="adj" fmla="val 25000"/>
              <a:gd name="vf" fmla="val 11547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603" name="Google Shape;1603;p34"/>
          <p:cNvSpPr txBox="1"/>
          <p:nvPr/>
        </p:nvSpPr>
        <p:spPr>
          <a:xfrm>
            <a:off x="7393191" y="1320825"/>
            <a:ext cx="1182300" cy="382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solidFill>
                  <a:schemeClr val="dk1"/>
                </a:solidFill>
                <a:latin typeface="Montserrat SemiBold"/>
                <a:ea typeface="Montserrat SemiBold"/>
                <a:cs typeface="Montserrat SemiBold"/>
                <a:sym typeface="Montserrat SemiBold"/>
              </a:rPr>
              <a:t>Y_test</a:t>
            </a:r>
            <a:endParaRPr sz="1200" dirty="0">
              <a:solidFill>
                <a:schemeClr val="dk1"/>
              </a:solidFill>
              <a:latin typeface="Montserrat SemiBold"/>
              <a:ea typeface="Montserrat SemiBold"/>
              <a:cs typeface="Montserrat SemiBold"/>
              <a:sym typeface="Montserrat SemiBold"/>
            </a:endParaRPr>
          </a:p>
        </p:txBody>
      </p:sp>
      <p:grpSp>
        <p:nvGrpSpPr>
          <p:cNvPr id="1604" name="Google Shape;1604;p34"/>
          <p:cNvGrpSpPr/>
          <p:nvPr/>
        </p:nvGrpSpPr>
        <p:grpSpPr>
          <a:xfrm>
            <a:off x="3424987" y="1584076"/>
            <a:ext cx="380496" cy="382147"/>
            <a:chOff x="6273790" y="3107782"/>
            <a:chExt cx="606562" cy="609193"/>
          </a:xfrm>
        </p:grpSpPr>
        <p:sp>
          <p:nvSpPr>
            <p:cNvPr id="1605" name="Google Shape;1605;p34"/>
            <p:cNvSpPr/>
            <p:nvPr/>
          </p:nvSpPr>
          <p:spPr>
            <a:xfrm>
              <a:off x="6604520" y="3168213"/>
              <a:ext cx="17847" cy="17847"/>
            </a:xfrm>
            <a:custGeom>
              <a:avLst/>
              <a:gdLst/>
              <a:ahLst/>
              <a:cxnLst/>
              <a:rect l="l" t="t" r="r" b="b"/>
              <a:pathLst>
                <a:path w="17847" h="17847" extrusionOk="0">
                  <a:moveTo>
                    <a:pt x="15231" y="2618"/>
                  </a:moveTo>
                  <a:cubicBezTo>
                    <a:pt x="13576" y="952"/>
                    <a:pt x="11281" y="0"/>
                    <a:pt x="8924" y="0"/>
                  </a:cubicBezTo>
                  <a:cubicBezTo>
                    <a:pt x="6580" y="0"/>
                    <a:pt x="4273" y="952"/>
                    <a:pt x="2618" y="2618"/>
                  </a:cubicBezTo>
                  <a:cubicBezTo>
                    <a:pt x="953" y="4271"/>
                    <a:pt x="0" y="6580"/>
                    <a:pt x="0" y="8924"/>
                  </a:cubicBezTo>
                  <a:cubicBezTo>
                    <a:pt x="0" y="11280"/>
                    <a:pt x="953" y="13576"/>
                    <a:pt x="2618" y="15230"/>
                  </a:cubicBezTo>
                  <a:cubicBezTo>
                    <a:pt x="4273" y="16896"/>
                    <a:pt x="6581" y="17847"/>
                    <a:pt x="8924" y="17847"/>
                  </a:cubicBezTo>
                  <a:cubicBezTo>
                    <a:pt x="11280" y="17847"/>
                    <a:pt x="13576" y="16896"/>
                    <a:pt x="15231" y="15230"/>
                  </a:cubicBezTo>
                  <a:cubicBezTo>
                    <a:pt x="16896" y="13576"/>
                    <a:pt x="17847" y="11268"/>
                    <a:pt x="17847" y="8924"/>
                  </a:cubicBezTo>
                  <a:cubicBezTo>
                    <a:pt x="17847" y="6580"/>
                    <a:pt x="16897" y="4283"/>
                    <a:pt x="15231" y="26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34"/>
            <p:cNvSpPr/>
            <p:nvPr/>
          </p:nvSpPr>
          <p:spPr>
            <a:xfrm>
              <a:off x="6645820" y="3168213"/>
              <a:ext cx="17847" cy="17847"/>
            </a:xfrm>
            <a:custGeom>
              <a:avLst/>
              <a:gdLst/>
              <a:ahLst/>
              <a:cxnLst/>
              <a:rect l="l" t="t" r="r" b="b"/>
              <a:pathLst>
                <a:path w="17847" h="17847" extrusionOk="0">
                  <a:moveTo>
                    <a:pt x="15230" y="2618"/>
                  </a:moveTo>
                  <a:cubicBezTo>
                    <a:pt x="13575" y="952"/>
                    <a:pt x="11268" y="0"/>
                    <a:pt x="8924" y="0"/>
                  </a:cubicBezTo>
                  <a:cubicBezTo>
                    <a:pt x="6568" y="0"/>
                    <a:pt x="4271" y="952"/>
                    <a:pt x="2616" y="2618"/>
                  </a:cubicBezTo>
                  <a:cubicBezTo>
                    <a:pt x="952" y="4271"/>
                    <a:pt x="0" y="6580"/>
                    <a:pt x="0" y="8924"/>
                  </a:cubicBezTo>
                  <a:cubicBezTo>
                    <a:pt x="0" y="11280"/>
                    <a:pt x="952" y="13576"/>
                    <a:pt x="2616" y="15242"/>
                  </a:cubicBezTo>
                  <a:cubicBezTo>
                    <a:pt x="4271" y="16896"/>
                    <a:pt x="6580" y="17847"/>
                    <a:pt x="8924" y="17847"/>
                  </a:cubicBezTo>
                  <a:cubicBezTo>
                    <a:pt x="11268" y="17847"/>
                    <a:pt x="13575" y="16896"/>
                    <a:pt x="15230" y="15242"/>
                  </a:cubicBezTo>
                  <a:cubicBezTo>
                    <a:pt x="16894" y="13576"/>
                    <a:pt x="17847" y="11280"/>
                    <a:pt x="17847" y="8924"/>
                  </a:cubicBezTo>
                  <a:cubicBezTo>
                    <a:pt x="17847" y="6580"/>
                    <a:pt x="16894" y="4271"/>
                    <a:pt x="15230" y="26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7" name="Google Shape;1607;p34"/>
            <p:cNvSpPr/>
            <p:nvPr/>
          </p:nvSpPr>
          <p:spPr>
            <a:xfrm>
              <a:off x="6687119" y="3168213"/>
              <a:ext cx="17847" cy="17847"/>
            </a:xfrm>
            <a:custGeom>
              <a:avLst/>
              <a:gdLst/>
              <a:ahLst/>
              <a:cxnLst/>
              <a:rect l="l" t="t" r="r" b="b"/>
              <a:pathLst>
                <a:path w="17847" h="17847" extrusionOk="0">
                  <a:moveTo>
                    <a:pt x="15230" y="2618"/>
                  </a:moveTo>
                  <a:cubicBezTo>
                    <a:pt x="13575" y="952"/>
                    <a:pt x="11268" y="0"/>
                    <a:pt x="8924" y="0"/>
                  </a:cubicBezTo>
                  <a:cubicBezTo>
                    <a:pt x="6579" y="0"/>
                    <a:pt x="4271" y="952"/>
                    <a:pt x="2616" y="2618"/>
                  </a:cubicBezTo>
                  <a:cubicBezTo>
                    <a:pt x="951" y="4271"/>
                    <a:pt x="0" y="6580"/>
                    <a:pt x="0" y="8924"/>
                  </a:cubicBezTo>
                  <a:cubicBezTo>
                    <a:pt x="0" y="11280"/>
                    <a:pt x="952" y="13576"/>
                    <a:pt x="2616" y="15230"/>
                  </a:cubicBezTo>
                  <a:cubicBezTo>
                    <a:pt x="4271" y="16896"/>
                    <a:pt x="6580" y="17847"/>
                    <a:pt x="8924" y="17847"/>
                  </a:cubicBezTo>
                  <a:cubicBezTo>
                    <a:pt x="11268" y="17847"/>
                    <a:pt x="13575" y="16896"/>
                    <a:pt x="15230" y="15230"/>
                  </a:cubicBezTo>
                  <a:cubicBezTo>
                    <a:pt x="16896" y="13576"/>
                    <a:pt x="17847" y="11280"/>
                    <a:pt x="17847" y="8924"/>
                  </a:cubicBezTo>
                  <a:cubicBezTo>
                    <a:pt x="17847" y="6580"/>
                    <a:pt x="16894" y="4271"/>
                    <a:pt x="15230" y="26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34"/>
            <p:cNvSpPr/>
            <p:nvPr/>
          </p:nvSpPr>
          <p:spPr>
            <a:xfrm>
              <a:off x="6317062" y="3150307"/>
              <a:ext cx="17847" cy="53661"/>
            </a:xfrm>
            <a:custGeom>
              <a:avLst/>
              <a:gdLst/>
              <a:ahLst/>
              <a:cxnLst/>
              <a:rect l="l" t="t" r="r" b="b"/>
              <a:pathLst>
                <a:path w="17847" h="53661" extrusionOk="0">
                  <a:moveTo>
                    <a:pt x="8924" y="0"/>
                  </a:moveTo>
                  <a:cubicBezTo>
                    <a:pt x="3994" y="0"/>
                    <a:pt x="0" y="3995"/>
                    <a:pt x="0" y="8924"/>
                  </a:cubicBezTo>
                  <a:lnTo>
                    <a:pt x="0" y="44738"/>
                  </a:lnTo>
                  <a:cubicBezTo>
                    <a:pt x="0" y="49666"/>
                    <a:pt x="3994" y="53661"/>
                    <a:pt x="8924" y="53661"/>
                  </a:cubicBezTo>
                  <a:cubicBezTo>
                    <a:pt x="13853" y="53661"/>
                    <a:pt x="17847" y="49666"/>
                    <a:pt x="17847" y="44738"/>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34"/>
            <p:cNvSpPr/>
            <p:nvPr/>
          </p:nvSpPr>
          <p:spPr>
            <a:xfrm>
              <a:off x="6349893" y="3150307"/>
              <a:ext cx="17847" cy="53661"/>
            </a:xfrm>
            <a:custGeom>
              <a:avLst/>
              <a:gdLst/>
              <a:ahLst/>
              <a:cxnLst/>
              <a:rect l="l" t="t" r="r" b="b"/>
              <a:pathLst>
                <a:path w="17847" h="53661" extrusionOk="0">
                  <a:moveTo>
                    <a:pt x="8924" y="0"/>
                  </a:moveTo>
                  <a:cubicBezTo>
                    <a:pt x="3994" y="0"/>
                    <a:pt x="0" y="3995"/>
                    <a:pt x="0" y="8924"/>
                  </a:cubicBezTo>
                  <a:lnTo>
                    <a:pt x="0" y="44738"/>
                  </a:lnTo>
                  <a:cubicBezTo>
                    <a:pt x="0" y="49666"/>
                    <a:pt x="3995" y="53661"/>
                    <a:pt x="8924" y="53661"/>
                  </a:cubicBezTo>
                  <a:cubicBezTo>
                    <a:pt x="13853" y="53661"/>
                    <a:pt x="17847" y="49666"/>
                    <a:pt x="17847" y="44738"/>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34"/>
            <p:cNvSpPr/>
            <p:nvPr/>
          </p:nvSpPr>
          <p:spPr>
            <a:xfrm>
              <a:off x="6382718" y="3150307"/>
              <a:ext cx="17847" cy="53661"/>
            </a:xfrm>
            <a:custGeom>
              <a:avLst/>
              <a:gdLst/>
              <a:ahLst/>
              <a:cxnLst/>
              <a:rect l="l" t="t" r="r" b="b"/>
              <a:pathLst>
                <a:path w="17847" h="53661" extrusionOk="0">
                  <a:moveTo>
                    <a:pt x="8924" y="0"/>
                  </a:moveTo>
                  <a:cubicBezTo>
                    <a:pt x="3994" y="0"/>
                    <a:pt x="0" y="3995"/>
                    <a:pt x="0" y="8924"/>
                  </a:cubicBezTo>
                  <a:lnTo>
                    <a:pt x="0" y="44738"/>
                  </a:lnTo>
                  <a:cubicBezTo>
                    <a:pt x="0" y="49666"/>
                    <a:pt x="3995" y="53661"/>
                    <a:pt x="8924" y="53661"/>
                  </a:cubicBezTo>
                  <a:cubicBezTo>
                    <a:pt x="13853" y="53661"/>
                    <a:pt x="17847" y="49666"/>
                    <a:pt x="17847" y="44738"/>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34"/>
            <p:cNvSpPr/>
            <p:nvPr/>
          </p:nvSpPr>
          <p:spPr>
            <a:xfrm>
              <a:off x="6415545" y="3150307"/>
              <a:ext cx="17847" cy="53661"/>
            </a:xfrm>
            <a:custGeom>
              <a:avLst/>
              <a:gdLst/>
              <a:ahLst/>
              <a:cxnLst/>
              <a:rect l="l" t="t" r="r" b="b"/>
              <a:pathLst>
                <a:path w="17847" h="53661" extrusionOk="0">
                  <a:moveTo>
                    <a:pt x="8924" y="0"/>
                  </a:moveTo>
                  <a:cubicBezTo>
                    <a:pt x="3994" y="0"/>
                    <a:pt x="0" y="3995"/>
                    <a:pt x="0" y="8924"/>
                  </a:cubicBezTo>
                  <a:lnTo>
                    <a:pt x="0" y="44738"/>
                  </a:lnTo>
                  <a:cubicBezTo>
                    <a:pt x="0" y="49666"/>
                    <a:pt x="3995" y="53661"/>
                    <a:pt x="8924" y="53661"/>
                  </a:cubicBezTo>
                  <a:cubicBezTo>
                    <a:pt x="13853" y="53661"/>
                    <a:pt x="17847" y="49666"/>
                    <a:pt x="17847" y="44738"/>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34"/>
            <p:cNvSpPr/>
            <p:nvPr/>
          </p:nvSpPr>
          <p:spPr>
            <a:xfrm>
              <a:off x="6604520" y="3289076"/>
              <a:ext cx="17847" cy="17847"/>
            </a:xfrm>
            <a:custGeom>
              <a:avLst/>
              <a:gdLst/>
              <a:ahLst/>
              <a:cxnLst/>
              <a:rect l="l" t="t" r="r" b="b"/>
              <a:pathLst>
                <a:path w="17847" h="17847" extrusionOk="0">
                  <a:moveTo>
                    <a:pt x="15231" y="2618"/>
                  </a:moveTo>
                  <a:cubicBezTo>
                    <a:pt x="13576" y="952"/>
                    <a:pt x="11281" y="0"/>
                    <a:pt x="8924" y="0"/>
                  </a:cubicBezTo>
                  <a:cubicBezTo>
                    <a:pt x="6580" y="0"/>
                    <a:pt x="4273" y="952"/>
                    <a:pt x="2618" y="2618"/>
                  </a:cubicBezTo>
                  <a:cubicBezTo>
                    <a:pt x="953" y="4272"/>
                    <a:pt x="0" y="6580"/>
                    <a:pt x="0" y="8924"/>
                  </a:cubicBezTo>
                  <a:cubicBezTo>
                    <a:pt x="0" y="11280"/>
                    <a:pt x="953" y="13576"/>
                    <a:pt x="2618" y="15230"/>
                  </a:cubicBezTo>
                  <a:cubicBezTo>
                    <a:pt x="4273" y="16896"/>
                    <a:pt x="6581" y="17847"/>
                    <a:pt x="8924" y="17847"/>
                  </a:cubicBezTo>
                  <a:cubicBezTo>
                    <a:pt x="11280" y="17847"/>
                    <a:pt x="13576" y="16896"/>
                    <a:pt x="15231" y="15230"/>
                  </a:cubicBezTo>
                  <a:cubicBezTo>
                    <a:pt x="16896" y="13576"/>
                    <a:pt x="17847" y="11280"/>
                    <a:pt x="17847" y="8924"/>
                  </a:cubicBezTo>
                  <a:cubicBezTo>
                    <a:pt x="17847" y="6580"/>
                    <a:pt x="16897" y="4283"/>
                    <a:pt x="15231" y="26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34"/>
            <p:cNvSpPr/>
            <p:nvPr/>
          </p:nvSpPr>
          <p:spPr>
            <a:xfrm>
              <a:off x="6645820" y="3289076"/>
              <a:ext cx="17847" cy="17847"/>
            </a:xfrm>
            <a:custGeom>
              <a:avLst/>
              <a:gdLst/>
              <a:ahLst/>
              <a:cxnLst/>
              <a:rect l="l" t="t" r="r" b="b"/>
              <a:pathLst>
                <a:path w="17847" h="17847" extrusionOk="0">
                  <a:moveTo>
                    <a:pt x="15230" y="2618"/>
                  </a:moveTo>
                  <a:cubicBezTo>
                    <a:pt x="13575" y="952"/>
                    <a:pt x="11268" y="0"/>
                    <a:pt x="8924" y="0"/>
                  </a:cubicBezTo>
                  <a:cubicBezTo>
                    <a:pt x="6579" y="0"/>
                    <a:pt x="4271" y="952"/>
                    <a:pt x="2616" y="2618"/>
                  </a:cubicBezTo>
                  <a:cubicBezTo>
                    <a:pt x="952" y="4272"/>
                    <a:pt x="0" y="6580"/>
                    <a:pt x="0" y="8924"/>
                  </a:cubicBezTo>
                  <a:cubicBezTo>
                    <a:pt x="0" y="11280"/>
                    <a:pt x="952" y="13576"/>
                    <a:pt x="2616" y="15230"/>
                  </a:cubicBezTo>
                  <a:cubicBezTo>
                    <a:pt x="4271" y="16896"/>
                    <a:pt x="6568" y="17847"/>
                    <a:pt x="8924" y="17847"/>
                  </a:cubicBezTo>
                  <a:cubicBezTo>
                    <a:pt x="11278" y="17847"/>
                    <a:pt x="13575" y="16896"/>
                    <a:pt x="15230" y="15230"/>
                  </a:cubicBezTo>
                  <a:cubicBezTo>
                    <a:pt x="16894" y="13576"/>
                    <a:pt x="17847" y="11280"/>
                    <a:pt x="17847" y="8924"/>
                  </a:cubicBezTo>
                  <a:cubicBezTo>
                    <a:pt x="17847" y="6580"/>
                    <a:pt x="16894" y="4283"/>
                    <a:pt x="15230" y="26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34"/>
            <p:cNvSpPr/>
            <p:nvPr/>
          </p:nvSpPr>
          <p:spPr>
            <a:xfrm>
              <a:off x="6687119" y="3289076"/>
              <a:ext cx="17847" cy="17847"/>
            </a:xfrm>
            <a:custGeom>
              <a:avLst/>
              <a:gdLst/>
              <a:ahLst/>
              <a:cxnLst/>
              <a:rect l="l" t="t" r="r" b="b"/>
              <a:pathLst>
                <a:path w="17847" h="17847" extrusionOk="0">
                  <a:moveTo>
                    <a:pt x="15230" y="2618"/>
                  </a:moveTo>
                  <a:cubicBezTo>
                    <a:pt x="13575" y="952"/>
                    <a:pt x="11268" y="0"/>
                    <a:pt x="8924" y="0"/>
                  </a:cubicBezTo>
                  <a:cubicBezTo>
                    <a:pt x="6579" y="0"/>
                    <a:pt x="4271" y="952"/>
                    <a:pt x="2616" y="2618"/>
                  </a:cubicBezTo>
                  <a:cubicBezTo>
                    <a:pt x="951" y="4272"/>
                    <a:pt x="0" y="6580"/>
                    <a:pt x="0" y="8924"/>
                  </a:cubicBezTo>
                  <a:cubicBezTo>
                    <a:pt x="0" y="11268"/>
                    <a:pt x="952" y="13576"/>
                    <a:pt x="2616" y="15242"/>
                  </a:cubicBezTo>
                  <a:cubicBezTo>
                    <a:pt x="4271" y="16896"/>
                    <a:pt x="6580" y="17847"/>
                    <a:pt x="8924" y="17847"/>
                  </a:cubicBezTo>
                  <a:cubicBezTo>
                    <a:pt x="11268" y="17847"/>
                    <a:pt x="13575" y="16896"/>
                    <a:pt x="15230" y="15242"/>
                  </a:cubicBezTo>
                  <a:cubicBezTo>
                    <a:pt x="16896" y="13576"/>
                    <a:pt x="17847" y="11268"/>
                    <a:pt x="17847" y="8924"/>
                  </a:cubicBezTo>
                  <a:cubicBezTo>
                    <a:pt x="17847" y="6580"/>
                    <a:pt x="16894" y="4283"/>
                    <a:pt x="15230" y="26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34"/>
            <p:cNvSpPr/>
            <p:nvPr/>
          </p:nvSpPr>
          <p:spPr>
            <a:xfrm>
              <a:off x="6317062" y="327117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2"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34"/>
            <p:cNvSpPr/>
            <p:nvPr/>
          </p:nvSpPr>
          <p:spPr>
            <a:xfrm>
              <a:off x="6349893" y="327117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34"/>
            <p:cNvSpPr/>
            <p:nvPr/>
          </p:nvSpPr>
          <p:spPr>
            <a:xfrm>
              <a:off x="6382718" y="327117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34"/>
            <p:cNvSpPr/>
            <p:nvPr/>
          </p:nvSpPr>
          <p:spPr>
            <a:xfrm>
              <a:off x="6415545" y="327117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34"/>
            <p:cNvSpPr/>
            <p:nvPr/>
          </p:nvSpPr>
          <p:spPr>
            <a:xfrm>
              <a:off x="6604520" y="3409951"/>
              <a:ext cx="17847" cy="17847"/>
            </a:xfrm>
            <a:custGeom>
              <a:avLst/>
              <a:gdLst/>
              <a:ahLst/>
              <a:cxnLst/>
              <a:rect l="l" t="t" r="r" b="b"/>
              <a:pathLst>
                <a:path w="17847" h="17847" extrusionOk="0">
                  <a:moveTo>
                    <a:pt x="15231" y="2606"/>
                  </a:moveTo>
                  <a:cubicBezTo>
                    <a:pt x="13576" y="940"/>
                    <a:pt x="11281" y="0"/>
                    <a:pt x="8924" y="0"/>
                  </a:cubicBezTo>
                  <a:cubicBezTo>
                    <a:pt x="6569" y="0"/>
                    <a:pt x="4273" y="940"/>
                    <a:pt x="2618" y="2606"/>
                  </a:cubicBezTo>
                  <a:cubicBezTo>
                    <a:pt x="953" y="4271"/>
                    <a:pt x="0" y="6568"/>
                    <a:pt x="0" y="8912"/>
                  </a:cubicBezTo>
                  <a:cubicBezTo>
                    <a:pt x="0" y="11268"/>
                    <a:pt x="953" y="13564"/>
                    <a:pt x="2618" y="15230"/>
                  </a:cubicBezTo>
                  <a:cubicBezTo>
                    <a:pt x="4273" y="16884"/>
                    <a:pt x="6580" y="17847"/>
                    <a:pt x="8924" y="17847"/>
                  </a:cubicBezTo>
                  <a:cubicBezTo>
                    <a:pt x="11280" y="17847"/>
                    <a:pt x="13576" y="16884"/>
                    <a:pt x="15231" y="15230"/>
                  </a:cubicBezTo>
                  <a:cubicBezTo>
                    <a:pt x="16896" y="13564"/>
                    <a:pt x="17847" y="11268"/>
                    <a:pt x="17847" y="8912"/>
                  </a:cubicBezTo>
                  <a:cubicBezTo>
                    <a:pt x="17847" y="6568"/>
                    <a:pt x="16897" y="4271"/>
                    <a:pt x="15231" y="26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34"/>
            <p:cNvSpPr/>
            <p:nvPr/>
          </p:nvSpPr>
          <p:spPr>
            <a:xfrm>
              <a:off x="6317062" y="3392038"/>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2"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34"/>
            <p:cNvSpPr/>
            <p:nvPr/>
          </p:nvSpPr>
          <p:spPr>
            <a:xfrm>
              <a:off x="6349893" y="3392038"/>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34"/>
            <p:cNvSpPr/>
            <p:nvPr/>
          </p:nvSpPr>
          <p:spPr>
            <a:xfrm>
              <a:off x="6382718" y="3392038"/>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34"/>
            <p:cNvSpPr/>
            <p:nvPr/>
          </p:nvSpPr>
          <p:spPr>
            <a:xfrm>
              <a:off x="6415545" y="3392038"/>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34"/>
            <p:cNvSpPr/>
            <p:nvPr/>
          </p:nvSpPr>
          <p:spPr>
            <a:xfrm>
              <a:off x="6604520" y="3530814"/>
              <a:ext cx="17847" cy="17847"/>
            </a:xfrm>
            <a:custGeom>
              <a:avLst/>
              <a:gdLst/>
              <a:ahLst/>
              <a:cxnLst/>
              <a:rect l="l" t="t" r="r" b="b"/>
              <a:pathLst>
                <a:path w="17847" h="17847" extrusionOk="0">
                  <a:moveTo>
                    <a:pt x="15231" y="2606"/>
                  </a:moveTo>
                  <a:cubicBezTo>
                    <a:pt x="13576" y="952"/>
                    <a:pt x="11281" y="0"/>
                    <a:pt x="8924" y="0"/>
                  </a:cubicBezTo>
                  <a:cubicBezTo>
                    <a:pt x="6580" y="0"/>
                    <a:pt x="4273" y="952"/>
                    <a:pt x="2618" y="2606"/>
                  </a:cubicBezTo>
                  <a:cubicBezTo>
                    <a:pt x="953" y="4271"/>
                    <a:pt x="0" y="6568"/>
                    <a:pt x="0" y="8924"/>
                  </a:cubicBezTo>
                  <a:cubicBezTo>
                    <a:pt x="0" y="11268"/>
                    <a:pt x="953" y="13564"/>
                    <a:pt x="2618" y="15230"/>
                  </a:cubicBezTo>
                  <a:cubicBezTo>
                    <a:pt x="4273" y="16896"/>
                    <a:pt x="6580" y="17847"/>
                    <a:pt x="8924" y="17847"/>
                  </a:cubicBezTo>
                  <a:cubicBezTo>
                    <a:pt x="11281" y="17847"/>
                    <a:pt x="13576" y="16896"/>
                    <a:pt x="15231" y="15230"/>
                  </a:cubicBezTo>
                  <a:cubicBezTo>
                    <a:pt x="16896" y="13564"/>
                    <a:pt x="17847" y="11268"/>
                    <a:pt x="17847" y="8924"/>
                  </a:cubicBezTo>
                  <a:cubicBezTo>
                    <a:pt x="17847" y="6568"/>
                    <a:pt x="16897" y="4271"/>
                    <a:pt x="15231" y="26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34"/>
            <p:cNvSpPr/>
            <p:nvPr/>
          </p:nvSpPr>
          <p:spPr>
            <a:xfrm>
              <a:off x="6317062" y="351290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34"/>
            <p:cNvSpPr/>
            <p:nvPr/>
          </p:nvSpPr>
          <p:spPr>
            <a:xfrm>
              <a:off x="6349893" y="351290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34"/>
            <p:cNvSpPr/>
            <p:nvPr/>
          </p:nvSpPr>
          <p:spPr>
            <a:xfrm>
              <a:off x="6382718" y="351290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34"/>
            <p:cNvSpPr/>
            <p:nvPr/>
          </p:nvSpPr>
          <p:spPr>
            <a:xfrm>
              <a:off x="6415545" y="3512902"/>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6"/>
                    <a:pt x="17847" y="44736"/>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34"/>
            <p:cNvSpPr/>
            <p:nvPr/>
          </p:nvSpPr>
          <p:spPr>
            <a:xfrm>
              <a:off x="6273790" y="3107782"/>
              <a:ext cx="606562" cy="609193"/>
            </a:xfrm>
            <a:custGeom>
              <a:avLst/>
              <a:gdLst/>
              <a:ahLst/>
              <a:cxnLst/>
              <a:rect l="l" t="t" r="r" b="b"/>
              <a:pathLst>
                <a:path w="606562" h="609193" extrusionOk="0">
                  <a:moveTo>
                    <a:pt x="581983" y="290865"/>
                  </a:moveTo>
                  <a:lnTo>
                    <a:pt x="478926" y="290865"/>
                  </a:lnTo>
                  <a:lnTo>
                    <a:pt x="478926" y="262553"/>
                  </a:lnTo>
                  <a:cubicBezTo>
                    <a:pt x="478926" y="258129"/>
                    <a:pt x="477529" y="254030"/>
                    <a:pt x="475167" y="250654"/>
                  </a:cubicBezTo>
                  <a:cubicBezTo>
                    <a:pt x="477529" y="247279"/>
                    <a:pt x="478926" y="243180"/>
                    <a:pt x="478926" y="238756"/>
                  </a:cubicBezTo>
                  <a:lnTo>
                    <a:pt x="478926" y="141686"/>
                  </a:lnTo>
                  <a:cubicBezTo>
                    <a:pt x="478926" y="137262"/>
                    <a:pt x="477529" y="133165"/>
                    <a:pt x="475167" y="129788"/>
                  </a:cubicBezTo>
                  <a:cubicBezTo>
                    <a:pt x="477529" y="126411"/>
                    <a:pt x="478926" y="122313"/>
                    <a:pt x="478926" y="117890"/>
                  </a:cubicBezTo>
                  <a:lnTo>
                    <a:pt x="478926" y="20822"/>
                  </a:lnTo>
                  <a:cubicBezTo>
                    <a:pt x="478926" y="9341"/>
                    <a:pt x="469584" y="0"/>
                    <a:pt x="458104" y="0"/>
                  </a:cubicBezTo>
                  <a:lnTo>
                    <a:pt x="20822" y="0"/>
                  </a:lnTo>
                  <a:cubicBezTo>
                    <a:pt x="9341" y="0"/>
                    <a:pt x="0" y="9341"/>
                    <a:pt x="0" y="20822"/>
                  </a:cubicBezTo>
                  <a:lnTo>
                    <a:pt x="0" y="117890"/>
                  </a:lnTo>
                  <a:cubicBezTo>
                    <a:pt x="0" y="122313"/>
                    <a:pt x="1397" y="126411"/>
                    <a:pt x="3759" y="129788"/>
                  </a:cubicBezTo>
                  <a:cubicBezTo>
                    <a:pt x="1397" y="133165"/>
                    <a:pt x="0" y="137262"/>
                    <a:pt x="0" y="141686"/>
                  </a:cubicBezTo>
                  <a:lnTo>
                    <a:pt x="0" y="238756"/>
                  </a:lnTo>
                  <a:cubicBezTo>
                    <a:pt x="0" y="243180"/>
                    <a:pt x="1397" y="247279"/>
                    <a:pt x="3759" y="250654"/>
                  </a:cubicBezTo>
                  <a:cubicBezTo>
                    <a:pt x="1397" y="254030"/>
                    <a:pt x="0" y="258129"/>
                    <a:pt x="0" y="262553"/>
                  </a:cubicBezTo>
                  <a:lnTo>
                    <a:pt x="0" y="359620"/>
                  </a:lnTo>
                  <a:cubicBezTo>
                    <a:pt x="0" y="364044"/>
                    <a:pt x="1397" y="368142"/>
                    <a:pt x="3759" y="371519"/>
                  </a:cubicBezTo>
                  <a:cubicBezTo>
                    <a:pt x="1397" y="374895"/>
                    <a:pt x="0" y="378993"/>
                    <a:pt x="0" y="383417"/>
                  </a:cubicBezTo>
                  <a:lnTo>
                    <a:pt x="0" y="480486"/>
                  </a:lnTo>
                  <a:cubicBezTo>
                    <a:pt x="0" y="491967"/>
                    <a:pt x="9341" y="501308"/>
                    <a:pt x="20822" y="501308"/>
                  </a:cubicBezTo>
                  <a:lnTo>
                    <a:pt x="84353" y="501308"/>
                  </a:lnTo>
                  <a:cubicBezTo>
                    <a:pt x="89282" y="501308"/>
                    <a:pt x="93277" y="497312"/>
                    <a:pt x="93277" y="492384"/>
                  </a:cubicBezTo>
                  <a:cubicBezTo>
                    <a:pt x="93277" y="487456"/>
                    <a:pt x="89282" y="483460"/>
                    <a:pt x="84353" y="483460"/>
                  </a:cubicBezTo>
                  <a:lnTo>
                    <a:pt x="20822" y="483460"/>
                  </a:lnTo>
                  <a:cubicBezTo>
                    <a:pt x="19210" y="483460"/>
                    <a:pt x="17847" y="482098"/>
                    <a:pt x="17847" y="480486"/>
                  </a:cubicBezTo>
                  <a:lnTo>
                    <a:pt x="17847" y="383417"/>
                  </a:lnTo>
                  <a:cubicBezTo>
                    <a:pt x="17847" y="381805"/>
                    <a:pt x="19210" y="380442"/>
                    <a:pt x="20822" y="380442"/>
                  </a:cubicBezTo>
                  <a:lnTo>
                    <a:pt x="367516" y="380442"/>
                  </a:lnTo>
                  <a:lnTo>
                    <a:pt x="367516" y="483460"/>
                  </a:lnTo>
                  <a:lnTo>
                    <a:pt x="301950" y="483460"/>
                  </a:lnTo>
                  <a:lnTo>
                    <a:pt x="301950" y="470057"/>
                  </a:lnTo>
                  <a:cubicBezTo>
                    <a:pt x="301950" y="461855"/>
                    <a:pt x="295279" y="455184"/>
                    <a:pt x="287077" y="455184"/>
                  </a:cubicBezTo>
                  <a:lnTo>
                    <a:pt x="199030" y="455184"/>
                  </a:lnTo>
                  <a:cubicBezTo>
                    <a:pt x="190829" y="455184"/>
                    <a:pt x="184157" y="461855"/>
                    <a:pt x="184157" y="470057"/>
                  </a:cubicBezTo>
                  <a:lnTo>
                    <a:pt x="184157" y="483460"/>
                  </a:lnTo>
                  <a:lnTo>
                    <a:pt x="145033" y="483460"/>
                  </a:lnTo>
                  <a:cubicBezTo>
                    <a:pt x="140104" y="483460"/>
                    <a:pt x="136109" y="487456"/>
                    <a:pt x="136109" y="492384"/>
                  </a:cubicBezTo>
                  <a:cubicBezTo>
                    <a:pt x="136109" y="497312"/>
                    <a:pt x="140104" y="501308"/>
                    <a:pt x="145033" y="501308"/>
                  </a:cubicBezTo>
                  <a:lnTo>
                    <a:pt x="368406" y="501308"/>
                  </a:lnTo>
                  <a:cubicBezTo>
                    <a:pt x="369584" y="505639"/>
                    <a:pt x="371905" y="509630"/>
                    <a:pt x="375209" y="512754"/>
                  </a:cubicBezTo>
                  <a:lnTo>
                    <a:pt x="470158" y="602480"/>
                  </a:lnTo>
                  <a:cubicBezTo>
                    <a:pt x="474739" y="606810"/>
                    <a:pt x="480735" y="609193"/>
                    <a:pt x="487039" y="609193"/>
                  </a:cubicBezTo>
                  <a:cubicBezTo>
                    <a:pt x="493343" y="609193"/>
                    <a:pt x="499338" y="606810"/>
                    <a:pt x="503920" y="602479"/>
                  </a:cubicBezTo>
                  <a:lnTo>
                    <a:pt x="534288" y="573780"/>
                  </a:lnTo>
                  <a:cubicBezTo>
                    <a:pt x="537871" y="570395"/>
                    <a:pt x="538030" y="564747"/>
                    <a:pt x="534645" y="561164"/>
                  </a:cubicBezTo>
                  <a:cubicBezTo>
                    <a:pt x="531258" y="557582"/>
                    <a:pt x="525610" y="557422"/>
                    <a:pt x="522030" y="560807"/>
                  </a:cubicBezTo>
                  <a:lnTo>
                    <a:pt x="491663" y="589506"/>
                  </a:lnTo>
                  <a:cubicBezTo>
                    <a:pt x="490408" y="590692"/>
                    <a:pt x="488764" y="591344"/>
                    <a:pt x="487038" y="591344"/>
                  </a:cubicBezTo>
                  <a:cubicBezTo>
                    <a:pt x="485311" y="591344"/>
                    <a:pt x="483668" y="590691"/>
                    <a:pt x="482414" y="589506"/>
                  </a:cubicBezTo>
                  <a:lnTo>
                    <a:pt x="387469" y="499783"/>
                  </a:lnTo>
                  <a:cubicBezTo>
                    <a:pt x="386131" y="498517"/>
                    <a:pt x="385362" y="496733"/>
                    <a:pt x="385362" y="494888"/>
                  </a:cubicBezTo>
                  <a:lnTo>
                    <a:pt x="385362" y="315445"/>
                  </a:lnTo>
                  <a:cubicBezTo>
                    <a:pt x="385362" y="311733"/>
                    <a:pt x="388381" y="308712"/>
                    <a:pt x="392092" y="308712"/>
                  </a:cubicBezTo>
                  <a:lnTo>
                    <a:pt x="581982" y="308712"/>
                  </a:lnTo>
                  <a:cubicBezTo>
                    <a:pt x="585694" y="308712"/>
                    <a:pt x="588714" y="311733"/>
                    <a:pt x="588714" y="315445"/>
                  </a:cubicBezTo>
                  <a:lnTo>
                    <a:pt x="588714" y="494890"/>
                  </a:lnTo>
                  <a:cubicBezTo>
                    <a:pt x="588714" y="496733"/>
                    <a:pt x="587944" y="498515"/>
                    <a:pt x="586605" y="499782"/>
                  </a:cubicBezTo>
                  <a:lnTo>
                    <a:pt x="566053" y="519205"/>
                  </a:lnTo>
                  <a:cubicBezTo>
                    <a:pt x="562471" y="522590"/>
                    <a:pt x="562311" y="528238"/>
                    <a:pt x="565696" y="531821"/>
                  </a:cubicBezTo>
                  <a:cubicBezTo>
                    <a:pt x="569083" y="535403"/>
                    <a:pt x="574730" y="535560"/>
                    <a:pt x="578312" y="532178"/>
                  </a:cubicBezTo>
                  <a:lnTo>
                    <a:pt x="598864" y="512754"/>
                  </a:lnTo>
                  <a:cubicBezTo>
                    <a:pt x="603756" y="508131"/>
                    <a:pt x="606562" y="501619"/>
                    <a:pt x="606562" y="494890"/>
                  </a:cubicBezTo>
                  <a:lnTo>
                    <a:pt x="606562" y="315445"/>
                  </a:lnTo>
                  <a:cubicBezTo>
                    <a:pt x="606563" y="301892"/>
                    <a:pt x="595536" y="290865"/>
                    <a:pt x="581983" y="290865"/>
                  </a:cubicBezTo>
                  <a:close/>
                  <a:moveTo>
                    <a:pt x="284103" y="483460"/>
                  </a:moveTo>
                  <a:lnTo>
                    <a:pt x="202005" y="483460"/>
                  </a:lnTo>
                  <a:lnTo>
                    <a:pt x="202005" y="473031"/>
                  </a:lnTo>
                  <a:lnTo>
                    <a:pt x="284103" y="473031"/>
                  </a:lnTo>
                  <a:lnTo>
                    <a:pt x="284103" y="483460"/>
                  </a:lnTo>
                  <a:close/>
                  <a:moveTo>
                    <a:pt x="284103" y="362595"/>
                  </a:moveTo>
                  <a:lnTo>
                    <a:pt x="202005" y="362595"/>
                  </a:lnTo>
                  <a:lnTo>
                    <a:pt x="202005" y="352166"/>
                  </a:lnTo>
                  <a:lnTo>
                    <a:pt x="284103" y="352166"/>
                  </a:lnTo>
                  <a:lnTo>
                    <a:pt x="284103" y="362595"/>
                  </a:lnTo>
                  <a:close/>
                  <a:moveTo>
                    <a:pt x="461078" y="290865"/>
                  </a:moveTo>
                  <a:lnTo>
                    <a:pt x="392094" y="290865"/>
                  </a:lnTo>
                  <a:cubicBezTo>
                    <a:pt x="378542" y="290865"/>
                    <a:pt x="367516" y="301892"/>
                    <a:pt x="367516" y="315445"/>
                  </a:cubicBezTo>
                  <a:lnTo>
                    <a:pt x="367516" y="362595"/>
                  </a:lnTo>
                  <a:lnTo>
                    <a:pt x="301950" y="362595"/>
                  </a:lnTo>
                  <a:lnTo>
                    <a:pt x="301950" y="349191"/>
                  </a:lnTo>
                  <a:cubicBezTo>
                    <a:pt x="301950" y="340990"/>
                    <a:pt x="295279" y="334318"/>
                    <a:pt x="287077" y="334318"/>
                  </a:cubicBezTo>
                  <a:lnTo>
                    <a:pt x="199030" y="334318"/>
                  </a:lnTo>
                  <a:cubicBezTo>
                    <a:pt x="190829" y="334318"/>
                    <a:pt x="184157" y="340990"/>
                    <a:pt x="184157" y="349191"/>
                  </a:cubicBezTo>
                  <a:lnTo>
                    <a:pt x="184157" y="362595"/>
                  </a:lnTo>
                  <a:lnTo>
                    <a:pt x="20822" y="362595"/>
                  </a:lnTo>
                  <a:cubicBezTo>
                    <a:pt x="19210" y="362595"/>
                    <a:pt x="17847" y="361232"/>
                    <a:pt x="17847" y="359620"/>
                  </a:cubicBezTo>
                  <a:lnTo>
                    <a:pt x="17847" y="262553"/>
                  </a:lnTo>
                  <a:cubicBezTo>
                    <a:pt x="17847" y="260940"/>
                    <a:pt x="19210" y="259578"/>
                    <a:pt x="20822" y="259578"/>
                  </a:cubicBezTo>
                  <a:lnTo>
                    <a:pt x="458104" y="259578"/>
                  </a:lnTo>
                  <a:cubicBezTo>
                    <a:pt x="459716" y="259578"/>
                    <a:pt x="461078" y="260940"/>
                    <a:pt x="461078" y="262553"/>
                  </a:cubicBezTo>
                  <a:lnTo>
                    <a:pt x="461078" y="290865"/>
                  </a:lnTo>
                  <a:close/>
                  <a:moveTo>
                    <a:pt x="202005" y="241731"/>
                  </a:moveTo>
                  <a:lnTo>
                    <a:pt x="202005" y="231302"/>
                  </a:lnTo>
                  <a:lnTo>
                    <a:pt x="284103" y="231302"/>
                  </a:lnTo>
                  <a:lnTo>
                    <a:pt x="284103" y="241731"/>
                  </a:lnTo>
                  <a:lnTo>
                    <a:pt x="202005" y="241731"/>
                  </a:lnTo>
                  <a:close/>
                  <a:moveTo>
                    <a:pt x="461078" y="238755"/>
                  </a:moveTo>
                  <a:cubicBezTo>
                    <a:pt x="461078" y="240367"/>
                    <a:pt x="459716" y="241729"/>
                    <a:pt x="458104" y="241729"/>
                  </a:cubicBezTo>
                  <a:lnTo>
                    <a:pt x="301950" y="241729"/>
                  </a:lnTo>
                  <a:lnTo>
                    <a:pt x="301950" y="228326"/>
                  </a:lnTo>
                  <a:cubicBezTo>
                    <a:pt x="301950" y="220126"/>
                    <a:pt x="295278" y="213453"/>
                    <a:pt x="287077" y="213453"/>
                  </a:cubicBezTo>
                  <a:lnTo>
                    <a:pt x="199030" y="213453"/>
                  </a:lnTo>
                  <a:cubicBezTo>
                    <a:pt x="190829" y="213453"/>
                    <a:pt x="184157" y="220125"/>
                    <a:pt x="184157" y="228326"/>
                  </a:cubicBezTo>
                  <a:lnTo>
                    <a:pt x="184157" y="241729"/>
                  </a:lnTo>
                  <a:lnTo>
                    <a:pt x="20822" y="241729"/>
                  </a:lnTo>
                  <a:cubicBezTo>
                    <a:pt x="19210" y="241729"/>
                    <a:pt x="17847" y="240367"/>
                    <a:pt x="17847" y="238755"/>
                  </a:cubicBezTo>
                  <a:lnTo>
                    <a:pt x="17847" y="141685"/>
                  </a:lnTo>
                  <a:cubicBezTo>
                    <a:pt x="17847" y="140073"/>
                    <a:pt x="19210" y="138710"/>
                    <a:pt x="20822" y="138710"/>
                  </a:cubicBezTo>
                  <a:lnTo>
                    <a:pt x="458104" y="138710"/>
                  </a:lnTo>
                  <a:cubicBezTo>
                    <a:pt x="459716" y="138710"/>
                    <a:pt x="461078" y="140073"/>
                    <a:pt x="461078" y="141685"/>
                  </a:cubicBezTo>
                  <a:lnTo>
                    <a:pt x="461078" y="238755"/>
                  </a:lnTo>
                  <a:close/>
                  <a:moveTo>
                    <a:pt x="202005" y="120864"/>
                  </a:moveTo>
                  <a:lnTo>
                    <a:pt x="202005" y="110435"/>
                  </a:lnTo>
                  <a:lnTo>
                    <a:pt x="284103" y="110435"/>
                  </a:lnTo>
                  <a:lnTo>
                    <a:pt x="284103" y="120864"/>
                  </a:lnTo>
                  <a:lnTo>
                    <a:pt x="202005" y="120864"/>
                  </a:lnTo>
                  <a:close/>
                  <a:moveTo>
                    <a:pt x="461078" y="117890"/>
                  </a:moveTo>
                  <a:cubicBezTo>
                    <a:pt x="461078" y="119502"/>
                    <a:pt x="459716" y="120864"/>
                    <a:pt x="458104" y="120864"/>
                  </a:cubicBezTo>
                  <a:lnTo>
                    <a:pt x="301950" y="120864"/>
                  </a:lnTo>
                  <a:lnTo>
                    <a:pt x="301950" y="107461"/>
                  </a:lnTo>
                  <a:cubicBezTo>
                    <a:pt x="301950" y="99259"/>
                    <a:pt x="295279" y="92588"/>
                    <a:pt x="287077" y="92588"/>
                  </a:cubicBezTo>
                  <a:lnTo>
                    <a:pt x="199030" y="92588"/>
                  </a:lnTo>
                  <a:cubicBezTo>
                    <a:pt x="190829" y="92588"/>
                    <a:pt x="184157" y="99259"/>
                    <a:pt x="184157" y="107461"/>
                  </a:cubicBezTo>
                  <a:lnTo>
                    <a:pt x="184157" y="120864"/>
                  </a:lnTo>
                  <a:lnTo>
                    <a:pt x="20822" y="120864"/>
                  </a:lnTo>
                  <a:cubicBezTo>
                    <a:pt x="19210" y="120864"/>
                    <a:pt x="17847" y="119502"/>
                    <a:pt x="17847" y="117890"/>
                  </a:cubicBezTo>
                  <a:lnTo>
                    <a:pt x="17847" y="20822"/>
                  </a:lnTo>
                  <a:cubicBezTo>
                    <a:pt x="17847" y="19210"/>
                    <a:pt x="19210" y="17847"/>
                    <a:pt x="20822" y="17847"/>
                  </a:cubicBezTo>
                  <a:lnTo>
                    <a:pt x="458104" y="17847"/>
                  </a:lnTo>
                  <a:cubicBezTo>
                    <a:pt x="459716" y="17847"/>
                    <a:pt x="461078" y="19210"/>
                    <a:pt x="461078" y="20822"/>
                  </a:cubicBezTo>
                  <a:lnTo>
                    <a:pt x="461078" y="1178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34"/>
            <p:cNvSpPr/>
            <p:nvPr/>
          </p:nvSpPr>
          <p:spPr>
            <a:xfrm>
              <a:off x="6672614" y="3429958"/>
              <a:ext cx="176429" cy="249822"/>
            </a:xfrm>
            <a:custGeom>
              <a:avLst/>
              <a:gdLst/>
              <a:ahLst/>
              <a:cxnLst/>
              <a:rect l="l" t="t" r="r" b="b"/>
              <a:pathLst>
                <a:path w="176429" h="249822" extrusionOk="0">
                  <a:moveTo>
                    <a:pt x="167505" y="0"/>
                  </a:moveTo>
                  <a:lnTo>
                    <a:pt x="8924" y="0"/>
                  </a:lnTo>
                  <a:cubicBezTo>
                    <a:pt x="3995" y="0"/>
                    <a:pt x="0" y="3995"/>
                    <a:pt x="0" y="8924"/>
                  </a:cubicBezTo>
                  <a:lnTo>
                    <a:pt x="0" y="165967"/>
                  </a:lnTo>
                  <a:cubicBezTo>
                    <a:pt x="0" y="168422"/>
                    <a:pt x="1011" y="170767"/>
                    <a:pt x="2795" y="172453"/>
                  </a:cubicBezTo>
                  <a:lnTo>
                    <a:pt x="82086" y="247385"/>
                  </a:lnTo>
                  <a:cubicBezTo>
                    <a:pt x="83806" y="249010"/>
                    <a:pt x="86012" y="249823"/>
                    <a:pt x="88215" y="249823"/>
                  </a:cubicBezTo>
                  <a:cubicBezTo>
                    <a:pt x="90419" y="249823"/>
                    <a:pt x="92625" y="249010"/>
                    <a:pt x="94344" y="247385"/>
                  </a:cubicBezTo>
                  <a:lnTo>
                    <a:pt x="173635" y="172453"/>
                  </a:lnTo>
                  <a:cubicBezTo>
                    <a:pt x="175418" y="170768"/>
                    <a:pt x="176429" y="168422"/>
                    <a:pt x="176429" y="165968"/>
                  </a:cubicBezTo>
                  <a:lnTo>
                    <a:pt x="176429" y="8924"/>
                  </a:lnTo>
                  <a:cubicBezTo>
                    <a:pt x="176429" y="3995"/>
                    <a:pt x="172435" y="0"/>
                    <a:pt x="167505" y="0"/>
                  </a:cubicBezTo>
                  <a:close/>
                  <a:moveTo>
                    <a:pt x="158582" y="162123"/>
                  </a:moveTo>
                  <a:lnTo>
                    <a:pt x="97138" y="220188"/>
                  </a:lnTo>
                  <a:lnTo>
                    <a:pt x="97138" y="115681"/>
                  </a:lnTo>
                  <a:cubicBezTo>
                    <a:pt x="97138" y="110753"/>
                    <a:pt x="93142" y="106758"/>
                    <a:pt x="88214" y="106758"/>
                  </a:cubicBezTo>
                  <a:cubicBezTo>
                    <a:pt x="83285" y="106758"/>
                    <a:pt x="79290" y="110753"/>
                    <a:pt x="79290" y="115681"/>
                  </a:cubicBezTo>
                  <a:lnTo>
                    <a:pt x="79290" y="220188"/>
                  </a:lnTo>
                  <a:lnTo>
                    <a:pt x="17846" y="162123"/>
                  </a:lnTo>
                  <a:lnTo>
                    <a:pt x="17846" y="17847"/>
                  </a:lnTo>
                  <a:lnTo>
                    <a:pt x="79290" y="17847"/>
                  </a:lnTo>
                  <a:lnTo>
                    <a:pt x="79290" y="56190"/>
                  </a:lnTo>
                  <a:cubicBezTo>
                    <a:pt x="79290" y="61118"/>
                    <a:pt x="83285" y="65113"/>
                    <a:pt x="88214" y="65113"/>
                  </a:cubicBezTo>
                  <a:cubicBezTo>
                    <a:pt x="93142" y="65113"/>
                    <a:pt x="97138" y="61118"/>
                    <a:pt x="97138" y="56190"/>
                  </a:cubicBezTo>
                  <a:lnTo>
                    <a:pt x="97138" y="17849"/>
                  </a:lnTo>
                  <a:lnTo>
                    <a:pt x="158582" y="17849"/>
                  </a:lnTo>
                  <a:lnTo>
                    <a:pt x="158582" y="1621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1" name="Google Shape;1631;p34"/>
          <p:cNvGrpSpPr/>
          <p:nvPr/>
        </p:nvGrpSpPr>
        <p:grpSpPr>
          <a:xfrm>
            <a:off x="5338038" y="1584056"/>
            <a:ext cx="420891" cy="382186"/>
            <a:chOff x="7234621" y="3135792"/>
            <a:chExt cx="609193" cy="553171"/>
          </a:xfrm>
        </p:grpSpPr>
        <p:sp>
          <p:nvSpPr>
            <p:cNvPr id="1632" name="Google Shape;1632;p34"/>
            <p:cNvSpPr/>
            <p:nvPr/>
          </p:nvSpPr>
          <p:spPr>
            <a:xfrm>
              <a:off x="7234621" y="3135792"/>
              <a:ext cx="609193" cy="553171"/>
            </a:xfrm>
            <a:custGeom>
              <a:avLst/>
              <a:gdLst/>
              <a:ahLst/>
              <a:cxnLst/>
              <a:rect l="l" t="t" r="r" b="b"/>
              <a:pathLst>
                <a:path w="609193" h="553171" extrusionOk="0">
                  <a:moveTo>
                    <a:pt x="588371" y="0"/>
                  </a:moveTo>
                  <a:lnTo>
                    <a:pt x="20822" y="0"/>
                  </a:lnTo>
                  <a:cubicBezTo>
                    <a:pt x="9341" y="0"/>
                    <a:pt x="0" y="9341"/>
                    <a:pt x="0" y="20822"/>
                  </a:cubicBezTo>
                  <a:lnTo>
                    <a:pt x="0" y="419403"/>
                  </a:lnTo>
                  <a:cubicBezTo>
                    <a:pt x="0" y="431381"/>
                    <a:pt x="9745" y="441126"/>
                    <a:pt x="21724" y="441126"/>
                  </a:cubicBezTo>
                  <a:lnTo>
                    <a:pt x="113034" y="441126"/>
                  </a:lnTo>
                  <a:cubicBezTo>
                    <a:pt x="117962" y="441126"/>
                    <a:pt x="121958" y="437130"/>
                    <a:pt x="121958" y="432202"/>
                  </a:cubicBezTo>
                  <a:cubicBezTo>
                    <a:pt x="121958" y="427274"/>
                    <a:pt x="117962" y="423278"/>
                    <a:pt x="113034" y="423278"/>
                  </a:cubicBezTo>
                  <a:lnTo>
                    <a:pt x="21724" y="423278"/>
                  </a:lnTo>
                  <a:cubicBezTo>
                    <a:pt x="19623" y="423278"/>
                    <a:pt x="17847" y="421504"/>
                    <a:pt x="17847" y="419403"/>
                  </a:cubicBezTo>
                  <a:lnTo>
                    <a:pt x="17847" y="360204"/>
                  </a:lnTo>
                  <a:lnTo>
                    <a:pt x="254558" y="360204"/>
                  </a:lnTo>
                  <a:lnTo>
                    <a:pt x="254558" y="374604"/>
                  </a:lnTo>
                  <a:cubicBezTo>
                    <a:pt x="254558" y="383054"/>
                    <a:pt x="261432" y="389928"/>
                    <a:pt x="269882" y="389928"/>
                  </a:cubicBezTo>
                  <a:lnTo>
                    <a:pt x="339311" y="389928"/>
                  </a:lnTo>
                  <a:cubicBezTo>
                    <a:pt x="347761" y="389928"/>
                    <a:pt x="354635" y="383054"/>
                    <a:pt x="354635" y="374604"/>
                  </a:cubicBezTo>
                  <a:lnTo>
                    <a:pt x="354635" y="360204"/>
                  </a:lnTo>
                  <a:lnTo>
                    <a:pt x="591346" y="360204"/>
                  </a:lnTo>
                  <a:lnTo>
                    <a:pt x="591346" y="419403"/>
                  </a:lnTo>
                  <a:cubicBezTo>
                    <a:pt x="591346" y="421504"/>
                    <a:pt x="589570" y="423278"/>
                    <a:pt x="587469" y="423278"/>
                  </a:cubicBezTo>
                  <a:lnTo>
                    <a:pt x="172525" y="423278"/>
                  </a:lnTo>
                  <a:cubicBezTo>
                    <a:pt x="167597" y="423278"/>
                    <a:pt x="163602" y="427274"/>
                    <a:pt x="163602" y="432202"/>
                  </a:cubicBezTo>
                  <a:cubicBezTo>
                    <a:pt x="163602" y="437130"/>
                    <a:pt x="167597" y="441126"/>
                    <a:pt x="172525" y="441126"/>
                  </a:cubicBezTo>
                  <a:lnTo>
                    <a:pt x="240479" y="441126"/>
                  </a:lnTo>
                  <a:lnTo>
                    <a:pt x="240479" y="491751"/>
                  </a:lnTo>
                  <a:lnTo>
                    <a:pt x="130158" y="491751"/>
                  </a:lnTo>
                  <a:cubicBezTo>
                    <a:pt x="118677" y="491751"/>
                    <a:pt x="109336" y="501092"/>
                    <a:pt x="109336" y="512573"/>
                  </a:cubicBezTo>
                  <a:lnTo>
                    <a:pt x="109336" y="532349"/>
                  </a:lnTo>
                  <a:cubicBezTo>
                    <a:pt x="109336" y="543830"/>
                    <a:pt x="118677" y="553171"/>
                    <a:pt x="130158" y="553171"/>
                  </a:cubicBezTo>
                  <a:lnTo>
                    <a:pt x="391454" y="553171"/>
                  </a:lnTo>
                  <a:cubicBezTo>
                    <a:pt x="396382" y="553171"/>
                    <a:pt x="400378" y="549176"/>
                    <a:pt x="400378" y="544247"/>
                  </a:cubicBezTo>
                  <a:cubicBezTo>
                    <a:pt x="400378" y="539319"/>
                    <a:pt x="396382" y="535324"/>
                    <a:pt x="391454" y="535324"/>
                  </a:cubicBezTo>
                  <a:lnTo>
                    <a:pt x="130158" y="535324"/>
                  </a:lnTo>
                  <a:cubicBezTo>
                    <a:pt x="128546" y="535324"/>
                    <a:pt x="127183" y="533961"/>
                    <a:pt x="127183" y="532349"/>
                  </a:cubicBezTo>
                  <a:lnTo>
                    <a:pt x="127183" y="512573"/>
                  </a:lnTo>
                  <a:cubicBezTo>
                    <a:pt x="127183" y="510961"/>
                    <a:pt x="128546" y="509598"/>
                    <a:pt x="130158" y="509598"/>
                  </a:cubicBezTo>
                  <a:lnTo>
                    <a:pt x="479035" y="509598"/>
                  </a:lnTo>
                  <a:cubicBezTo>
                    <a:pt x="480647" y="509598"/>
                    <a:pt x="482010" y="510961"/>
                    <a:pt x="482010" y="512573"/>
                  </a:cubicBezTo>
                  <a:lnTo>
                    <a:pt x="482010" y="532349"/>
                  </a:lnTo>
                  <a:cubicBezTo>
                    <a:pt x="482010" y="533961"/>
                    <a:pt x="480647" y="535324"/>
                    <a:pt x="479035" y="535324"/>
                  </a:cubicBezTo>
                  <a:lnTo>
                    <a:pt x="446186" y="535324"/>
                  </a:lnTo>
                  <a:cubicBezTo>
                    <a:pt x="441258" y="535324"/>
                    <a:pt x="437263" y="539319"/>
                    <a:pt x="437263" y="544247"/>
                  </a:cubicBezTo>
                  <a:cubicBezTo>
                    <a:pt x="437263" y="549176"/>
                    <a:pt x="441258" y="553171"/>
                    <a:pt x="446186" y="553171"/>
                  </a:cubicBezTo>
                  <a:lnTo>
                    <a:pt x="479035" y="553171"/>
                  </a:lnTo>
                  <a:cubicBezTo>
                    <a:pt x="490516" y="553171"/>
                    <a:pt x="499857" y="543830"/>
                    <a:pt x="499857" y="532349"/>
                  </a:cubicBezTo>
                  <a:lnTo>
                    <a:pt x="499857" y="512573"/>
                  </a:lnTo>
                  <a:cubicBezTo>
                    <a:pt x="499857" y="501092"/>
                    <a:pt x="490516" y="491751"/>
                    <a:pt x="479035" y="491751"/>
                  </a:cubicBezTo>
                  <a:lnTo>
                    <a:pt x="368714" y="491751"/>
                  </a:lnTo>
                  <a:lnTo>
                    <a:pt x="368714" y="441126"/>
                  </a:lnTo>
                  <a:lnTo>
                    <a:pt x="587469" y="441126"/>
                  </a:lnTo>
                  <a:cubicBezTo>
                    <a:pt x="599447" y="441126"/>
                    <a:pt x="609193" y="431381"/>
                    <a:pt x="609193" y="419403"/>
                  </a:cubicBezTo>
                  <a:lnTo>
                    <a:pt x="609193" y="20822"/>
                  </a:lnTo>
                  <a:cubicBezTo>
                    <a:pt x="609193" y="9341"/>
                    <a:pt x="599852" y="0"/>
                    <a:pt x="588371" y="0"/>
                  </a:cubicBezTo>
                  <a:close/>
                  <a:moveTo>
                    <a:pt x="350867" y="491751"/>
                  </a:moveTo>
                  <a:lnTo>
                    <a:pt x="258328" y="491751"/>
                  </a:lnTo>
                  <a:lnTo>
                    <a:pt x="258328" y="441126"/>
                  </a:lnTo>
                  <a:lnTo>
                    <a:pt x="350867" y="441126"/>
                  </a:lnTo>
                  <a:lnTo>
                    <a:pt x="350867" y="491751"/>
                  </a:lnTo>
                  <a:close/>
                  <a:moveTo>
                    <a:pt x="336787" y="372080"/>
                  </a:moveTo>
                  <a:lnTo>
                    <a:pt x="272407" y="372080"/>
                  </a:lnTo>
                  <a:lnTo>
                    <a:pt x="272407" y="360206"/>
                  </a:lnTo>
                  <a:lnTo>
                    <a:pt x="336787" y="360206"/>
                  </a:lnTo>
                  <a:lnTo>
                    <a:pt x="336787" y="372080"/>
                  </a:lnTo>
                  <a:close/>
                  <a:moveTo>
                    <a:pt x="591346" y="342357"/>
                  </a:moveTo>
                  <a:lnTo>
                    <a:pt x="583594" y="342357"/>
                  </a:lnTo>
                  <a:lnTo>
                    <a:pt x="583594" y="34523"/>
                  </a:lnTo>
                  <a:cubicBezTo>
                    <a:pt x="583594" y="29595"/>
                    <a:pt x="579598" y="25599"/>
                    <a:pt x="574670" y="25599"/>
                  </a:cubicBezTo>
                  <a:lnTo>
                    <a:pt x="506868" y="25599"/>
                  </a:lnTo>
                  <a:cubicBezTo>
                    <a:pt x="501939" y="25599"/>
                    <a:pt x="497944" y="29595"/>
                    <a:pt x="497944" y="34523"/>
                  </a:cubicBezTo>
                  <a:cubicBezTo>
                    <a:pt x="497944" y="39451"/>
                    <a:pt x="501939" y="43447"/>
                    <a:pt x="506868" y="43447"/>
                  </a:cubicBezTo>
                  <a:lnTo>
                    <a:pt x="565746" y="43447"/>
                  </a:lnTo>
                  <a:lnTo>
                    <a:pt x="565746" y="342358"/>
                  </a:lnTo>
                  <a:lnTo>
                    <a:pt x="43447" y="342358"/>
                  </a:lnTo>
                  <a:lnTo>
                    <a:pt x="43447" y="43447"/>
                  </a:lnTo>
                  <a:lnTo>
                    <a:pt x="453325" y="43447"/>
                  </a:lnTo>
                  <a:cubicBezTo>
                    <a:pt x="458254" y="43447"/>
                    <a:pt x="462249" y="39451"/>
                    <a:pt x="462249" y="34523"/>
                  </a:cubicBezTo>
                  <a:cubicBezTo>
                    <a:pt x="462249" y="29595"/>
                    <a:pt x="458254" y="25599"/>
                    <a:pt x="453325" y="25599"/>
                  </a:cubicBezTo>
                  <a:lnTo>
                    <a:pt x="34523" y="25599"/>
                  </a:lnTo>
                  <a:cubicBezTo>
                    <a:pt x="29595" y="25599"/>
                    <a:pt x="25599" y="29595"/>
                    <a:pt x="25599" y="34523"/>
                  </a:cubicBezTo>
                  <a:lnTo>
                    <a:pt x="25599" y="342358"/>
                  </a:lnTo>
                  <a:lnTo>
                    <a:pt x="17847" y="342358"/>
                  </a:lnTo>
                  <a:lnTo>
                    <a:pt x="17847" y="20822"/>
                  </a:lnTo>
                  <a:cubicBezTo>
                    <a:pt x="17847" y="19210"/>
                    <a:pt x="19210" y="17847"/>
                    <a:pt x="20822" y="17847"/>
                  </a:cubicBezTo>
                  <a:lnTo>
                    <a:pt x="588371" y="17847"/>
                  </a:lnTo>
                  <a:cubicBezTo>
                    <a:pt x="589983" y="17847"/>
                    <a:pt x="591346" y="19210"/>
                    <a:pt x="591346" y="20822"/>
                  </a:cubicBezTo>
                  <a:lnTo>
                    <a:pt x="591346" y="342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34"/>
            <p:cNvSpPr/>
            <p:nvPr/>
          </p:nvSpPr>
          <p:spPr>
            <a:xfrm>
              <a:off x="7731041" y="3517059"/>
              <a:ext cx="17847" cy="17847"/>
            </a:xfrm>
            <a:custGeom>
              <a:avLst/>
              <a:gdLst/>
              <a:ahLst/>
              <a:cxnLst/>
              <a:rect l="l" t="t" r="r" b="b"/>
              <a:pathLst>
                <a:path w="17847" h="17847" extrusionOk="0">
                  <a:moveTo>
                    <a:pt x="15230" y="2606"/>
                  </a:moveTo>
                  <a:cubicBezTo>
                    <a:pt x="13576" y="952"/>
                    <a:pt x="11268" y="0"/>
                    <a:pt x="8924" y="0"/>
                  </a:cubicBezTo>
                  <a:cubicBezTo>
                    <a:pt x="6568" y="0"/>
                    <a:pt x="4271" y="952"/>
                    <a:pt x="2618" y="2606"/>
                  </a:cubicBezTo>
                  <a:cubicBezTo>
                    <a:pt x="952" y="4271"/>
                    <a:pt x="0" y="6568"/>
                    <a:pt x="0" y="8924"/>
                  </a:cubicBezTo>
                  <a:cubicBezTo>
                    <a:pt x="0" y="11268"/>
                    <a:pt x="952" y="13576"/>
                    <a:pt x="2618" y="15230"/>
                  </a:cubicBezTo>
                  <a:cubicBezTo>
                    <a:pt x="4271" y="16896"/>
                    <a:pt x="6580" y="17847"/>
                    <a:pt x="8924" y="17847"/>
                  </a:cubicBezTo>
                  <a:cubicBezTo>
                    <a:pt x="11268" y="17847"/>
                    <a:pt x="13576" y="16896"/>
                    <a:pt x="15230" y="15230"/>
                  </a:cubicBezTo>
                  <a:cubicBezTo>
                    <a:pt x="16896" y="13576"/>
                    <a:pt x="17847" y="11268"/>
                    <a:pt x="17847" y="8924"/>
                  </a:cubicBezTo>
                  <a:cubicBezTo>
                    <a:pt x="17847" y="6568"/>
                    <a:pt x="16896" y="4271"/>
                    <a:pt x="15230" y="26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34"/>
            <p:cNvSpPr/>
            <p:nvPr/>
          </p:nvSpPr>
          <p:spPr>
            <a:xfrm>
              <a:off x="7758991" y="3517059"/>
              <a:ext cx="17847" cy="17847"/>
            </a:xfrm>
            <a:custGeom>
              <a:avLst/>
              <a:gdLst/>
              <a:ahLst/>
              <a:cxnLst/>
              <a:rect l="l" t="t" r="r" b="b"/>
              <a:pathLst>
                <a:path w="17847" h="17847" extrusionOk="0">
                  <a:moveTo>
                    <a:pt x="15230" y="2606"/>
                  </a:moveTo>
                  <a:cubicBezTo>
                    <a:pt x="13564" y="952"/>
                    <a:pt x="11268" y="0"/>
                    <a:pt x="8924" y="0"/>
                  </a:cubicBezTo>
                  <a:cubicBezTo>
                    <a:pt x="6568" y="0"/>
                    <a:pt x="4271" y="952"/>
                    <a:pt x="2606" y="2606"/>
                  </a:cubicBezTo>
                  <a:cubicBezTo>
                    <a:pt x="952" y="4271"/>
                    <a:pt x="0" y="6568"/>
                    <a:pt x="0" y="8924"/>
                  </a:cubicBezTo>
                  <a:cubicBezTo>
                    <a:pt x="0" y="11268"/>
                    <a:pt x="952" y="13564"/>
                    <a:pt x="2606" y="15230"/>
                  </a:cubicBezTo>
                  <a:cubicBezTo>
                    <a:pt x="4271" y="16896"/>
                    <a:pt x="6568" y="17847"/>
                    <a:pt x="8924" y="17847"/>
                  </a:cubicBezTo>
                  <a:cubicBezTo>
                    <a:pt x="11268" y="17847"/>
                    <a:pt x="13564" y="16896"/>
                    <a:pt x="15230" y="15230"/>
                  </a:cubicBezTo>
                  <a:cubicBezTo>
                    <a:pt x="16896" y="13564"/>
                    <a:pt x="17847" y="11268"/>
                    <a:pt x="17847" y="8924"/>
                  </a:cubicBezTo>
                  <a:cubicBezTo>
                    <a:pt x="17847" y="6568"/>
                    <a:pt x="16896" y="4271"/>
                    <a:pt x="15230" y="26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34"/>
            <p:cNvSpPr/>
            <p:nvPr/>
          </p:nvSpPr>
          <p:spPr>
            <a:xfrm>
              <a:off x="7786940" y="3517059"/>
              <a:ext cx="17847" cy="17847"/>
            </a:xfrm>
            <a:custGeom>
              <a:avLst/>
              <a:gdLst/>
              <a:ahLst/>
              <a:cxnLst/>
              <a:rect l="l" t="t" r="r" b="b"/>
              <a:pathLst>
                <a:path w="17847" h="17847" extrusionOk="0">
                  <a:moveTo>
                    <a:pt x="15230" y="2606"/>
                  </a:moveTo>
                  <a:cubicBezTo>
                    <a:pt x="13564" y="952"/>
                    <a:pt x="11268" y="0"/>
                    <a:pt x="8924" y="0"/>
                  </a:cubicBezTo>
                  <a:cubicBezTo>
                    <a:pt x="6568" y="0"/>
                    <a:pt x="4271" y="952"/>
                    <a:pt x="2606" y="2606"/>
                  </a:cubicBezTo>
                  <a:cubicBezTo>
                    <a:pt x="952" y="4271"/>
                    <a:pt x="0" y="6568"/>
                    <a:pt x="0" y="8924"/>
                  </a:cubicBezTo>
                  <a:cubicBezTo>
                    <a:pt x="0" y="11268"/>
                    <a:pt x="952" y="13564"/>
                    <a:pt x="2606" y="15230"/>
                  </a:cubicBezTo>
                  <a:cubicBezTo>
                    <a:pt x="4271" y="16896"/>
                    <a:pt x="6568" y="17847"/>
                    <a:pt x="8924" y="17847"/>
                  </a:cubicBezTo>
                  <a:cubicBezTo>
                    <a:pt x="11268" y="17847"/>
                    <a:pt x="13564" y="16896"/>
                    <a:pt x="15230" y="15230"/>
                  </a:cubicBezTo>
                  <a:cubicBezTo>
                    <a:pt x="16896" y="13564"/>
                    <a:pt x="17847" y="11268"/>
                    <a:pt x="17847" y="8924"/>
                  </a:cubicBezTo>
                  <a:cubicBezTo>
                    <a:pt x="17847" y="6568"/>
                    <a:pt x="16896" y="4271"/>
                    <a:pt x="15230" y="26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34"/>
            <p:cNvSpPr/>
            <p:nvPr/>
          </p:nvSpPr>
          <p:spPr>
            <a:xfrm>
              <a:off x="7302012" y="3222460"/>
              <a:ext cx="50484" cy="60154"/>
            </a:xfrm>
            <a:custGeom>
              <a:avLst/>
              <a:gdLst/>
              <a:ahLst/>
              <a:cxnLst/>
              <a:rect l="l" t="t" r="r" b="b"/>
              <a:pathLst>
                <a:path w="50484" h="60154" extrusionOk="0">
                  <a:moveTo>
                    <a:pt x="25242" y="0"/>
                  </a:moveTo>
                  <a:cubicBezTo>
                    <a:pt x="11324" y="0"/>
                    <a:pt x="0" y="11324"/>
                    <a:pt x="0" y="25241"/>
                  </a:cubicBezTo>
                  <a:lnTo>
                    <a:pt x="0" y="34912"/>
                  </a:lnTo>
                  <a:cubicBezTo>
                    <a:pt x="0" y="48831"/>
                    <a:pt x="11324" y="60154"/>
                    <a:pt x="25242" y="60154"/>
                  </a:cubicBezTo>
                  <a:cubicBezTo>
                    <a:pt x="39161" y="60154"/>
                    <a:pt x="50484" y="48831"/>
                    <a:pt x="50484" y="34912"/>
                  </a:cubicBezTo>
                  <a:lnTo>
                    <a:pt x="50484" y="25241"/>
                  </a:lnTo>
                  <a:cubicBezTo>
                    <a:pt x="50484" y="11322"/>
                    <a:pt x="39161" y="0"/>
                    <a:pt x="25242" y="0"/>
                  </a:cubicBezTo>
                  <a:close/>
                  <a:moveTo>
                    <a:pt x="32637" y="34912"/>
                  </a:moveTo>
                  <a:cubicBezTo>
                    <a:pt x="32637" y="38990"/>
                    <a:pt x="29320" y="42307"/>
                    <a:pt x="25242" y="42307"/>
                  </a:cubicBezTo>
                  <a:cubicBezTo>
                    <a:pt x="21165" y="42307"/>
                    <a:pt x="17847" y="38990"/>
                    <a:pt x="17847" y="34912"/>
                  </a:cubicBezTo>
                  <a:lnTo>
                    <a:pt x="17847" y="25241"/>
                  </a:lnTo>
                  <a:cubicBezTo>
                    <a:pt x="17847" y="21165"/>
                    <a:pt x="21165" y="17847"/>
                    <a:pt x="25242" y="17847"/>
                  </a:cubicBezTo>
                  <a:cubicBezTo>
                    <a:pt x="29320" y="17847"/>
                    <a:pt x="32637" y="21165"/>
                    <a:pt x="32637" y="25241"/>
                  </a:cubicBezTo>
                  <a:lnTo>
                    <a:pt x="32637" y="349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34"/>
            <p:cNvSpPr/>
            <p:nvPr/>
          </p:nvSpPr>
          <p:spPr>
            <a:xfrm>
              <a:off x="7390292" y="3222460"/>
              <a:ext cx="50484" cy="60154"/>
            </a:xfrm>
            <a:custGeom>
              <a:avLst/>
              <a:gdLst/>
              <a:ahLst/>
              <a:cxnLst/>
              <a:rect l="l" t="t" r="r" b="b"/>
              <a:pathLst>
                <a:path w="50484" h="60154" extrusionOk="0">
                  <a:moveTo>
                    <a:pt x="25242" y="0"/>
                  </a:moveTo>
                  <a:cubicBezTo>
                    <a:pt x="11324" y="0"/>
                    <a:pt x="0" y="11324"/>
                    <a:pt x="0" y="25241"/>
                  </a:cubicBezTo>
                  <a:lnTo>
                    <a:pt x="0" y="34912"/>
                  </a:lnTo>
                  <a:cubicBezTo>
                    <a:pt x="0" y="48831"/>
                    <a:pt x="11324" y="60154"/>
                    <a:pt x="25242" y="60154"/>
                  </a:cubicBezTo>
                  <a:cubicBezTo>
                    <a:pt x="39161" y="60154"/>
                    <a:pt x="50484" y="48831"/>
                    <a:pt x="50484" y="34912"/>
                  </a:cubicBezTo>
                  <a:lnTo>
                    <a:pt x="50484" y="25241"/>
                  </a:lnTo>
                  <a:cubicBezTo>
                    <a:pt x="50484" y="11322"/>
                    <a:pt x="39161" y="0"/>
                    <a:pt x="25242" y="0"/>
                  </a:cubicBezTo>
                  <a:close/>
                  <a:moveTo>
                    <a:pt x="32637" y="34912"/>
                  </a:moveTo>
                  <a:cubicBezTo>
                    <a:pt x="32637" y="38990"/>
                    <a:pt x="29320" y="42307"/>
                    <a:pt x="25242" y="42307"/>
                  </a:cubicBezTo>
                  <a:cubicBezTo>
                    <a:pt x="21165" y="42307"/>
                    <a:pt x="17847" y="38990"/>
                    <a:pt x="17847" y="34912"/>
                  </a:cubicBezTo>
                  <a:lnTo>
                    <a:pt x="17847" y="25241"/>
                  </a:lnTo>
                  <a:cubicBezTo>
                    <a:pt x="17847" y="21165"/>
                    <a:pt x="21165" y="17847"/>
                    <a:pt x="25242" y="17847"/>
                  </a:cubicBezTo>
                  <a:cubicBezTo>
                    <a:pt x="29320" y="17847"/>
                    <a:pt x="32637" y="21165"/>
                    <a:pt x="32637" y="25241"/>
                  </a:cubicBezTo>
                  <a:lnTo>
                    <a:pt x="32637" y="349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34"/>
            <p:cNvSpPr/>
            <p:nvPr/>
          </p:nvSpPr>
          <p:spPr>
            <a:xfrm>
              <a:off x="7511170" y="3222460"/>
              <a:ext cx="50484" cy="60154"/>
            </a:xfrm>
            <a:custGeom>
              <a:avLst/>
              <a:gdLst/>
              <a:ahLst/>
              <a:cxnLst/>
              <a:rect l="l" t="t" r="r" b="b"/>
              <a:pathLst>
                <a:path w="50484" h="60154" extrusionOk="0">
                  <a:moveTo>
                    <a:pt x="25242" y="0"/>
                  </a:moveTo>
                  <a:cubicBezTo>
                    <a:pt x="11324" y="0"/>
                    <a:pt x="0" y="11324"/>
                    <a:pt x="0" y="25241"/>
                  </a:cubicBezTo>
                  <a:lnTo>
                    <a:pt x="0" y="34912"/>
                  </a:lnTo>
                  <a:cubicBezTo>
                    <a:pt x="0" y="48831"/>
                    <a:pt x="11324" y="60154"/>
                    <a:pt x="25242" y="60154"/>
                  </a:cubicBezTo>
                  <a:cubicBezTo>
                    <a:pt x="39161" y="60154"/>
                    <a:pt x="50485" y="48831"/>
                    <a:pt x="50485" y="34912"/>
                  </a:cubicBezTo>
                  <a:lnTo>
                    <a:pt x="50485" y="25241"/>
                  </a:lnTo>
                  <a:cubicBezTo>
                    <a:pt x="50485" y="11322"/>
                    <a:pt x="39161" y="0"/>
                    <a:pt x="25242" y="0"/>
                  </a:cubicBezTo>
                  <a:close/>
                  <a:moveTo>
                    <a:pt x="32637" y="34912"/>
                  </a:moveTo>
                  <a:cubicBezTo>
                    <a:pt x="32637" y="38990"/>
                    <a:pt x="29320" y="42307"/>
                    <a:pt x="25242" y="42307"/>
                  </a:cubicBezTo>
                  <a:cubicBezTo>
                    <a:pt x="21165" y="42307"/>
                    <a:pt x="17847" y="38990"/>
                    <a:pt x="17847" y="34912"/>
                  </a:cubicBezTo>
                  <a:lnTo>
                    <a:pt x="17847" y="25241"/>
                  </a:lnTo>
                  <a:cubicBezTo>
                    <a:pt x="17847" y="21165"/>
                    <a:pt x="21165" y="17847"/>
                    <a:pt x="25242" y="17847"/>
                  </a:cubicBezTo>
                  <a:cubicBezTo>
                    <a:pt x="29320" y="17847"/>
                    <a:pt x="32637" y="21165"/>
                    <a:pt x="32637" y="25241"/>
                  </a:cubicBezTo>
                  <a:lnTo>
                    <a:pt x="32637" y="349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34"/>
            <p:cNvSpPr/>
            <p:nvPr/>
          </p:nvSpPr>
          <p:spPr>
            <a:xfrm>
              <a:off x="7566775" y="3222460"/>
              <a:ext cx="50483" cy="60154"/>
            </a:xfrm>
            <a:custGeom>
              <a:avLst/>
              <a:gdLst/>
              <a:ahLst/>
              <a:cxnLst/>
              <a:rect l="l" t="t" r="r" b="b"/>
              <a:pathLst>
                <a:path w="50483" h="60154" extrusionOk="0">
                  <a:moveTo>
                    <a:pt x="25241" y="0"/>
                  </a:moveTo>
                  <a:cubicBezTo>
                    <a:pt x="11322" y="0"/>
                    <a:pt x="0" y="11324"/>
                    <a:pt x="0" y="25241"/>
                  </a:cubicBezTo>
                  <a:lnTo>
                    <a:pt x="0" y="34912"/>
                  </a:lnTo>
                  <a:cubicBezTo>
                    <a:pt x="0" y="48831"/>
                    <a:pt x="11324" y="60154"/>
                    <a:pt x="25241" y="60154"/>
                  </a:cubicBezTo>
                  <a:cubicBezTo>
                    <a:pt x="39160" y="60154"/>
                    <a:pt x="50483" y="48831"/>
                    <a:pt x="50483" y="34912"/>
                  </a:cubicBezTo>
                  <a:lnTo>
                    <a:pt x="50483" y="25241"/>
                  </a:lnTo>
                  <a:cubicBezTo>
                    <a:pt x="50484" y="11322"/>
                    <a:pt x="39161" y="0"/>
                    <a:pt x="25241" y="0"/>
                  </a:cubicBezTo>
                  <a:close/>
                  <a:moveTo>
                    <a:pt x="32637" y="34912"/>
                  </a:moveTo>
                  <a:cubicBezTo>
                    <a:pt x="32637" y="38990"/>
                    <a:pt x="29320" y="42307"/>
                    <a:pt x="25242" y="42307"/>
                  </a:cubicBezTo>
                  <a:cubicBezTo>
                    <a:pt x="21165" y="42307"/>
                    <a:pt x="17849" y="38990"/>
                    <a:pt x="17849" y="34912"/>
                  </a:cubicBezTo>
                  <a:lnTo>
                    <a:pt x="17849" y="25241"/>
                  </a:lnTo>
                  <a:cubicBezTo>
                    <a:pt x="17849" y="21165"/>
                    <a:pt x="21166" y="17847"/>
                    <a:pt x="25242" y="17847"/>
                  </a:cubicBezTo>
                  <a:cubicBezTo>
                    <a:pt x="29320" y="17847"/>
                    <a:pt x="32637" y="21165"/>
                    <a:pt x="32637" y="25241"/>
                  </a:cubicBezTo>
                  <a:lnTo>
                    <a:pt x="32637" y="349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34"/>
            <p:cNvSpPr/>
            <p:nvPr/>
          </p:nvSpPr>
          <p:spPr>
            <a:xfrm>
              <a:off x="7355999" y="3222460"/>
              <a:ext cx="26912" cy="60154"/>
            </a:xfrm>
            <a:custGeom>
              <a:avLst/>
              <a:gdLst/>
              <a:ahLst/>
              <a:cxnLst/>
              <a:rect l="l" t="t" r="r" b="b"/>
              <a:pathLst>
                <a:path w="26912" h="60154" extrusionOk="0">
                  <a:moveTo>
                    <a:pt x="17989" y="0"/>
                  </a:moveTo>
                  <a:lnTo>
                    <a:pt x="8924" y="0"/>
                  </a:lnTo>
                  <a:cubicBezTo>
                    <a:pt x="3995" y="0"/>
                    <a:pt x="0" y="3995"/>
                    <a:pt x="0" y="8924"/>
                  </a:cubicBezTo>
                  <a:cubicBezTo>
                    <a:pt x="0" y="13852"/>
                    <a:pt x="3995" y="17847"/>
                    <a:pt x="8924" y="17847"/>
                  </a:cubicBezTo>
                  <a:lnTo>
                    <a:pt x="9065" y="17847"/>
                  </a:lnTo>
                  <a:lnTo>
                    <a:pt x="9065" y="51231"/>
                  </a:lnTo>
                  <a:cubicBezTo>
                    <a:pt x="9065" y="56159"/>
                    <a:pt x="13061" y="60154"/>
                    <a:pt x="17989" y="60154"/>
                  </a:cubicBezTo>
                  <a:cubicBezTo>
                    <a:pt x="22917" y="60154"/>
                    <a:pt x="26913" y="56159"/>
                    <a:pt x="26913" y="51231"/>
                  </a:cubicBezTo>
                  <a:lnTo>
                    <a:pt x="26913" y="8924"/>
                  </a:lnTo>
                  <a:cubicBezTo>
                    <a:pt x="26913" y="3995"/>
                    <a:pt x="22917" y="0"/>
                    <a:pt x="1798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34"/>
            <p:cNvSpPr/>
            <p:nvPr/>
          </p:nvSpPr>
          <p:spPr>
            <a:xfrm>
              <a:off x="7443480" y="3222460"/>
              <a:ext cx="26912" cy="60154"/>
            </a:xfrm>
            <a:custGeom>
              <a:avLst/>
              <a:gdLst/>
              <a:ahLst/>
              <a:cxnLst/>
              <a:rect l="l" t="t" r="r" b="b"/>
              <a:pathLst>
                <a:path w="26912" h="60154" extrusionOk="0">
                  <a:moveTo>
                    <a:pt x="17989" y="0"/>
                  </a:moveTo>
                  <a:lnTo>
                    <a:pt x="8924" y="0"/>
                  </a:lnTo>
                  <a:cubicBezTo>
                    <a:pt x="3995" y="0"/>
                    <a:pt x="0" y="3995"/>
                    <a:pt x="0" y="8924"/>
                  </a:cubicBezTo>
                  <a:cubicBezTo>
                    <a:pt x="0" y="13852"/>
                    <a:pt x="3994" y="17847"/>
                    <a:pt x="8924" y="17847"/>
                  </a:cubicBezTo>
                  <a:lnTo>
                    <a:pt x="9065" y="17847"/>
                  </a:lnTo>
                  <a:lnTo>
                    <a:pt x="9065" y="51231"/>
                  </a:lnTo>
                  <a:cubicBezTo>
                    <a:pt x="9065" y="56159"/>
                    <a:pt x="13061" y="60154"/>
                    <a:pt x="17989" y="60154"/>
                  </a:cubicBezTo>
                  <a:cubicBezTo>
                    <a:pt x="22917" y="60154"/>
                    <a:pt x="26913" y="56159"/>
                    <a:pt x="26913" y="51231"/>
                  </a:cubicBezTo>
                  <a:lnTo>
                    <a:pt x="26913" y="8924"/>
                  </a:lnTo>
                  <a:cubicBezTo>
                    <a:pt x="26913" y="3995"/>
                    <a:pt x="22917" y="0"/>
                    <a:pt x="1798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34"/>
            <p:cNvSpPr/>
            <p:nvPr/>
          </p:nvSpPr>
          <p:spPr>
            <a:xfrm>
              <a:off x="7476721" y="3222460"/>
              <a:ext cx="26913" cy="60154"/>
            </a:xfrm>
            <a:custGeom>
              <a:avLst/>
              <a:gdLst/>
              <a:ahLst/>
              <a:cxnLst/>
              <a:rect l="l" t="t" r="r" b="b"/>
              <a:pathLst>
                <a:path w="26913" h="60154" extrusionOk="0">
                  <a:moveTo>
                    <a:pt x="17990" y="0"/>
                  </a:moveTo>
                  <a:lnTo>
                    <a:pt x="8924" y="0"/>
                  </a:lnTo>
                  <a:cubicBezTo>
                    <a:pt x="3995" y="0"/>
                    <a:pt x="0" y="3995"/>
                    <a:pt x="0" y="8924"/>
                  </a:cubicBezTo>
                  <a:cubicBezTo>
                    <a:pt x="0" y="13852"/>
                    <a:pt x="3994" y="17847"/>
                    <a:pt x="8924" y="17847"/>
                  </a:cubicBezTo>
                  <a:lnTo>
                    <a:pt x="9066" y="17847"/>
                  </a:lnTo>
                  <a:lnTo>
                    <a:pt x="9066" y="51231"/>
                  </a:lnTo>
                  <a:cubicBezTo>
                    <a:pt x="9066" y="56159"/>
                    <a:pt x="13062" y="60154"/>
                    <a:pt x="17990" y="60154"/>
                  </a:cubicBezTo>
                  <a:cubicBezTo>
                    <a:pt x="22919" y="60154"/>
                    <a:pt x="26914" y="56159"/>
                    <a:pt x="26914" y="51231"/>
                  </a:cubicBezTo>
                  <a:lnTo>
                    <a:pt x="26914" y="8924"/>
                  </a:lnTo>
                  <a:cubicBezTo>
                    <a:pt x="26914" y="3995"/>
                    <a:pt x="22919" y="0"/>
                    <a:pt x="1799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34"/>
            <p:cNvSpPr/>
            <p:nvPr/>
          </p:nvSpPr>
          <p:spPr>
            <a:xfrm>
              <a:off x="7566775" y="3298202"/>
              <a:ext cx="50483" cy="60155"/>
            </a:xfrm>
            <a:custGeom>
              <a:avLst/>
              <a:gdLst/>
              <a:ahLst/>
              <a:cxnLst/>
              <a:rect l="l" t="t" r="r" b="b"/>
              <a:pathLst>
                <a:path w="50483" h="60155" extrusionOk="0">
                  <a:moveTo>
                    <a:pt x="25241" y="0"/>
                  </a:moveTo>
                  <a:cubicBezTo>
                    <a:pt x="11322" y="0"/>
                    <a:pt x="0" y="11324"/>
                    <a:pt x="0" y="25242"/>
                  </a:cubicBezTo>
                  <a:lnTo>
                    <a:pt x="0" y="34914"/>
                  </a:lnTo>
                  <a:cubicBezTo>
                    <a:pt x="0" y="48832"/>
                    <a:pt x="11324" y="60155"/>
                    <a:pt x="25241" y="60155"/>
                  </a:cubicBezTo>
                  <a:cubicBezTo>
                    <a:pt x="39160" y="60155"/>
                    <a:pt x="50483" y="48832"/>
                    <a:pt x="50483" y="34914"/>
                  </a:cubicBezTo>
                  <a:lnTo>
                    <a:pt x="50483" y="25242"/>
                  </a:lnTo>
                  <a:cubicBezTo>
                    <a:pt x="50484" y="11324"/>
                    <a:pt x="39161" y="0"/>
                    <a:pt x="25241" y="0"/>
                  </a:cubicBezTo>
                  <a:close/>
                  <a:moveTo>
                    <a:pt x="32637" y="34914"/>
                  </a:moveTo>
                  <a:cubicBezTo>
                    <a:pt x="32637" y="38991"/>
                    <a:pt x="29320" y="42308"/>
                    <a:pt x="25242" y="42308"/>
                  </a:cubicBezTo>
                  <a:cubicBezTo>
                    <a:pt x="21165" y="42308"/>
                    <a:pt x="17849" y="38991"/>
                    <a:pt x="17849" y="34914"/>
                  </a:cubicBezTo>
                  <a:lnTo>
                    <a:pt x="17849" y="25242"/>
                  </a:lnTo>
                  <a:cubicBezTo>
                    <a:pt x="17849" y="21165"/>
                    <a:pt x="21166" y="17847"/>
                    <a:pt x="25242" y="17847"/>
                  </a:cubicBezTo>
                  <a:cubicBezTo>
                    <a:pt x="29320" y="17847"/>
                    <a:pt x="32637" y="21165"/>
                    <a:pt x="32637" y="25242"/>
                  </a:cubicBezTo>
                  <a:lnTo>
                    <a:pt x="32637" y="349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34"/>
            <p:cNvSpPr/>
            <p:nvPr/>
          </p:nvSpPr>
          <p:spPr>
            <a:xfrm>
              <a:off x="7478495" y="3298202"/>
              <a:ext cx="50483" cy="60155"/>
            </a:xfrm>
            <a:custGeom>
              <a:avLst/>
              <a:gdLst/>
              <a:ahLst/>
              <a:cxnLst/>
              <a:rect l="l" t="t" r="r" b="b"/>
              <a:pathLst>
                <a:path w="50483" h="60155" extrusionOk="0">
                  <a:moveTo>
                    <a:pt x="25241" y="0"/>
                  </a:moveTo>
                  <a:cubicBezTo>
                    <a:pt x="11322" y="0"/>
                    <a:pt x="0" y="11324"/>
                    <a:pt x="0" y="25242"/>
                  </a:cubicBezTo>
                  <a:lnTo>
                    <a:pt x="0" y="34914"/>
                  </a:lnTo>
                  <a:cubicBezTo>
                    <a:pt x="0" y="48832"/>
                    <a:pt x="11324" y="60155"/>
                    <a:pt x="25241" y="60155"/>
                  </a:cubicBezTo>
                  <a:cubicBezTo>
                    <a:pt x="39160" y="60155"/>
                    <a:pt x="50483" y="48832"/>
                    <a:pt x="50483" y="34914"/>
                  </a:cubicBezTo>
                  <a:lnTo>
                    <a:pt x="50483" y="25242"/>
                  </a:lnTo>
                  <a:cubicBezTo>
                    <a:pt x="50483" y="11324"/>
                    <a:pt x="39160" y="0"/>
                    <a:pt x="25241" y="0"/>
                  </a:cubicBezTo>
                  <a:close/>
                  <a:moveTo>
                    <a:pt x="32636" y="34914"/>
                  </a:moveTo>
                  <a:cubicBezTo>
                    <a:pt x="32636" y="38991"/>
                    <a:pt x="29319" y="42308"/>
                    <a:pt x="25241" y="42308"/>
                  </a:cubicBezTo>
                  <a:cubicBezTo>
                    <a:pt x="21164" y="42308"/>
                    <a:pt x="17847" y="38991"/>
                    <a:pt x="17847" y="34914"/>
                  </a:cubicBezTo>
                  <a:lnTo>
                    <a:pt x="17847" y="25242"/>
                  </a:lnTo>
                  <a:cubicBezTo>
                    <a:pt x="17847" y="21165"/>
                    <a:pt x="21165" y="17847"/>
                    <a:pt x="25241" y="17847"/>
                  </a:cubicBezTo>
                  <a:cubicBezTo>
                    <a:pt x="29319" y="17847"/>
                    <a:pt x="32636" y="21165"/>
                    <a:pt x="32636" y="25242"/>
                  </a:cubicBezTo>
                  <a:lnTo>
                    <a:pt x="32636" y="349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34"/>
            <p:cNvSpPr/>
            <p:nvPr/>
          </p:nvSpPr>
          <p:spPr>
            <a:xfrm>
              <a:off x="7357616" y="3298202"/>
              <a:ext cx="50485" cy="60155"/>
            </a:xfrm>
            <a:custGeom>
              <a:avLst/>
              <a:gdLst/>
              <a:ahLst/>
              <a:cxnLst/>
              <a:rect l="l" t="t" r="r" b="b"/>
              <a:pathLst>
                <a:path w="50485" h="60155" extrusionOk="0">
                  <a:moveTo>
                    <a:pt x="25243" y="0"/>
                  </a:moveTo>
                  <a:cubicBezTo>
                    <a:pt x="11325" y="0"/>
                    <a:pt x="0" y="11324"/>
                    <a:pt x="0" y="25242"/>
                  </a:cubicBezTo>
                  <a:lnTo>
                    <a:pt x="0" y="34914"/>
                  </a:lnTo>
                  <a:cubicBezTo>
                    <a:pt x="0" y="48832"/>
                    <a:pt x="11325" y="60155"/>
                    <a:pt x="25243" y="60155"/>
                  </a:cubicBezTo>
                  <a:cubicBezTo>
                    <a:pt x="39162" y="60155"/>
                    <a:pt x="50486" y="48832"/>
                    <a:pt x="50486" y="34914"/>
                  </a:cubicBezTo>
                  <a:lnTo>
                    <a:pt x="50486" y="25242"/>
                  </a:lnTo>
                  <a:cubicBezTo>
                    <a:pt x="50486" y="11324"/>
                    <a:pt x="39162" y="0"/>
                    <a:pt x="25243" y="0"/>
                  </a:cubicBezTo>
                  <a:close/>
                  <a:moveTo>
                    <a:pt x="32638" y="34914"/>
                  </a:moveTo>
                  <a:cubicBezTo>
                    <a:pt x="32638" y="38991"/>
                    <a:pt x="29321" y="42308"/>
                    <a:pt x="25243" y="42308"/>
                  </a:cubicBezTo>
                  <a:cubicBezTo>
                    <a:pt x="21166" y="42308"/>
                    <a:pt x="17847" y="38991"/>
                    <a:pt x="17847" y="34914"/>
                  </a:cubicBezTo>
                  <a:lnTo>
                    <a:pt x="17847" y="25242"/>
                  </a:lnTo>
                  <a:cubicBezTo>
                    <a:pt x="17847" y="21165"/>
                    <a:pt x="21165" y="17847"/>
                    <a:pt x="25243" y="17847"/>
                  </a:cubicBezTo>
                  <a:cubicBezTo>
                    <a:pt x="29321" y="17847"/>
                    <a:pt x="32638" y="21165"/>
                    <a:pt x="32638" y="25242"/>
                  </a:cubicBezTo>
                  <a:lnTo>
                    <a:pt x="32638" y="349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34"/>
            <p:cNvSpPr/>
            <p:nvPr/>
          </p:nvSpPr>
          <p:spPr>
            <a:xfrm>
              <a:off x="7302012" y="3298202"/>
              <a:ext cx="50484" cy="60155"/>
            </a:xfrm>
            <a:custGeom>
              <a:avLst/>
              <a:gdLst/>
              <a:ahLst/>
              <a:cxnLst/>
              <a:rect l="l" t="t" r="r" b="b"/>
              <a:pathLst>
                <a:path w="50484" h="60155" extrusionOk="0">
                  <a:moveTo>
                    <a:pt x="25242" y="0"/>
                  </a:moveTo>
                  <a:cubicBezTo>
                    <a:pt x="11324" y="0"/>
                    <a:pt x="0" y="11324"/>
                    <a:pt x="0" y="25242"/>
                  </a:cubicBezTo>
                  <a:lnTo>
                    <a:pt x="0" y="34914"/>
                  </a:lnTo>
                  <a:cubicBezTo>
                    <a:pt x="0" y="48832"/>
                    <a:pt x="11324" y="60155"/>
                    <a:pt x="25242" y="60155"/>
                  </a:cubicBezTo>
                  <a:cubicBezTo>
                    <a:pt x="39161" y="60155"/>
                    <a:pt x="50484" y="48832"/>
                    <a:pt x="50484" y="34914"/>
                  </a:cubicBezTo>
                  <a:lnTo>
                    <a:pt x="50484" y="25242"/>
                  </a:lnTo>
                  <a:cubicBezTo>
                    <a:pt x="50484" y="11324"/>
                    <a:pt x="39161" y="0"/>
                    <a:pt x="25242" y="0"/>
                  </a:cubicBezTo>
                  <a:close/>
                  <a:moveTo>
                    <a:pt x="32637" y="34914"/>
                  </a:moveTo>
                  <a:cubicBezTo>
                    <a:pt x="32637" y="38991"/>
                    <a:pt x="29320" y="42308"/>
                    <a:pt x="25242" y="42308"/>
                  </a:cubicBezTo>
                  <a:cubicBezTo>
                    <a:pt x="21165" y="42308"/>
                    <a:pt x="17847" y="38991"/>
                    <a:pt x="17847" y="34914"/>
                  </a:cubicBezTo>
                  <a:lnTo>
                    <a:pt x="17847" y="25242"/>
                  </a:lnTo>
                  <a:cubicBezTo>
                    <a:pt x="17847" y="21165"/>
                    <a:pt x="21165" y="17847"/>
                    <a:pt x="25242" y="17847"/>
                  </a:cubicBezTo>
                  <a:cubicBezTo>
                    <a:pt x="29320" y="17847"/>
                    <a:pt x="32637" y="21165"/>
                    <a:pt x="32637" y="25242"/>
                  </a:cubicBezTo>
                  <a:lnTo>
                    <a:pt x="32637" y="349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34"/>
            <p:cNvSpPr/>
            <p:nvPr/>
          </p:nvSpPr>
          <p:spPr>
            <a:xfrm>
              <a:off x="7532538" y="3298202"/>
              <a:ext cx="26912" cy="60155"/>
            </a:xfrm>
            <a:custGeom>
              <a:avLst/>
              <a:gdLst/>
              <a:ahLst/>
              <a:cxnLst/>
              <a:rect l="l" t="t" r="r" b="b"/>
              <a:pathLst>
                <a:path w="26912" h="60155" extrusionOk="0">
                  <a:moveTo>
                    <a:pt x="17989" y="0"/>
                  </a:moveTo>
                  <a:lnTo>
                    <a:pt x="8924" y="0"/>
                  </a:lnTo>
                  <a:cubicBezTo>
                    <a:pt x="3995" y="0"/>
                    <a:pt x="0" y="3995"/>
                    <a:pt x="0" y="8924"/>
                  </a:cubicBezTo>
                  <a:cubicBezTo>
                    <a:pt x="0" y="13852"/>
                    <a:pt x="3995" y="17847"/>
                    <a:pt x="8924" y="17847"/>
                  </a:cubicBezTo>
                  <a:lnTo>
                    <a:pt x="9065" y="17847"/>
                  </a:lnTo>
                  <a:lnTo>
                    <a:pt x="9065" y="51232"/>
                  </a:lnTo>
                  <a:cubicBezTo>
                    <a:pt x="9065" y="56160"/>
                    <a:pt x="13061" y="60155"/>
                    <a:pt x="17989" y="60155"/>
                  </a:cubicBezTo>
                  <a:cubicBezTo>
                    <a:pt x="22917" y="60155"/>
                    <a:pt x="26913" y="56160"/>
                    <a:pt x="26913" y="51232"/>
                  </a:cubicBezTo>
                  <a:lnTo>
                    <a:pt x="26913" y="8924"/>
                  </a:lnTo>
                  <a:cubicBezTo>
                    <a:pt x="26913" y="3995"/>
                    <a:pt x="22917" y="0"/>
                    <a:pt x="1798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34"/>
            <p:cNvSpPr/>
            <p:nvPr/>
          </p:nvSpPr>
          <p:spPr>
            <a:xfrm>
              <a:off x="7411075" y="3298202"/>
              <a:ext cx="26913" cy="60155"/>
            </a:xfrm>
            <a:custGeom>
              <a:avLst/>
              <a:gdLst/>
              <a:ahLst/>
              <a:cxnLst/>
              <a:rect l="l" t="t" r="r" b="b"/>
              <a:pathLst>
                <a:path w="26913" h="60155" extrusionOk="0">
                  <a:moveTo>
                    <a:pt x="17990" y="0"/>
                  </a:moveTo>
                  <a:lnTo>
                    <a:pt x="8924" y="0"/>
                  </a:lnTo>
                  <a:cubicBezTo>
                    <a:pt x="3995" y="0"/>
                    <a:pt x="0" y="3995"/>
                    <a:pt x="0" y="8924"/>
                  </a:cubicBezTo>
                  <a:cubicBezTo>
                    <a:pt x="0" y="13852"/>
                    <a:pt x="3995" y="17847"/>
                    <a:pt x="8924" y="17847"/>
                  </a:cubicBezTo>
                  <a:lnTo>
                    <a:pt x="9066" y="17847"/>
                  </a:lnTo>
                  <a:lnTo>
                    <a:pt x="9066" y="51232"/>
                  </a:lnTo>
                  <a:cubicBezTo>
                    <a:pt x="9066" y="56160"/>
                    <a:pt x="13062" y="60155"/>
                    <a:pt x="17990" y="60155"/>
                  </a:cubicBezTo>
                  <a:cubicBezTo>
                    <a:pt x="22919" y="60155"/>
                    <a:pt x="26914" y="56160"/>
                    <a:pt x="26914" y="51232"/>
                  </a:cubicBezTo>
                  <a:lnTo>
                    <a:pt x="26914" y="8924"/>
                  </a:lnTo>
                  <a:cubicBezTo>
                    <a:pt x="26914" y="3995"/>
                    <a:pt x="22919" y="0"/>
                    <a:pt x="1799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34"/>
            <p:cNvSpPr/>
            <p:nvPr/>
          </p:nvSpPr>
          <p:spPr>
            <a:xfrm>
              <a:off x="7444316" y="3298202"/>
              <a:ext cx="26913" cy="60155"/>
            </a:xfrm>
            <a:custGeom>
              <a:avLst/>
              <a:gdLst/>
              <a:ahLst/>
              <a:cxnLst/>
              <a:rect l="l" t="t" r="r" b="b"/>
              <a:pathLst>
                <a:path w="26913" h="60155" extrusionOk="0">
                  <a:moveTo>
                    <a:pt x="17990" y="0"/>
                  </a:moveTo>
                  <a:lnTo>
                    <a:pt x="8924" y="0"/>
                  </a:lnTo>
                  <a:cubicBezTo>
                    <a:pt x="3995" y="0"/>
                    <a:pt x="0" y="3995"/>
                    <a:pt x="0" y="8924"/>
                  </a:cubicBezTo>
                  <a:cubicBezTo>
                    <a:pt x="0" y="13852"/>
                    <a:pt x="3995" y="17847"/>
                    <a:pt x="8924" y="17847"/>
                  </a:cubicBezTo>
                  <a:lnTo>
                    <a:pt x="9066" y="17847"/>
                  </a:lnTo>
                  <a:lnTo>
                    <a:pt x="9066" y="51232"/>
                  </a:lnTo>
                  <a:cubicBezTo>
                    <a:pt x="9066" y="56160"/>
                    <a:pt x="13062" y="60155"/>
                    <a:pt x="17990" y="60155"/>
                  </a:cubicBezTo>
                  <a:cubicBezTo>
                    <a:pt x="22919" y="60155"/>
                    <a:pt x="26914" y="56160"/>
                    <a:pt x="26914" y="51232"/>
                  </a:cubicBezTo>
                  <a:lnTo>
                    <a:pt x="26914" y="8924"/>
                  </a:lnTo>
                  <a:cubicBezTo>
                    <a:pt x="26914" y="3995"/>
                    <a:pt x="22919" y="0"/>
                    <a:pt x="1799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34"/>
            <p:cNvSpPr/>
            <p:nvPr/>
          </p:nvSpPr>
          <p:spPr>
            <a:xfrm>
              <a:off x="7302012" y="3373945"/>
              <a:ext cx="50484" cy="60156"/>
            </a:xfrm>
            <a:custGeom>
              <a:avLst/>
              <a:gdLst/>
              <a:ahLst/>
              <a:cxnLst/>
              <a:rect l="l" t="t" r="r" b="b"/>
              <a:pathLst>
                <a:path w="50484" h="60156" extrusionOk="0">
                  <a:moveTo>
                    <a:pt x="25242" y="0"/>
                  </a:moveTo>
                  <a:cubicBezTo>
                    <a:pt x="11324" y="0"/>
                    <a:pt x="0" y="11324"/>
                    <a:pt x="0" y="25242"/>
                  </a:cubicBezTo>
                  <a:lnTo>
                    <a:pt x="0" y="34914"/>
                  </a:lnTo>
                  <a:cubicBezTo>
                    <a:pt x="0" y="48833"/>
                    <a:pt x="11324" y="60157"/>
                    <a:pt x="25242" y="60157"/>
                  </a:cubicBezTo>
                  <a:cubicBezTo>
                    <a:pt x="39161" y="60157"/>
                    <a:pt x="50484" y="48833"/>
                    <a:pt x="50484" y="34914"/>
                  </a:cubicBezTo>
                  <a:lnTo>
                    <a:pt x="50484" y="25242"/>
                  </a:lnTo>
                  <a:cubicBezTo>
                    <a:pt x="50484" y="11324"/>
                    <a:pt x="39161" y="0"/>
                    <a:pt x="25242" y="0"/>
                  </a:cubicBezTo>
                  <a:close/>
                  <a:moveTo>
                    <a:pt x="32637" y="34914"/>
                  </a:moveTo>
                  <a:cubicBezTo>
                    <a:pt x="32637" y="38992"/>
                    <a:pt x="29320" y="42309"/>
                    <a:pt x="25242" y="42309"/>
                  </a:cubicBezTo>
                  <a:cubicBezTo>
                    <a:pt x="21165" y="42309"/>
                    <a:pt x="17847" y="38992"/>
                    <a:pt x="17847" y="34914"/>
                  </a:cubicBezTo>
                  <a:lnTo>
                    <a:pt x="17847" y="25242"/>
                  </a:lnTo>
                  <a:cubicBezTo>
                    <a:pt x="17847" y="21165"/>
                    <a:pt x="21165" y="17847"/>
                    <a:pt x="25242" y="17847"/>
                  </a:cubicBezTo>
                  <a:cubicBezTo>
                    <a:pt x="29320" y="17847"/>
                    <a:pt x="32637" y="21165"/>
                    <a:pt x="32637" y="25242"/>
                  </a:cubicBezTo>
                  <a:lnTo>
                    <a:pt x="32637" y="349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34"/>
            <p:cNvSpPr/>
            <p:nvPr/>
          </p:nvSpPr>
          <p:spPr>
            <a:xfrm>
              <a:off x="7390292" y="3373945"/>
              <a:ext cx="50484" cy="60156"/>
            </a:xfrm>
            <a:custGeom>
              <a:avLst/>
              <a:gdLst/>
              <a:ahLst/>
              <a:cxnLst/>
              <a:rect l="l" t="t" r="r" b="b"/>
              <a:pathLst>
                <a:path w="50484" h="60156" extrusionOk="0">
                  <a:moveTo>
                    <a:pt x="25242" y="0"/>
                  </a:moveTo>
                  <a:cubicBezTo>
                    <a:pt x="11324" y="0"/>
                    <a:pt x="0" y="11324"/>
                    <a:pt x="0" y="25242"/>
                  </a:cubicBezTo>
                  <a:lnTo>
                    <a:pt x="0" y="34914"/>
                  </a:lnTo>
                  <a:cubicBezTo>
                    <a:pt x="0" y="48833"/>
                    <a:pt x="11324" y="60157"/>
                    <a:pt x="25242" y="60157"/>
                  </a:cubicBezTo>
                  <a:cubicBezTo>
                    <a:pt x="39161" y="60157"/>
                    <a:pt x="50484" y="48833"/>
                    <a:pt x="50484" y="34914"/>
                  </a:cubicBezTo>
                  <a:lnTo>
                    <a:pt x="50484" y="25242"/>
                  </a:lnTo>
                  <a:cubicBezTo>
                    <a:pt x="50484" y="11324"/>
                    <a:pt x="39161" y="0"/>
                    <a:pt x="25242" y="0"/>
                  </a:cubicBezTo>
                  <a:close/>
                  <a:moveTo>
                    <a:pt x="32637" y="34914"/>
                  </a:moveTo>
                  <a:cubicBezTo>
                    <a:pt x="32637" y="38992"/>
                    <a:pt x="29320" y="42309"/>
                    <a:pt x="25242" y="42309"/>
                  </a:cubicBezTo>
                  <a:cubicBezTo>
                    <a:pt x="21165" y="42309"/>
                    <a:pt x="17847" y="38992"/>
                    <a:pt x="17847" y="34914"/>
                  </a:cubicBezTo>
                  <a:lnTo>
                    <a:pt x="17847" y="25242"/>
                  </a:lnTo>
                  <a:cubicBezTo>
                    <a:pt x="17847" y="21165"/>
                    <a:pt x="21165" y="17847"/>
                    <a:pt x="25242" y="17847"/>
                  </a:cubicBezTo>
                  <a:cubicBezTo>
                    <a:pt x="29320" y="17847"/>
                    <a:pt x="32637" y="21165"/>
                    <a:pt x="32637" y="25242"/>
                  </a:cubicBezTo>
                  <a:lnTo>
                    <a:pt x="32637" y="349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34"/>
            <p:cNvSpPr/>
            <p:nvPr/>
          </p:nvSpPr>
          <p:spPr>
            <a:xfrm>
              <a:off x="7511170" y="3373945"/>
              <a:ext cx="50484" cy="60156"/>
            </a:xfrm>
            <a:custGeom>
              <a:avLst/>
              <a:gdLst/>
              <a:ahLst/>
              <a:cxnLst/>
              <a:rect l="l" t="t" r="r" b="b"/>
              <a:pathLst>
                <a:path w="50484" h="60156" extrusionOk="0">
                  <a:moveTo>
                    <a:pt x="25242" y="0"/>
                  </a:moveTo>
                  <a:cubicBezTo>
                    <a:pt x="11324" y="0"/>
                    <a:pt x="0" y="11324"/>
                    <a:pt x="0" y="25242"/>
                  </a:cubicBezTo>
                  <a:lnTo>
                    <a:pt x="0" y="34914"/>
                  </a:lnTo>
                  <a:cubicBezTo>
                    <a:pt x="0" y="48833"/>
                    <a:pt x="11324" y="60157"/>
                    <a:pt x="25242" y="60157"/>
                  </a:cubicBezTo>
                  <a:cubicBezTo>
                    <a:pt x="39161" y="60157"/>
                    <a:pt x="50485" y="48833"/>
                    <a:pt x="50485" y="34914"/>
                  </a:cubicBezTo>
                  <a:lnTo>
                    <a:pt x="50485" y="25242"/>
                  </a:lnTo>
                  <a:cubicBezTo>
                    <a:pt x="50485" y="11324"/>
                    <a:pt x="39161" y="0"/>
                    <a:pt x="25242" y="0"/>
                  </a:cubicBezTo>
                  <a:close/>
                  <a:moveTo>
                    <a:pt x="32637" y="34914"/>
                  </a:moveTo>
                  <a:cubicBezTo>
                    <a:pt x="32637" y="38992"/>
                    <a:pt x="29320" y="42309"/>
                    <a:pt x="25242" y="42309"/>
                  </a:cubicBezTo>
                  <a:cubicBezTo>
                    <a:pt x="21165" y="42309"/>
                    <a:pt x="17847" y="38992"/>
                    <a:pt x="17847" y="34914"/>
                  </a:cubicBezTo>
                  <a:lnTo>
                    <a:pt x="17847" y="25242"/>
                  </a:lnTo>
                  <a:cubicBezTo>
                    <a:pt x="17847" y="21165"/>
                    <a:pt x="21165" y="17847"/>
                    <a:pt x="25242" y="17847"/>
                  </a:cubicBezTo>
                  <a:cubicBezTo>
                    <a:pt x="29320" y="17847"/>
                    <a:pt x="32637" y="21165"/>
                    <a:pt x="32637" y="25242"/>
                  </a:cubicBezTo>
                  <a:lnTo>
                    <a:pt x="32637" y="349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34"/>
            <p:cNvSpPr/>
            <p:nvPr/>
          </p:nvSpPr>
          <p:spPr>
            <a:xfrm>
              <a:off x="7566775" y="3373945"/>
              <a:ext cx="50483" cy="60156"/>
            </a:xfrm>
            <a:custGeom>
              <a:avLst/>
              <a:gdLst/>
              <a:ahLst/>
              <a:cxnLst/>
              <a:rect l="l" t="t" r="r" b="b"/>
              <a:pathLst>
                <a:path w="50483" h="60156" extrusionOk="0">
                  <a:moveTo>
                    <a:pt x="25241" y="0"/>
                  </a:moveTo>
                  <a:cubicBezTo>
                    <a:pt x="11322" y="0"/>
                    <a:pt x="0" y="11324"/>
                    <a:pt x="0" y="25242"/>
                  </a:cubicBezTo>
                  <a:lnTo>
                    <a:pt x="0" y="34914"/>
                  </a:lnTo>
                  <a:cubicBezTo>
                    <a:pt x="0" y="48833"/>
                    <a:pt x="11324" y="60157"/>
                    <a:pt x="25241" y="60157"/>
                  </a:cubicBezTo>
                  <a:cubicBezTo>
                    <a:pt x="39160" y="60157"/>
                    <a:pt x="50483" y="48833"/>
                    <a:pt x="50483" y="34914"/>
                  </a:cubicBezTo>
                  <a:lnTo>
                    <a:pt x="50483" y="25242"/>
                  </a:lnTo>
                  <a:cubicBezTo>
                    <a:pt x="50484" y="11324"/>
                    <a:pt x="39161" y="0"/>
                    <a:pt x="25241" y="0"/>
                  </a:cubicBezTo>
                  <a:close/>
                  <a:moveTo>
                    <a:pt x="32637" y="34914"/>
                  </a:moveTo>
                  <a:cubicBezTo>
                    <a:pt x="32637" y="38992"/>
                    <a:pt x="29320" y="42309"/>
                    <a:pt x="25242" y="42309"/>
                  </a:cubicBezTo>
                  <a:cubicBezTo>
                    <a:pt x="21165" y="42309"/>
                    <a:pt x="17849" y="38992"/>
                    <a:pt x="17849" y="34914"/>
                  </a:cubicBezTo>
                  <a:lnTo>
                    <a:pt x="17849" y="25242"/>
                  </a:lnTo>
                  <a:cubicBezTo>
                    <a:pt x="17849" y="21165"/>
                    <a:pt x="21166" y="17847"/>
                    <a:pt x="25242" y="17847"/>
                  </a:cubicBezTo>
                  <a:cubicBezTo>
                    <a:pt x="29320" y="17847"/>
                    <a:pt x="32637" y="21165"/>
                    <a:pt x="32637" y="25242"/>
                  </a:cubicBezTo>
                  <a:lnTo>
                    <a:pt x="32637" y="349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34"/>
            <p:cNvSpPr/>
            <p:nvPr/>
          </p:nvSpPr>
          <p:spPr>
            <a:xfrm>
              <a:off x="7355999" y="3373945"/>
              <a:ext cx="26912" cy="60156"/>
            </a:xfrm>
            <a:custGeom>
              <a:avLst/>
              <a:gdLst/>
              <a:ahLst/>
              <a:cxnLst/>
              <a:rect l="l" t="t" r="r" b="b"/>
              <a:pathLst>
                <a:path w="26912" h="60156" extrusionOk="0">
                  <a:moveTo>
                    <a:pt x="17989" y="0"/>
                  </a:moveTo>
                  <a:lnTo>
                    <a:pt x="8924" y="0"/>
                  </a:lnTo>
                  <a:cubicBezTo>
                    <a:pt x="3995" y="0"/>
                    <a:pt x="0" y="3995"/>
                    <a:pt x="0" y="8924"/>
                  </a:cubicBezTo>
                  <a:cubicBezTo>
                    <a:pt x="0" y="13852"/>
                    <a:pt x="3995" y="17847"/>
                    <a:pt x="8924" y="17847"/>
                  </a:cubicBezTo>
                  <a:lnTo>
                    <a:pt x="9065" y="17847"/>
                  </a:lnTo>
                  <a:lnTo>
                    <a:pt x="9065" y="51233"/>
                  </a:lnTo>
                  <a:cubicBezTo>
                    <a:pt x="9065" y="56161"/>
                    <a:pt x="13061" y="60157"/>
                    <a:pt x="17989" y="60157"/>
                  </a:cubicBezTo>
                  <a:cubicBezTo>
                    <a:pt x="22917" y="60157"/>
                    <a:pt x="26913" y="56161"/>
                    <a:pt x="26913" y="51233"/>
                  </a:cubicBezTo>
                  <a:lnTo>
                    <a:pt x="26913" y="8924"/>
                  </a:lnTo>
                  <a:cubicBezTo>
                    <a:pt x="26913" y="3995"/>
                    <a:pt x="22917" y="0"/>
                    <a:pt x="1798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34"/>
            <p:cNvSpPr/>
            <p:nvPr/>
          </p:nvSpPr>
          <p:spPr>
            <a:xfrm>
              <a:off x="7443480" y="3373945"/>
              <a:ext cx="26912" cy="60156"/>
            </a:xfrm>
            <a:custGeom>
              <a:avLst/>
              <a:gdLst/>
              <a:ahLst/>
              <a:cxnLst/>
              <a:rect l="l" t="t" r="r" b="b"/>
              <a:pathLst>
                <a:path w="26912" h="60156" extrusionOk="0">
                  <a:moveTo>
                    <a:pt x="17989" y="0"/>
                  </a:moveTo>
                  <a:lnTo>
                    <a:pt x="8924" y="0"/>
                  </a:lnTo>
                  <a:cubicBezTo>
                    <a:pt x="3995" y="0"/>
                    <a:pt x="0" y="3995"/>
                    <a:pt x="0" y="8924"/>
                  </a:cubicBezTo>
                  <a:cubicBezTo>
                    <a:pt x="0" y="13852"/>
                    <a:pt x="3995" y="17847"/>
                    <a:pt x="8924" y="17847"/>
                  </a:cubicBezTo>
                  <a:lnTo>
                    <a:pt x="9065" y="17847"/>
                  </a:lnTo>
                  <a:lnTo>
                    <a:pt x="9065" y="51233"/>
                  </a:lnTo>
                  <a:cubicBezTo>
                    <a:pt x="9065" y="56161"/>
                    <a:pt x="13061" y="60157"/>
                    <a:pt x="17989" y="60157"/>
                  </a:cubicBezTo>
                  <a:cubicBezTo>
                    <a:pt x="22917" y="60157"/>
                    <a:pt x="26913" y="56161"/>
                    <a:pt x="26913" y="51233"/>
                  </a:cubicBezTo>
                  <a:lnTo>
                    <a:pt x="26913" y="8924"/>
                  </a:lnTo>
                  <a:cubicBezTo>
                    <a:pt x="26913" y="3995"/>
                    <a:pt x="22917" y="0"/>
                    <a:pt x="1798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34"/>
            <p:cNvSpPr/>
            <p:nvPr/>
          </p:nvSpPr>
          <p:spPr>
            <a:xfrm>
              <a:off x="7476720" y="3373945"/>
              <a:ext cx="26913" cy="60156"/>
            </a:xfrm>
            <a:custGeom>
              <a:avLst/>
              <a:gdLst/>
              <a:ahLst/>
              <a:cxnLst/>
              <a:rect l="l" t="t" r="r" b="b"/>
              <a:pathLst>
                <a:path w="26913" h="60156" extrusionOk="0">
                  <a:moveTo>
                    <a:pt x="17990" y="0"/>
                  </a:moveTo>
                  <a:lnTo>
                    <a:pt x="8924" y="0"/>
                  </a:lnTo>
                  <a:cubicBezTo>
                    <a:pt x="3995" y="0"/>
                    <a:pt x="0" y="3995"/>
                    <a:pt x="0" y="8924"/>
                  </a:cubicBezTo>
                  <a:cubicBezTo>
                    <a:pt x="0" y="13852"/>
                    <a:pt x="3995" y="17847"/>
                    <a:pt x="8924" y="17847"/>
                  </a:cubicBezTo>
                  <a:lnTo>
                    <a:pt x="9066" y="17847"/>
                  </a:lnTo>
                  <a:lnTo>
                    <a:pt x="9066" y="51233"/>
                  </a:lnTo>
                  <a:cubicBezTo>
                    <a:pt x="9066" y="56161"/>
                    <a:pt x="13062" y="60157"/>
                    <a:pt x="17990" y="60157"/>
                  </a:cubicBezTo>
                  <a:cubicBezTo>
                    <a:pt x="22919" y="60157"/>
                    <a:pt x="26914" y="56161"/>
                    <a:pt x="26914" y="51233"/>
                  </a:cubicBezTo>
                  <a:lnTo>
                    <a:pt x="26914" y="8924"/>
                  </a:lnTo>
                  <a:cubicBezTo>
                    <a:pt x="26914" y="3995"/>
                    <a:pt x="22919" y="0"/>
                    <a:pt x="1799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34"/>
            <p:cNvSpPr/>
            <p:nvPr/>
          </p:nvSpPr>
          <p:spPr>
            <a:xfrm>
              <a:off x="7633971" y="3200097"/>
              <a:ext cx="138163" cy="83125"/>
            </a:xfrm>
            <a:custGeom>
              <a:avLst/>
              <a:gdLst/>
              <a:ahLst/>
              <a:cxnLst/>
              <a:rect l="l" t="t" r="r" b="b"/>
              <a:pathLst>
                <a:path w="138163" h="83125" extrusionOk="0">
                  <a:moveTo>
                    <a:pt x="129239" y="65278"/>
                  </a:moveTo>
                  <a:lnTo>
                    <a:pt x="116439" y="65278"/>
                  </a:lnTo>
                  <a:lnTo>
                    <a:pt x="116439" y="8924"/>
                  </a:lnTo>
                  <a:cubicBezTo>
                    <a:pt x="116439" y="3995"/>
                    <a:pt x="112444" y="0"/>
                    <a:pt x="107515" y="0"/>
                  </a:cubicBezTo>
                  <a:cubicBezTo>
                    <a:pt x="102587" y="0"/>
                    <a:pt x="98592" y="3995"/>
                    <a:pt x="98592" y="8924"/>
                  </a:cubicBezTo>
                  <a:lnTo>
                    <a:pt x="98592" y="65278"/>
                  </a:lnTo>
                  <a:lnTo>
                    <a:pt x="90816" y="65278"/>
                  </a:lnTo>
                  <a:lnTo>
                    <a:pt x="90816" y="44763"/>
                  </a:lnTo>
                  <a:cubicBezTo>
                    <a:pt x="90816" y="39834"/>
                    <a:pt x="86821" y="35839"/>
                    <a:pt x="81892" y="35839"/>
                  </a:cubicBezTo>
                  <a:cubicBezTo>
                    <a:pt x="76964" y="35839"/>
                    <a:pt x="72969" y="39834"/>
                    <a:pt x="72969" y="44763"/>
                  </a:cubicBezTo>
                  <a:lnTo>
                    <a:pt x="72969" y="65278"/>
                  </a:lnTo>
                  <a:lnTo>
                    <a:pt x="65193" y="65278"/>
                  </a:lnTo>
                  <a:lnTo>
                    <a:pt x="65193" y="23003"/>
                  </a:lnTo>
                  <a:cubicBezTo>
                    <a:pt x="65193" y="18075"/>
                    <a:pt x="61198" y="14079"/>
                    <a:pt x="56269" y="14079"/>
                  </a:cubicBezTo>
                  <a:cubicBezTo>
                    <a:pt x="51341" y="14079"/>
                    <a:pt x="47346" y="18075"/>
                    <a:pt x="47346" y="23003"/>
                  </a:cubicBezTo>
                  <a:lnTo>
                    <a:pt x="47346" y="65278"/>
                  </a:lnTo>
                  <a:lnTo>
                    <a:pt x="39571" y="65278"/>
                  </a:lnTo>
                  <a:lnTo>
                    <a:pt x="39571" y="44763"/>
                  </a:lnTo>
                  <a:cubicBezTo>
                    <a:pt x="39571" y="39834"/>
                    <a:pt x="35576" y="35839"/>
                    <a:pt x="30648" y="35839"/>
                  </a:cubicBezTo>
                  <a:cubicBezTo>
                    <a:pt x="25719" y="35839"/>
                    <a:pt x="21724" y="39834"/>
                    <a:pt x="21724" y="44763"/>
                  </a:cubicBezTo>
                  <a:lnTo>
                    <a:pt x="21724" y="65278"/>
                  </a:lnTo>
                  <a:lnTo>
                    <a:pt x="8924" y="65278"/>
                  </a:lnTo>
                  <a:cubicBezTo>
                    <a:pt x="3995" y="65278"/>
                    <a:pt x="0" y="69273"/>
                    <a:pt x="0" y="74201"/>
                  </a:cubicBezTo>
                  <a:cubicBezTo>
                    <a:pt x="0" y="79130"/>
                    <a:pt x="3995" y="83125"/>
                    <a:pt x="8924" y="83125"/>
                  </a:cubicBezTo>
                  <a:lnTo>
                    <a:pt x="129239" y="83125"/>
                  </a:lnTo>
                  <a:cubicBezTo>
                    <a:pt x="134168" y="83125"/>
                    <a:pt x="138163" y="79130"/>
                    <a:pt x="138163" y="74201"/>
                  </a:cubicBezTo>
                  <a:cubicBezTo>
                    <a:pt x="138163" y="69273"/>
                    <a:pt x="134168" y="65278"/>
                    <a:pt x="129239" y="65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34"/>
            <p:cNvSpPr/>
            <p:nvPr/>
          </p:nvSpPr>
          <p:spPr>
            <a:xfrm>
              <a:off x="7633973" y="3302495"/>
              <a:ext cx="64860" cy="17847"/>
            </a:xfrm>
            <a:custGeom>
              <a:avLst/>
              <a:gdLst/>
              <a:ahLst/>
              <a:cxnLst/>
              <a:rect l="l" t="t" r="r" b="b"/>
              <a:pathLst>
                <a:path w="64860" h="17847" extrusionOk="0">
                  <a:moveTo>
                    <a:pt x="55936" y="0"/>
                  </a:moveTo>
                  <a:lnTo>
                    <a:pt x="8924" y="0"/>
                  </a:lnTo>
                  <a:cubicBezTo>
                    <a:pt x="3995" y="0"/>
                    <a:pt x="0" y="3995"/>
                    <a:pt x="0" y="8924"/>
                  </a:cubicBezTo>
                  <a:cubicBezTo>
                    <a:pt x="0" y="13852"/>
                    <a:pt x="3995" y="17847"/>
                    <a:pt x="8924" y="17847"/>
                  </a:cubicBezTo>
                  <a:lnTo>
                    <a:pt x="55936" y="17847"/>
                  </a:lnTo>
                  <a:cubicBezTo>
                    <a:pt x="60865" y="17847"/>
                    <a:pt x="64860" y="13852"/>
                    <a:pt x="64860" y="8924"/>
                  </a:cubicBezTo>
                  <a:cubicBezTo>
                    <a:pt x="64860" y="3995"/>
                    <a:pt x="60865" y="0"/>
                    <a:pt x="5593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34"/>
            <p:cNvSpPr/>
            <p:nvPr/>
          </p:nvSpPr>
          <p:spPr>
            <a:xfrm>
              <a:off x="7633973" y="3329512"/>
              <a:ext cx="64860" cy="17847"/>
            </a:xfrm>
            <a:custGeom>
              <a:avLst/>
              <a:gdLst/>
              <a:ahLst/>
              <a:cxnLst/>
              <a:rect l="l" t="t" r="r" b="b"/>
              <a:pathLst>
                <a:path w="64860" h="17847" extrusionOk="0">
                  <a:moveTo>
                    <a:pt x="55936" y="0"/>
                  </a:moveTo>
                  <a:lnTo>
                    <a:pt x="8924" y="0"/>
                  </a:lnTo>
                  <a:cubicBezTo>
                    <a:pt x="3995" y="0"/>
                    <a:pt x="0" y="3995"/>
                    <a:pt x="0" y="8924"/>
                  </a:cubicBezTo>
                  <a:cubicBezTo>
                    <a:pt x="0" y="13852"/>
                    <a:pt x="3995" y="17847"/>
                    <a:pt x="8924" y="17847"/>
                  </a:cubicBezTo>
                  <a:lnTo>
                    <a:pt x="55936" y="17847"/>
                  </a:lnTo>
                  <a:cubicBezTo>
                    <a:pt x="60865" y="17847"/>
                    <a:pt x="64860" y="13852"/>
                    <a:pt x="64860" y="8924"/>
                  </a:cubicBezTo>
                  <a:cubicBezTo>
                    <a:pt x="64860" y="3995"/>
                    <a:pt x="60865" y="0"/>
                    <a:pt x="5593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34"/>
            <p:cNvSpPr/>
            <p:nvPr/>
          </p:nvSpPr>
          <p:spPr>
            <a:xfrm>
              <a:off x="7633973" y="3356529"/>
              <a:ext cx="64860" cy="17847"/>
            </a:xfrm>
            <a:custGeom>
              <a:avLst/>
              <a:gdLst/>
              <a:ahLst/>
              <a:cxnLst/>
              <a:rect l="l" t="t" r="r" b="b"/>
              <a:pathLst>
                <a:path w="64860" h="17847" extrusionOk="0">
                  <a:moveTo>
                    <a:pt x="55936" y="0"/>
                  </a:moveTo>
                  <a:lnTo>
                    <a:pt x="8924" y="0"/>
                  </a:lnTo>
                  <a:cubicBezTo>
                    <a:pt x="3995" y="0"/>
                    <a:pt x="0" y="3995"/>
                    <a:pt x="0" y="8924"/>
                  </a:cubicBezTo>
                  <a:cubicBezTo>
                    <a:pt x="0" y="13853"/>
                    <a:pt x="3995" y="17847"/>
                    <a:pt x="8924" y="17847"/>
                  </a:cubicBezTo>
                  <a:lnTo>
                    <a:pt x="55936" y="17847"/>
                  </a:lnTo>
                  <a:cubicBezTo>
                    <a:pt x="60865" y="17847"/>
                    <a:pt x="64860" y="13852"/>
                    <a:pt x="64860" y="8924"/>
                  </a:cubicBezTo>
                  <a:cubicBezTo>
                    <a:pt x="64860" y="3995"/>
                    <a:pt x="60865" y="0"/>
                    <a:pt x="5593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34"/>
            <p:cNvSpPr/>
            <p:nvPr/>
          </p:nvSpPr>
          <p:spPr>
            <a:xfrm>
              <a:off x="7707275" y="3302495"/>
              <a:ext cx="64861" cy="17847"/>
            </a:xfrm>
            <a:custGeom>
              <a:avLst/>
              <a:gdLst/>
              <a:ahLst/>
              <a:cxnLst/>
              <a:rect l="l" t="t" r="r" b="b"/>
              <a:pathLst>
                <a:path w="64861" h="17847" extrusionOk="0">
                  <a:moveTo>
                    <a:pt x="55937" y="0"/>
                  </a:moveTo>
                  <a:lnTo>
                    <a:pt x="8924" y="0"/>
                  </a:lnTo>
                  <a:cubicBezTo>
                    <a:pt x="3995" y="0"/>
                    <a:pt x="0" y="3995"/>
                    <a:pt x="0" y="8924"/>
                  </a:cubicBezTo>
                  <a:cubicBezTo>
                    <a:pt x="0" y="13852"/>
                    <a:pt x="3995" y="17847"/>
                    <a:pt x="8924" y="17847"/>
                  </a:cubicBezTo>
                  <a:lnTo>
                    <a:pt x="55937" y="17847"/>
                  </a:lnTo>
                  <a:cubicBezTo>
                    <a:pt x="60866" y="17847"/>
                    <a:pt x="64861" y="13852"/>
                    <a:pt x="64861" y="8924"/>
                  </a:cubicBezTo>
                  <a:cubicBezTo>
                    <a:pt x="64861" y="3995"/>
                    <a:pt x="60866" y="0"/>
                    <a:pt x="5593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34"/>
            <p:cNvSpPr/>
            <p:nvPr/>
          </p:nvSpPr>
          <p:spPr>
            <a:xfrm>
              <a:off x="7707275" y="3329512"/>
              <a:ext cx="64861" cy="17847"/>
            </a:xfrm>
            <a:custGeom>
              <a:avLst/>
              <a:gdLst/>
              <a:ahLst/>
              <a:cxnLst/>
              <a:rect l="l" t="t" r="r" b="b"/>
              <a:pathLst>
                <a:path w="64861" h="17847" extrusionOk="0">
                  <a:moveTo>
                    <a:pt x="55937" y="0"/>
                  </a:moveTo>
                  <a:lnTo>
                    <a:pt x="8924" y="0"/>
                  </a:lnTo>
                  <a:cubicBezTo>
                    <a:pt x="3995" y="0"/>
                    <a:pt x="0" y="3995"/>
                    <a:pt x="0" y="8924"/>
                  </a:cubicBezTo>
                  <a:cubicBezTo>
                    <a:pt x="0" y="13852"/>
                    <a:pt x="3995" y="17847"/>
                    <a:pt x="8924" y="17847"/>
                  </a:cubicBezTo>
                  <a:lnTo>
                    <a:pt x="55937" y="17847"/>
                  </a:lnTo>
                  <a:cubicBezTo>
                    <a:pt x="60866" y="17847"/>
                    <a:pt x="64861" y="13852"/>
                    <a:pt x="64861" y="8924"/>
                  </a:cubicBezTo>
                  <a:cubicBezTo>
                    <a:pt x="64861" y="3995"/>
                    <a:pt x="60866" y="0"/>
                    <a:pt x="5593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34"/>
            <p:cNvSpPr/>
            <p:nvPr/>
          </p:nvSpPr>
          <p:spPr>
            <a:xfrm>
              <a:off x="7707275" y="3356529"/>
              <a:ext cx="64861" cy="17847"/>
            </a:xfrm>
            <a:custGeom>
              <a:avLst/>
              <a:gdLst/>
              <a:ahLst/>
              <a:cxnLst/>
              <a:rect l="l" t="t" r="r" b="b"/>
              <a:pathLst>
                <a:path w="64861" h="17847" extrusionOk="0">
                  <a:moveTo>
                    <a:pt x="55937" y="0"/>
                  </a:moveTo>
                  <a:lnTo>
                    <a:pt x="8924" y="0"/>
                  </a:lnTo>
                  <a:cubicBezTo>
                    <a:pt x="3995" y="0"/>
                    <a:pt x="0" y="3995"/>
                    <a:pt x="0" y="8924"/>
                  </a:cubicBezTo>
                  <a:cubicBezTo>
                    <a:pt x="0" y="13853"/>
                    <a:pt x="3995" y="17847"/>
                    <a:pt x="8924" y="17847"/>
                  </a:cubicBezTo>
                  <a:lnTo>
                    <a:pt x="55937" y="17847"/>
                  </a:lnTo>
                  <a:cubicBezTo>
                    <a:pt x="60866" y="17847"/>
                    <a:pt x="64861" y="13852"/>
                    <a:pt x="64861" y="8924"/>
                  </a:cubicBezTo>
                  <a:cubicBezTo>
                    <a:pt x="64861" y="3995"/>
                    <a:pt x="60866" y="0"/>
                    <a:pt x="5593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34"/>
            <p:cNvSpPr/>
            <p:nvPr/>
          </p:nvSpPr>
          <p:spPr>
            <a:xfrm>
              <a:off x="7634609"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34"/>
            <p:cNvSpPr/>
            <p:nvPr/>
          </p:nvSpPr>
          <p:spPr>
            <a:xfrm>
              <a:off x="7658672"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3"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34"/>
            <p:cNvSpPr/>
            <p:nvPr/>
          </p:nvSpPr>
          <p:spPr>
            <a:xfrm>
              <a:off x="7682735"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34"/>
            <p:cNvSpPr/>
            <p:nvPr/>
          </p:nvSpPr>
          <p:spPr>
            <a:xfrm>
              <a:off x="7706799"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34"/>
            <p:cNvSpPr/>
            <p:nvPr/>
          </p:nvSpPr>
          <p:spPr>
            <a:xfrm>
              <a:off x="7730862"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34"/>
            <p:cNvSpPr/>
            <p:nvPr/>
          </p:nvSpPr>
          <p:spPr>
            <a:xfrm>
              <a:off x="7754925"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1670" name="Google Shape;1670;p34"/>
          <p:cNvCxnSpPr>
            <a:stCxn id="1565" idx="4"/>
            <a:endCxn id="1588" idx="0"/>
          </p:cNvCxnSpPr>
          <p:nvPr/>
        </p:nvCxnSpPr>
        <p:spPr>
          <a:xfrm rot="16200000" flipV="1">
            <a:off x="3852763" y="1936978"/>
            <a:ext cx="462839" cy="185286"/>
          </a:xfrm>
          <a:prstGeom prst="bentConnector2">
            <a:avLst/>
          </a:prstGeom>
          <a:noFill/>
          <a:ln w="9525" cap="flat" cmpd="sng">
            <a:solidFill>
              <a:schemeClr val="dk1"/>
            </a:solidFill>
            <a:prstDash val="solid"/>
            <a:round/>
            <a:headEnd type="none" w="med" len="med"/>
            <a:tailEnd type="diamond" w="med" len="med"/>
          </a:ln>
        </p:spPr>
      </p:cxnSp>
      <p:cxnSp>
        <p:nvCxnSpPr>
          <p:cNvPr id="1671" name="Google Shape;1671;p34"/>
          <p:cNvCxnSpPr>
            <a:stCxn id="1565" idx="5"/>
            <a:endCxn id="1589" idx="3"/>
          </p:cNvCxnSpPr>
          <p:nvPr/>
        </p:nvCxnSpPr>
        <p:spPr>
          <a:xfrm rot="-5400000">
            <a:off x="4816875" y="1925341"/>
            <a:ext cx="486000" cy="185400"/>
          </a:xfrm>
          <a:prstGeom prst="bentConnector2">
            <a:avLst/>
          </a:prstGeom>
          <a:noFill/>
          <a:ln w="9525" cap="flat" cmpd="sng">
            <a:solidFill>
              <a:schemeClr val="dk1"/>
            </a:solidFill>
            <a:prstDash val="solid"/>
            <a:round/>
            <a:headEnd type="none" w="med" len="med"/>
            <a:tailEnd type="diamond" w="med" len="med"/>
          </a:ln>
        </p:spPr>
      </p:cxnSp>
      <p:cxnSp>
        <p:nvCxnSpPr>
          <p:cNvPr id="1672" name="Google Shape;1672;p34"/>
          <p:cNvCxnSpPr>
            <a:stCxn id="1593" idx="0"/>
            <a:endCxn id="1591" idx="3"/>
          </p:cNvCxnSpPr>
          <p:nvPr/>
        </p:nvCxnSpPr>
        <p:spPr>
          <a:xfrm>
            <a:off x="1242287" y="1775116"/>
            <a:ext cx="1175400" cy="0"/>
          </a:xfrm>
          <a:prstGeom prst="straightConnector1">
            <a:avLst/>
          </a:prstGeom>
          <a:noFill/>
          <a:ln w="9525" cap="flat" cmpd="sng">
            <a:solidFill>
              <a:schemeClr val="dk1"/>
            </a:solidFill>
            <a:prstDash val="solid"/>
            <a:round/>
            <a:headEnd type="none" w="med" len="med"/>
            <a:tailEnd type="none" w="med" len="med"/>
          </a:ln>
        </p:spPr>
      </p:cxnSp>
      <p:cxnSp>
        <p:nvCxnSpPr>
          <p:cNvPr id="1673" name="Google Shape;1673;p34"/>
          <p:cNvCxnSpPr>
            <a:endCxn id="1593" idx="3"/>
          </p:cNvCxnSpPr>
          <p:nvPr/>
        </p:nvCxnSpPr>
        <p:spPr>
          <a:xfrm>
            <a:off x="466187" y="1775116"/>
            <a:ext cx="610800" cy="0"/>
          </a:xfrm>
          <a:prstGeom prst="straightConnector1">
            <a:avLst/>
          </a:prstGeom>
          <a:noFill/>
          <a:ln w="9525" cap="flat" cmpd="sng">
            <a:solidFill>
              <a:schemeClr val="dk1"/>
            </a:solidFill>
            <a:prstDash val="solid"/>
            <a:round/>
            <a:headEnd type="diamond" w="med" len="med"/>
            <a:tailEnd type="none" w="med" len="med"/>
          </a:ln>
        </p:spPr>
      </p:cxnSp>
      <p:cxnSp>
        <p:nvCxnSpPr>
          <p:cNvPr id="1674" name="Google Shape;1674;p34"/>
          <p:cNvCxnSpPr>
            <a:endCxn id="1602" idx="3"/>
          </p:cNvCxnSpPr>
          <p:nvPr/>
        </p:nvCxnSpPr>
        <p:spPr>
          <a:xfrm>
            <a:off x="6726287" y="1775116"/>
            <a:ext cx="1175400" cy="0"/>
          </a:xfrm>
          <a:prstGeom prst="straightConnector1">
            <a:avLst/>
          </a:prstGeom>
          <a:noFill/>
          <a:ln w="9525" cap="flat" cmpd="sng">
            <a:solidFill>
              <a:schemeClr val="dk1"/>
            </a:solidFill>
            <a:prstDash val="solid"/>
            <a:round/>
            <a:headEnd type="none" w="med" len="med"/>
            <a:tailEnd type="none" w="med" len="med"/>
          </a:ln>
        </p:spPr>
      </p:cxnSp>
      <p:cxnSp>
        <p:nvCxnSpPr>
          <p:cNvPr id="1675" name="Google Shape;1675;p34"/>
          <p:cNvCxnSpPr/>
          <p:nvPr/>
        </p:nvCxnSpPr>
        <p:spPr>
          <a:xfrm>
            <a:off x="8066987" y="1775116"/>
            <a:ext cx="624000" cy="0"/>
          </a:xfrm>
          <a:prstGeom prst="straightConnector1">
            <a:avLst/>
          </a:prstGeom>
          <a:noFill/>
          <a:ln w="9525" cap="flat" cmpd="sng">
            <a:solidFill>
              <a:schemeClr val="dk1"/>
            </a:solidFill>
            <a:prstDash val="solid"/>
            <a:round/>
            <a:headEnd type="none" w="med" len="med"/>
            <a:tailEnd type="diamond" w="med" len="med"/>
          </a:ln>
        </p:spPr>
      </p:cxnSp>
      <p:sp>
        <p:nvSpPr>
          <p:cNvPr id="115" name="Google Shape;1476;p32">
            <a:extLst>
              <a:ext uri="{FF2B5EF4-FFF2-40B4-BE49-F238E27FC236}">
                <a16:creationId xmlns:a16="http://schemas.microsoft.com/office/drawing/2014/main" id="{18D4A0DB-6F13-4C91-95B7-6C69550CA9CB}"/>
              </a:ext>
            </a:extLst>
          </p:cNvPr>
          <p:cNvSpPr/>
          <p:nvPr/>
        </p:nvSpPr>
        <p:spPr>
          <a:xfrm>
            <a:off x="5346859" y="3174846"/>
            <a:ext cx="613892" cy="613892"/>
          </a:xfrm>
          <a:prstGeom prst="ellipse">
            <a:avLst/>
          </a:prstGeom>
          <a:solidFill>
            <a:srgbClr val="18E4A2"/>
          </a:solidFill>
          <a:ln w="9525" cap="flat" cmpd="sng">
            <a:solidFill>
              <a:schemeClr val="bg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1"/>
                </a:solidFill>
                <a:latin typeface="Montserrat SemiBold"/>
                <a:ea typeface="Montserrat SemiBold"/>
                <a:cs typeface="Montserrat SemiBold"/>
                <a:sym typeface="Montserrat SemiBold"/>
              </a:rPr>
              <a:t>20%</a:t>
            </a:r>
            <a:endParaRPr sz="1200" dirty="0">
              <a:solidFill>
                <a:schemeClr val="dk1"/>
              </a:solidFill>
              <a:latin typeface="Montserrat SemiBold"/>
              <a:ea typeface="Montserrat SemiBold"/>
              <a:cs typeface="Montserrat SemiBold"/>
              <a:sym typeface="Montserrat SemiBold"/>
            </a:endParaRPr>
          </a:p>
        </p:txBody>
      </p:sp>
      <p:sp>
        <p:nvSpPr>
          <p:cNvPr id="116" name="Google Shape;1476;p32">
            <a:extLst>
              <a:ext uri="{FF2B5EF4-FFF2-40B4-BE49-F238E27FC236}">
                <a16:creationId xmlns:a16="http://schemas.microsoft.com/office/drawing/2014/main" id="{04123094-98D6-4E72-9EB1-AEE182A94C4A}"/>
              </a:ext>
            </a:extLst>
          </p:cNvPr>
          <p:cNvSpPr/>
          <p:nvPr/>
        </p:nvSpPr>
        <p:spPr>
          <a:xfrm>
            <a:off x="3098657" y="3199911"/>
            <a:ext cx="613892" cy="613892"/>
          </a:xfrm>
          <a:prstGeom prst="ellipse">
            <a:avLst/>
          </a:prstGeom>
          <a:solidFill>
            <a:schemeClr val="accent1">
              <a:lumMod val="60000"/>
              <a:lumOff val="40000"/>
            </a:schemeClr>
          </a:solidFill>
          <a:ln w="9525" cap="flat" cmpd="sng">
            <a:solidFill>
              <a:schemeClr val="bg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1"/>
                </a:solidFill>
                <a:latin typeface="Montserrat SemiBold"/>
                <a:ea typeface="Montserrat SemiBold"/>
                <a:cs typeface="Montserrat SemiBold"/>
                <a:sym typeface="Montserrat SemiBold"/>
              </a:rPr>
              <a:t>80%</a:t>
            </a:r>
            <a:endParaRPr sz="1200" dirty="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9"/>
          <p:cNvSpPr txBox="1">
            <a:spLocks noGrp="1"/>
          </p:cNvSpPr>
          <p:nvPr>
            <p:ph type="title"/>
          </p:nvPr>
        </p:nvSpPr>
        <p:spPr>
          <a:xfrm>
            <a:off x="441685" y="295667"/>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Training</a:t>
            </a:r>
            <a:endParaRPr dirty="0"/>
          </a:p>
        </p:txBody>
      </p:sp>
      <p:cxnSp>
        <p:nvCxnSpPr>
          <p:cNvPr id="447" name="Google Shape;447;p19"/>
          <p:cNvCxnSpPr>
            <a:cxnSpLocks/>
            <a:stCxn id="448" idx="0"/>
            <a:endCxn id="449" idx="0"/>
          </p:cNvCxnSpPr>
          <p:nvPr/>
        </p:nvCxnSpPr>
        <p:spPr>
          <a:xfrm>
            <a:off x="3459835" y="2517774"/>
            <a:ext cx="981" cy="356691"/>
          </a:xfrm>
          <a:prstGeom prst="straightConnector1">
            <a:avLst/>
          </a:prstGeom>
          <a:noFill/>
          <a:ln w="9525" cap="flat" cmpd="sng">
            <a:solidFill>
              <a:schemeClr val="dk1"/>
            </a:solidFill>
            <a:prstDash val="solid"/>
            <a:round/>
            <a:headEnd type="none" w="med" len="med"/>
            <a:tailEnd type="diamond" w="med" len="med"/>
          </a:ln>
        </p:spPr>
      </p:cxnSp>
      <p:cxnSp>
        <p:nvCxnSpPr>
          <p:cNvPr id="450" name="Google Shape;450;p19"/>
          <p:cNvCxnSpPr>
            <a:stCxn id="451" idx="2"/>
            <a:endCxn id="448" idx="5"/>
          </p:cNvCxnSpPr>
          <p:nvPr/>
        </p:nvCxnSpPr>
        <p:spPr>
          <a:xfrm>
            <a:off x="882720" y="2329556"/>
            <a:ext cx="2951700" cy="900"/>
          </a:xfrm>
          <a:prstGeom prst="straightConnector1">
            <a:avLst/>
          </a:prstGeom>
          <a:noFill/>
          <a:ln w="9525" cap="flat" cmpd="sng">
            <a:solidFill>
              <a:schemeClr val="dk1"/>
            </a:solidFill>
            <a:prstDash val="solid"/>
            <a:round/>
            <a:headEnd type="none" w="med" len="med"/>
            <a:tailEnd type="none" w="med" len="med"/>
          </a:ln>
        </p:spPr>
      </p:cxnSp>
      <p:cxnSp>
        <p:nvCxnSpPr>
          <p:cNvPr id="452" name="Google Shape;452;p19"/>
          <p:cNvCxnSpPr>
            <a:stCxn id="448" idx="1"/>
            <a:endCxn id="453" idx="4"/>
          </p:cNvCxnSpPr>
          <p:nvPr/>
        </p:nvCxnSpPr>
        <p:spPr>
          <a:xfrm>
            <a:off x="3085135" y="2330424"/>
            <a:ext cx="2952000" cy="0"/>
          </a:xfrm>
          <a:prstGeom prst="straightConnector1">
            <a:avLst/>
          </a:prstGeom>
          <a:noFill/>
          <a:ln w="9525" cap="flat" cmpd="sng">
            <a:solidFill>
              <a:schemeClr val="dk1"/>
            </a:solidFill>
            <a:prstDash val="solid"/>
            <a:round/>
            <a:headEnd type="none" w="med" len="med"/>
            <a:tailEnd type="none" w="med" len="med"/>
          </a:ln>
        </p:spPr>
      </p:cxnSp>
      <p:cxnSp>
        <p:nvCxnSpPr>
          <p:cNvPr id="454" name="Google Shape;454;p19"/>
          <p:cNvCxnSpPr>
            <a:stCxn id="453" idx="2"/>
            <a:endCxn id="455" idx="5"/>
          </p:cNvCxnSpPr>
          <p:nvPr/>
        </p:nvCxnSpPr>
        <p:spPr>
          <a:xfrm>
            <a:off x="5287587" y="2330432"/>
            <a:ext cx="2951700" cy="0"/>
          </a:xfrm>
          <a:prstGeom prst="straightConnector1">
            <a:avLst/>
          </a:prstGeom>
          <a:noFill/>
          <a:ln w="9525" cap="flat" cmpd="sng">
            <a:solidFill>
              <a:schemeClr val="dk1"/>
            </a:solidFill>
            <a:prstDash val="solid"/>
            <a:round/>
            <a:headEnd type="none" w="med" len="med"/>
            <a:tailEnd type="none" w="med" len="med"/>
          </a:ln>
        </p:spPr>
      </p:cxnSp>
      <p:cxnSp>
        <p:nvCxnSpPr>
          <p:cNvPr id="456" name="Google Shape;456;p19"/>
          <p:cNvCxnSpPr>
            <a:stCxn id="448" idx="3"/>
            <a:endCxn id="457" idx="2"/>
          </p:cNvCxnSpPr>
          <p:nvPr/>
        </p:nvCxnSpPr>
        <p:spPr>
          <a:xfrm rot="10800000" flipH="1">
            <a:off x="3459835" y="1397874"/>
            <a:ext cx="5100" cy="323400"/>
          </a:xfrm>
          <a:prstGeom prst="straightConnector1">
            <a:avLst/>
          </a:prstGeom>
          <a:noFill/>
          <a:ln w="9525" cap="flat" cmpd="sng">
            <a:solidFill>
              <a:schemeClr val="dk1"/>
            </a:solidFill>
            <a:prstDash val="solid"/>
            <a:round/>
            <a:headEnd type="none" w="med" len="med"/>
            <a:tailEnd type="diamond" w="med" len="med"/>
          </a:ln>
        </p:spPr>
      </p:cxnSp>
      <p:sp>
        <p:nvSpPr>
          <p:cNvPr id="448" name="Google Shape;448;p19"/>
          <p:cNvSpPr/>
          <p:nvPr/>
        </p:nvSpPr>
        <p:spPr>
          <a:xfrm rot="5400000">
            <a:off x="3061585" y="1744824"/>
            <a:ext cx="796500" cy="749400"/>
          </a:xfrm>
          <a:prstGeom prst="hexagon">
            <a:avLst>
              <a:gd name="adj" fmla="val 25000"/>
              <a:gd name="vf" fmla="val 11547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449" name="Google Shape;449;p19"/>
          <p:cNvSpPr txBox="1"/>
          <p:nvPr/>
        </p:nvSpPr>
        <p:spPr>
          <a:xfrm>
            <a:off x="2506953" y="2874465"/>
            <a:ext cx="1907726" cy="63395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Undersampled </a:t>
            </a:r>
          </a:p>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Data</a:t>
            </a:r>
            <a:endParaRPr sz="1600" dirty="0">
              <a:solidFill>
                <a:schemeClr val="dk1"/>
              </a:solidFill>
              <a:latin typeface="Montserrat SemiBold"/>
              <a:ea typeface="Montserrat SemiBold"/>
              <a:cs typeface="Montserrat SemiBold"/>
              <a:sym typeface="Montserrat SemiBold"/>
            </a:endParaRPr>
          </a:p>
        </p:txBody>
      </p:sp>
      <p:sp>
        <p:nvSpPr>
          <p:cNvPr id="457" name="Google Shape;457;p19"/>
          <p:cNvSpPr txBox="1"/>
          <p:nvPr/>
        </p:nvSpPr>
        <p:spPr>
          <a:xfrm>
            <a:off x="3113757" y="961123"/>
            <a:ext cx="7026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02</a:t>
            </a:r>
            <a:endParaRPr sz="1600">
              <a:solidFill>
                <a:schemeClr val="dk1"/>
              </a:solidFill>
              <a:latin typeface="Montserrat SemiBold"/>
              <a:ea typeface="Montserrat SemiBold"/>
              <a:cs typeface="Montserrat SemiBold"/>
              <a:sym typeface="Montserrat SemiBold"/>
            </a:endParaRPr>
          </a:p>
        </p:txBody>
      </p:sp>
      <p:grpSp>
        <p:nvGrpSpPr>
          <p:cNvPr id="459" name="Google Shape;459;p19"/>
          <p:cNvGrpSpPr/>
          <p:nvPr/>
        </p:nvGrpSpPr>
        <p:grpSpPr>
          <a:xfrm>
            <a:off x="3231265" y="1890921"/>
            <a:ext cx="457176" cy="457199"/>
            <a:chOff x="4348402" y="3107782"/>
            <a:chExt cx="608756" cy="609193"/>
          </a:xfrm>
        </p:grpSpPr>
        <p:sp>
          <p:nvSpPr>
            <p:cNvPr id="460" name="Google Shape;460;p19"/>
            <p:cNvSpPr/>
            <p:nvPr/>
          </p:nvSpPr>
          <p:spPr>
            <a:xfrm>
              <a:off x="4410046" y="3196511"/>
              <a:ext cx="458790" cy="458788"/>
            </a:xfrm>
            <a:custGeom>
              <a:avLst/>
              <a:gdLst/>
              <a:ahLst/>
              <a:cxnLst/>
              <a:rect l="l" t="t" r="r" b="b"/>
              <a:pathLst>
                <a:path w="458790" h="458788" extrusionOk="0">
                  <a:moveTo>
                    <a:pt x="229394" y="0"/>
                  </a:moveTo>
                  <a:cubicBezTo>
                    <a:pt x="102906" y="0"/>
                    <a:pt x="0" y="102906"/>
                    <a:pt x="0" y="229394"/>
                  </a:cubicBezTo>
                  <a:cubicBezTo>
                    <a:pt x="0" y="355883"/>
                    <a:pt x="102906" y="458789"/>
                    <a:pt x="229394" y="458789"/>
                  </a:cubicBezTo>
                  <a:cubicBezTo>
                    <a:pt x="355884" y="458789"/>
                    <a:pt x="458790" y="355883"/>
                    <a:pt x="458790" y="229394"/>
                  </a:cubicBezTo>
                  <a:cubicBezTo>
                    <a:pt x="458790" y="102906"/>
                    <a:pt x="355884" y="0"/>
                    <a:pt x="229394" y="0"/>
                  </a:cubicBezTo>
                  <a:close/>
                  <a:moveTo>
                    <a:pt x="440740" y="220472"/>
                  </a:moveTo>
                  <a:lnTo>
                    <a:pt x="393146" y="220472"/>
                  </a:lnTo>
                  <a:cubicBezTo>
                    <a:pt x="392296" y="189084"/>
                    <a:pt x="386972" y="158791"/>
                    <a:pt x="377602" y="131073"/>
                  </a:cubicBezTo>
                  <a:cubicBezTo>
                    <a:pt x="388716" y="126690"/>
                    <a:pt x="398963" y="121791"/>
                    <a:pt x="408172" y="116425"/>
                  </a:cubicBezTo>
                  <a:cubicBezTo>
                    <a:pt x="427421" y="146775"/>
                    <a:pt x="439150" y="182334"/>
                    <a:pt x="440740" y="220472"/>
                  </a:cubicBezTo>
                  <a:close/>
                  <a:moveTo>
                    <a:pt x="397960" y="101730"/>
                  </a:moveTo>
                  <a:cubicBezTo>
                    <a:pt x="389907" y="106347"/>
                    <a:pt x="380993" y="110585"/>
                    <a:pt x="371351" y="114412"/>
                  </a:cubicBezTo>
                  <a:cubicBezTo>
                    <a:pt x="364489" y="97828"/>
                    <a:pt x="356101" y="82354"/>
                    <a:pt x="346269" y="68366"/>
                  </a:cubicBezTo>
                  <a:cubicBezTo>
                    <a:pt x="338339" y="57083"/>
                    <a:pt x="329711" y="47116"/>
                    <a:pt x="320530" y="38506"/>
                  </a:cubicBezTo>
                  <a:cubicBezTo>
                    <a:pt x="351112" y="53168"/>
                    <a:pt x="377641" y="74968"/>
                    <a:pt x="397960" y="101730"/>
                  </a:cubicBezTo>
                  <a:close/>
                  <a:moveTo>
                    <a:pt x="318366" y="220472"/>
                  </a:moveTo>
                  <a:cubicBezTo>
                    <a:pt x="318014" y="195706"/>
                    <a:pt x="316206" y="171625"/>
                    <a:pt x="313043" y="148983"/>
                  </a:cubicBezTo>
                  <a:cubicBezTo>
                    <a:pt x="329915" y="145911"/>
                    <a:pt x="345943" y="141922"/>
                    <a:pt x="360780" y="137099"/>
                  </a:cubicBezTo>
                  <a:cubicBezTo>
                    <a:pt x="369313" y="162483"/>
                    <a:pt x="374435" y="190692"/>
                    <a:pt x="375291" y="220472"/>
                  </a:cubicBezTo>
                  <a:lnTo>
                    <a:pt x="318366" y="220472"/>
                  </a:lnTo>
                  <a:close/>
                  <a:moveTo>
                    <a:pt x="375291" y="238319"/>
                  </a:moveTo>
                  <a:cubicBezTo>
                    <a:pt x="374426" y="268334"/>
                    <a:pt x="369223" y="296750"/>
                    <a:pt x="360572" y="322289"/>
                  </a:cubicBezTo>
                  <a:cubicBezTo>
                    <a:pt x="345766" y="317488"/>
                    <a:pt x="329776" y="313517"/>
                    <a:pt x="312952" y="310456"/>
                  </a:cubicBezTo>
                  <a:cubicBezTo>
                    <a:pt x="316176" y="287608"/>
                    <a:pt x="318018" y="263365"/>
                    <a:pt x="318368" y="238319"/>
                  </a:cubicBezTo>
                  <a:lnTo>
                    <a:pt x="375291" y="238319"/>
                  </a:lnTo>
                  <a:close/>
                  <a:moveTo>
                    <a:pt x="354522" y="120429"/>
                  </a:moveTo>
                  <a:cubicBezTo>
                    <a:pt x="340786" y="124860"/>
                    <a:pt x="325929" y="128542"/>
                    <a:pt x="310261" y="131400"/>
                  </a:cubicBezTo>
                  <a:cubicBezTo>
                    <a:pt x="306317" y="109119"/>
                    <a:pt x="301004" y="88533"/>
                    <a:pt x="294433" y="70450"/>
                  </a:cubicBezTo>
                  <a:cubicBezTo>
                    <a:pt x="288077" y="52959"/>
                    <a:pt x="280742" y="38509"/>
                    <a:pt x="272676" y="27332"/>
                  </a:cubicBezTo>
                  <a:cubicBezTo>
                    <a:pt x="307161" y="42865"/>
                    <a:pt x="336204" y="76455"/>
                    <a:pt x="354522" y="120429"/>
                  </a:cubicBezTo>
                  <a:close/>
                  <a:moveTo>
                    <a:pt x="263834" y="238319"/>
                  </a:moveTo>
                  <a:lnTo>
                    <a:pt x="300519" y="238319"/>
                  </a:lnTo>
                  <a:lnTo>
                    <a:pt x="300519" y="238319"/>
                  </a:lnTo>
                  <a:cubicBezTo>
                    <a:pt x="300160" y="262145"/>
                    <a:pt x="298358" y="285576"/>
                    <a:pt x="295267" y="307616"/>
                  </a:cubicBezTo>
                  <a:cubicBezTo>
                    <a:pt x="276932" y="305059"/>
                    <a:pt x="257809" y="303555"/>
                    <a:pt x="238318" y="303203"/>
                  </a:cubicBezTo>
                  <a:lnTo>
                    <a:pt x="238318" y="263835"/>
                  </a:lnTo>
                  <a:cubicBezTo>
                    <a:pt x="250777" y="260605"/>
                    <a:pt x="260604" y="250777"/>
                    <a:pt x="263834" y="238319"/>
                  </a:cubicBezTo>
                  <a:close/>
                  <a:moveTo>
                    <a:pt x="238318" y="194955"/>
                  </a:moveTo>
                  <a:lnTo>
                    <a:pt x="238318" y="156251"/>
                  </a:lnTo>
                  <a:cubicBezTo>
                    <a:pt x="257872" y="155898"/>
                    <a:pt x="277048" y="154386"/>
                    <a:pt x="295430" y="151816"/>
                  </a:cubicBezTo>
                  <a:cubicBezTo>
                    <a:pt x="298442" y="173520"/>
                    <a:pt x="300170" y="196643"/>
                    <a:pt x="300517" y="220472"/>
                  </a:cubicBezTo>
                  <a:lnTo>
                    <a:pt x="263834" y="220472"/>
                  </a:lnTo>
                  <a:cubicBezTo>
                    <a:pt x="260604" y="208013"/>
                    <a:pt x="250776" y="198185"/>
                    <a:pt x="238318" y="194955"/>
                  </a:cubicBezTo>
                  <a:close/>
                  <a:moveTo>
                    <a:pt x="220471" y="19764"/>
                  </a:moveTo>
                  <a:lnTo>
                    <a:pt x="220471" y="51671"/>
                  </a:lnTo>
                  <a:cubicBezTo>
                    <a:pt x="220471" y="56599"/>
                    <a:pt x="224465" y="60594"/>
                    <a:pt x="229394" y="60594"/>
                  </a:cubicBezTo>
                  <a:cubicBezTo>
                    <a:pt x="234324" y="60594"/>
                    <a:pt x="238318" y="56599"/>
                    <a:pt x="238318" y="51671"/>
                  </a:cubicBezTo>
                  <a:lnTo>
                    <a:pt x="238318" y="19764"/>
                  </a:lnTo>
                  <a:cubicBezTo>
                    <a:pt x="252490" y="25761"/>
                    <a:pt x="266453" y="45712"/>
                    <a:pt x="277659" y="76547"/>
                  </a:cubicBezTo>
                  <a:cubicBezTo>
                    <a:pt x="283864" y="93622"/>
                    <a:pt x="288893" y="113097"/>
                    <a:pt x="292648" y="134221"/>
                  </a:cubicBezTo>
                  <a:cubicBezTo>
                    <a:pt x="275201" y="136633"/>
                    <a:pt x="256958" y="138055"/>
                    <a:pt x="238318" y="138401"/>
                  </a:cubicBezTo>
                  <a:lnTo>
                    <a:pt x="238318" y="105213"/>
                  </a:lnTo>
                  <a:cubicBezTo>
                    <a:pt x="238318" y="100285"/>
                    <a:pt x="234324" y="96289"/>
                    <a:pt x="229394" y="96289"/>
                  </a:cubicBezTo>
                  <a:cubicBezTo>
                    <a:pt x="224465" y="96289"/>
                    <a:pt x="220471" y="100285"/>
                    <a:pt x="220471" y="105213"/>
                  </a:cubicBezTo>
                  <a:lnTo>
                    <a:pt x="220471" y="138401"/>
                  </a:lnTo>
                  <a:cubicBezTo>
                    <a:pt x="209553" y="138198"/>
                    <a:pt x="198778" y="137615"/>
                    <a:pt x="188212" y="136691"/>
                  </a:cubicBezTo>
                  <a:cubicBezTo>
                    <a:pt x="187728" y="124660"/>
                    <a:pt x="181242" y="114154"/>
                    <a:pt x="171671" y="108083"/>
                  </a:cubicBezTo>
                  <a:cubicBezTo>
                    <a:pt x="174430" y="96883"/>
                    <a:pt x="177585" y="86314"/>
                    <a:pt x="181133" y="76547"/>
                  </a:cubicBezTo>
                  <a:cubicBezTo>
                    <a:pt x="192336" y="45711"/>
                    <a:pt x="206299" y="25761"/>
                    <a:pt x="220471" y="19764"/>
                  </a:cubicBezTo>
                  <a:close/>
                  <a:moveTo>
                    <a:pt x="93722" y="293962"/>
                  </a:moveTo>
                  <a:cubicBezTo>
                    <a:pt x="92594" y="293962"/>
                    <a:pt x="91479" y="294020"/>
                    <a:pt x="90378" y="294124"/>
                  </a:cubicBezTo>
                  <a:cubicBezTo>
                    <a:pt x="86439" y="276415"/>
                    <a:pt x="84059" y="257704"/>
                    <a:pt x="83501" y="238319"/>
                  </a:cubicBezTo>
                  <a:lnTo>
                    <a:pt x="140425" y="238319"/>
                  </a:lnTo>
                  <a:lnTo>
                    <a:pt x="140425" y="238319"/>
                  </a:lnTo>
                  <a:cubicBezTo>
                    <a:pt x="140781" y="263326"/>
                    <a:pt x="142627" y="287630"/>
                    <a:pt x="145845" y="310465"/>
                  </a:cubicBezTo>
                  <a:cubicBezTo>
                    <a:pt x="139084" y="311695"/>
                    <a:pt x="132461" y="313072"/>
                    <a:pt x="125991" y="314591"/>
                  </a:cubicBezTo>
                  <a:cubicBezTo>
                    <a:pt x="120333" y="302423"/>
                    <a:pt x="108001" y="293962"/>
                    <a:pt x="93722" y="293962"/>
                  </a:cubicBezTo>
                  <a:close/>
                  <a:moveTo>
                    <a:pt x="111448" y="329535"/>
                  </a:moveTo>
                  <a:cubicBezTo>
                    <a:pt x="111448" y="339310"/>
                    <a:pt x="103496" y="347263"/>
                    <a:pt x="93722" y="347263"/>
                  </a:cubicBezTo>
                  <a:cubicBezTo>
                    <a:pt x="83947" y="347263"/>
                    <a:pt x="75996" y="339310"/>
                    <a:pt x="75996" y="329535"/>
                  </a:cubicBezTo>
                  <a:cubicBezTo>
                    <a:pt x="75994" y="319761"/>
                    <a:pt x="83947" y="311809"/>
                    <a:pt x="93722" y="311809"/>
                  </a:cubicBezTo>
                  <a:cubicBezTo>
                    <a:pt x="103496" y="311809"/>
                    <a:pt x="111448" y="319762"/>
                    <a:pt x="111448" y="329535"/>
                  </a:cubicBezTo>
                  <a:close/>
                  <a:moveTo>
                    <a:pt x="83500" y="220471"/>
                  </a:moveTo>
                  <a:cubicBezTo>
                    <a:pt x="84358" y="190692"/>
                    <a:pt x="89478" y="162482"/>
                    <a:pt x="98010" y="137098"/>
                  </a:cubicBezTo>
                  <a:cubicBezTo>
                    <a:pt x="104267" y="139133"/>
                    <a:pt x="110752" y="141004"/>
                    <a:pt x="117406" y="142736"/>
                  </a:cubicBezTo>
                  <a:cubicBezTo>
                    <a:pt x="119252" y="156958"/>
                    <a:pt x="129520" y="168564"/>
                    <a:pt x="143035" y="172374"/>
                  </a:cubicBezTo>
                  <a:cubicBezTo>
                    <a:pt x="141549" y="187963"/>
                    <a:pt x="140657" y="204057"/>
                    <a:pt x="140425" y="220471"/>
                  </a:cubicBezTo>
                  <a:lnTo>
                    <a:pt x="83500" y="220471"/>
                  </a:lnTo>
                  <a:close/>
                  <a:moveTo>
                    <a:pt x="134947" y="138137"/>
                  </a:moveTo>
                  <a:cubicBezTo>
                    <a:pt x="134947" y="128362"/>
                    <a:pt x="142900" y="120411"/>
                    <a:pt x="152673" y="120411"/>
                  </a:cubicBezTo>
                  <a:cubicBezTo>
                    <a:pt x="162449" y="120411"/>
                    <a:pt x="170400" y="128362"/>
                    <a:pt x="170400" y="138137"/>
                  </a:cubicBezTo>
                  <a:cubicBezTo>
                    <a:pt x="170402" y="147913"/>
                    <a:pt x="162449" y="155864"/>
                    <a:pt x="152673" y="155864"/>
                  </a:cubicBezTo>
                  <a:cubicBezTo>
                    <a:pt x="142899" y="155864"/>
                    <a:pt x="134947" y="147911"/>
                    <a:pt x="134947" y="138137"/>
                  </a:cubicBezTo>
                  <a:close/>
                  <a:moveTo>
                    <a:pt x="160925" y="172735"/>
                  </a:moveTo>
                  <a:cubicBezTo>
                    <a:pt x="171167" y="170293"/>
                    <a:pt x="179702" y="163411"/>
                    <a:pt x="184380" y="154240"/>
                  </a:cubicBezTo>
                  <a:cubicBezTo>
                    <a:pt x="196197" y="155343"/>
                    <a:pt x="208256" y="156028"/>
                    <a:pt x="220471" y="156250"/>
                  </a:cubicBezTo>
                  <a:lnTo>
                    <a:pt x="220471" y="194955"/>
                  </a:lnTo>
                  <a:cubicBezTo>
                    <a:pt x="208013" y="198185"/>
                    <a:pt x="198185" y="208013"/>
                    <a:pt x="194956" y="220471"/>
                  </a:cubicBezTo>
                  <a:lnTo>
                    <a:pt x="158272" y="220471"/>
                  </a:lnTo>
                  <a:cubicBezTo>
                    <a:pt x="158510" y="204144"/>
                    <a:pt x="159417" y="188167"/>
                    <a:pt x="160925" y="172735"/>
                  </a:cubicBezTo>
                  <a:close/>
                  <a:moveTo>
                    <a:pt x="186114" y="27332"/>
                  </a:moveTo>
                  <a:cubicBezTo>
                    <a:pt x="178049" y="38509"/>
                    <a:pt x="170713" y="52961"/>
                    <a:pt x="164357" y="70451"/>
                  </a:cubicBezTo>
                  <a:cubicBezTo>
                    <a:pt x="160725" y="80446"/>
                    <a:pt x="157494" y="91229"/>
                    <a:pt x="154654" y="102623"/>
                  </a:cubicBezTo>
                  <a:cubicBezTo>
                    <a:pt x="153999" y="102587"/>
                    <a:pt x="153339" y="102565"/>
                    <a:pt x="152674" y="102565"/>
                  </a:cubicBezTo>
                  <a:cubicBezTo>
                    <a:pt x="137725" y="102565"/>
                    <a:pt x="124908" y="111838"/>
                    <a:pt x="119653" y="124931"/>
                  </a:cubicBezTo>
                  <a:cubicBezTo>
                    <a:pt x="114391" y="123528"/>
                    <a:pt x="109247" y="122035"/>
                    <a:pt x="104268" y="120430"/>
                  </a:cubicBezTo>
                  <a:cubicBezTo>
                    <a:pt x="122586" y="76454"/>
                    <a:pt x="151631" y="42865"/>
                    <a:pt x="186114" y="27332"/>
                  </a:cubicBezTo>
                  <a:close/>
                  <a:moveTo>
                    <a:pt x="138263" y="38506"/>
                  </a:moveTo>
                  <a:cubicBezTo>
                    <a:pt x="129080" y="47116"/>
                    <a:pt x="120452" y="57083"/>
                    <a:pt x="112522" y="68368"/>
                  </a:cubicBezTo>
                  <a:cubicBezTo>
                    <a:pt x="102691" y="82355"/>
                    <a:pt x="94301" y="97828"/>
                    <a:pt x="87441" y="114413"/>
                  </a:cubicBezTo>
                  <a:cubicBezTo>
                    <a:pt x="77798" y="110586"/>
                    <a:pt x="68880" y="106347"/>
                    <a:pt x="60829" y="101730"/>
                  </a:cubicBezTo>
                  <a:cubicBezTo>
                    <a:pt x="81149" y="74966"/>
                    <a:pt x="107680" y="53165"/>
                    <a:pt x="138263" y="38506"/>
                  </a:cubicBezTo>
                  <a:close/>
                  <a:moveTo>
                    <a:pt x="50615" y="116425"/>
                  </a:moveTo>
                  <a:cubicBezTo>
                    <a:pt x="59826" y="121791"/>
                    <a:pt x="70074" y="126690"/>
                    <a:pt x="81188" y="131073"/>
                  </a:cubicBezTo>
                  <a:cubicBezTo>
                    <a:pt x="71817" y="158791"/>
                    <a:pt x="66494" y="189084"/>
                    <a:pt x="65645" y="220472"/>
                  </a:cubicBezTo>
                  <a:lnTo>
                    <a:pt x="18049" y="220472"/>
                  </a:lnTo>
                  <a:cubicBezTo>
                    <a:pt x="19641" y="182334"/>
                    <a:pt x="31369" y="146775"/>
                    <a:pt x="50615" y="116425"/>
                  </a:cubicBezTo>
                  <a:close/>
                  <a:moveTo>
                    <a:pt x="50916" y="342846"/>
                  </a:moveTo>
                  <a:cubicBezTo>
                    <a:pt x="31489" y="312391"/>
                    <a:pt x="19649" y="276657"/>
                    <a:pt x="18049" y="238319"/>
                  </a:cubicBezTo>
                  <a:lnTo>
                    <a:pt x="65645" y="238319"/>
                  </a:lnTo>
                  <a:cubicBezTo>
                    <a:pt x="66222" y="259648"/>
                    <a:pt x="68883" y="280466"/>
                    <a:pt x="73459" y="300320"/>
                  </a:cubicBezTo>
                  <a:cubicBezTo>
                    <a:pt x="64214" y="306751"/>
                    <a:pt x="58147" y="317446"/>
                    <a:pt x="58147" y="329535"/>
                  </a:cubicBezTo>
                  <a:cubicBezTo>
                    <a:pt x="58147" y="332559"/>
                    <a:pt x="58528" y="335494"/>
                    <a:pt x="59242" y="338297"/>
                  </a:cubicBezTo>
                  <a:cubicBezTo>
                    <a:pt x="56382" y="339774"/>
                    <a:pt x="53605" y="341290"/>
                    <a:pt x="50916" y="342846"/>
                  </a:cubicBezTo>
                  <a:close/>
                  <a:moveTo>
                    <a:pt x="61189" y="357530"/>
                  </a:moveTo>
                  <a:cubicBezTo>
                    <a:pt x="63353" y="356299"/>
                    <a:pt x="65568" y="355092"/>
                    <a:pt x="67852" y="353916"/>
                  </a:cubicBezTo>
                  <a:cubicBezTo>
                    <a:pt x="74343" y="360799"/>
                    <a:pt x="83537" y="365110"/>
                    <a:pt x="93722" y="365110"/>
                  </a:cubicBezTo>
                  <a:cubicBezTo>
                    <a:pt x="94843" y="365110"/>
                    <a:pt x="95950" y="365052"/>
                    <a:pt x="97046" y="364949"/>
                  </a:cubicBezTo>
                  <a:cubicBezTo>
                    <a:pt x="101721" y="373881"/>
                    <a:pt x="106884" y="382398"/>
                    <a:pt x="112523" y="390423"/>
                  </a:cubicBezTo>
                  <a:cubicBezTo>
                    <a:pt x="120454" y="401707"/>
                    <a:pt x="129081" y="411674"/>
                    <a:pt x="138264" y="420284"/>
                  </a:cubicBezTo>
                  <a:cubicBezTo>
                    <a:pt x="107859" y="405711"/>
                    <a:pt x="81463" y="384078"/>
                    <a:pt x="61189" y="357530"/>
                  </a:cubicBezTo>
                  <a:close/>
                  <a:moveTo>
                    <a:pt x="113951" y="358774"/>
                  </a:moveTo>
                  <a:cubicBezTo>
                    <a:pt x="122550" y="352806"/>
                    <a:pt x="128397" y="343151"/>
                    <a:pt x="129192" y="332114"/>
                  </a:cubicBezTo>
                  <a:cubicBezTo>
                    <a:pt x="135517" y="330615"/>
                    <a:pt x="142009" y="329257"/>
                    <a:pt x="148648" y="328047"/>
                  </a:cubicBezTo>
                  <a:cubicBezTo>
                    <a:pt x="152578" y="350077"/>
                    <a:pt x="157851" y="370433"/>
                    <a:pt x="164358" y="388339"/>
                  </a:cubicBezTo>
                  <a:cubicBezTo>
                    <a:pt x="170714" y="405830"/>
                    <a:pt x="178050" y="420281"/>
                    <a:pt x="186116" y="431457"/>
                  </a:cubicBezTo>
                  <a:cubicBezTo>
                    <a:pt x="157187" y="418430"/>
                    <a:pt x="132097" y="392686"/>
                    <a:pt x="113951" y="358774"/>
                  </a:cubicBezTo>
                  <a:close/>
                  <a:moveTo>
                    <a:pt x="181131" y="382244"/>
                  </a:moveTo>
                  <a:cubicBezTo>
                    <a:pt x="174990" y="365343"/>
                    <a:pt x="169996" y="346098"/>
                    <a:pt x="166255" y="325223"/>
                  </a:cubicBezTo>
                  <a:cubicBezTo>
                    <a:pt x="183671" y="322818"/>
                    <a:pt x="201874" y="321398"/>
                    <a:pt x="220470" y="321052"/>
                  </a:cubicBezTo>
                  <a:lnTo>
                    <a:pt x="220470" y="439026"/>
                  </a:lnTo>
                  <a:cubicBezTo>
                    <a:pt x="206298" y="433028"/>
                    <a:pt x="192336" y="413077"/>
                    <a:pt x="181131" y="382244"/>
                  </a:cubicBezTo>
                  <a:close/>
                  <a:moveTo>
                    <a:pt x="220471" y="303201"/>
                  </a:moveTo>
                  <a:cubicBezTo>
                    <a:pt x="200955" y="303555"/>
                    <a:pt x="181810" y="305062"/>
                    <a:pt x="163455" y="307626"/>
                  </a:cubicBezTo>
                  <a:cubicBezTo>
                    <a:pt x="160388" y="285732"/>
                    <a:pt x="158623" y="262386"/>
                    <a:pt x="158272" y="238318"/>
                  </a:cubicBezTo>
                  <a:lnTo>
                    <a:pt x="194956" y="238318"/>
                  </a:lnTo>
                  <a:cubicBezTo>
                    <a:pt x="198186" y="250776"/>
                    <a:pt x="208014" y="260604"/>
                    <a:pt x="220471" y="263834"/>
                  </a:cubicBezTo>
                  <a:lnTo>
                    <a:pt x="220471" y="303201"/>
                  </a:lnTo>
                  <a:close/>
                  <a:moveTo>
                    <a:pt x="211668" y="229396"/>
                  </a:moveTo>
                  <a:cubicBezTo>
                    <a:pt x="211668" y="219621"/>
                    <a:pt x="219620" y="211668"/>
                    <a:pt x="229394" y="211668"/>
                  </a:cubicBezTo>
                  <a:cubicBezTo>
                    <a:pt x="239169" y="211668"/>
                    <a:pt x="247121" y="219621"/>
                    <a:pt x="247121" y="229396"/>
                  </a:cubicBezTo>
                  <a:cubicBezTo>
                    <a:pt x="247121" y="239170"/>
                    <a:pt x="239168" y="247122"/>
                    <a:pt x="229394" y="247122"/>
                  </a:cubicBezTo>
                  <a:cubicBezTo>
                    <a:pt x="219620" y="247122"/>
                    <a:pt x="211668" y="239170"/>
                    <a:pt x="211668" y="229396"/>
                  </a:cubicBezTo>
                  <a:close/>
                  <a:moveTo>
                    <a:pt x="272778" y="431413"/>
                  </a:moveTo>
                  <a:cubicBezTo>
                    <a:pt x="275655" y="427408"/>
                    <a:pt x="278531" y="422857"/>
                    <a:pt x="281377" y="417673"/>
                  </a:cubicBezTo>
                  <a:cubicBezTo>
                    <a:pt x="283748" y="413353"/>
                    <a:pt x="282169" y="407929"/>
                    <a:pt x="277849" y="405556"/>
                  </a:cubicBezTo>
                  <a:cubicBezTo>
                    <a:pt x="273529" y="403183"/>
                    <a:pt x="268104" y="404762"/>
                    <a:pt x="265732" y="409084"/>
                  </a:cubicBezTo>
                  <a:cubicBezTo>
                    <a:pt x="260430" y="418739"/>
                    <a:pt x="250600" y="433704"/>
                    <a:pt x="238318" y="439002"/>
                  </a:cubicBezTo>
                  <a:lnTo>
                    <a:pt x="238318" y="321052"/>
                  </a:lnTo>
                  <a:cubicBezTo>
                    <a:pt x="256888" y="321397"/>
                    <a:pt x="275071" y="322812"/>
                    <a:pt x="292466" y="325209"/>
                  </a:cubicBezTo>
                  <a:cubicBezTo>
                    <a:pt x="289983" y="339116"/>
                    <a:pt x="286968" y="352316"/>
                    <a:pt x="283432" y="364487"/>
                  </a:cubicBezTo>
                  <a:cubicBezTo>
                    <a:pt x="282058" y="369220"/>
                    <a:pt x="284779" y="374171"/>
                    <a:pt x="289511" y="375546"/>
                  </a:cubicBezTo>
                  <a:cubicBezTo>
                    <a:pt x="294245" y="376922"/>
                    <a:pt x="299195" y="374200"/>
                    <a:pt x="300570" y="369467"/>
                  </a:cubicBezTo>
                  <a:cubicBezTo>
                    <a:pt x="304349" y="356461"/>
                    <a:pt x="307537" y="342581"/>
                    <a:pt x="310140" y="328034"/>
                  </a:cubicBezTo>
                  <a:cubicBezTo>
                    <a:pt x="325756" y="330879"/>
                    <a:pt x="340570" y="334542"/>
                    <a:pt x="354273" y="338947"/>
                  </a:cubicBezTo>
                  <a:cubicBezTo>
                    <a:pt x="335962" y="382591"/>
                    <a:pt x="307065" y="415930"/>
                    <a:pt x="272778" y="431413"/>
                  </a:cubicBezTo>
                  <a:close/>
                  <a:moveTo>
                    <a:pt x="320528" y="420284"/>
                  </a:moveTo>
                  <a:cubicBezTo>
                    <a:pt x="329710" y="411675"/>
                    <a:pt x="338338" y="401707"/>
                    <a:pt x="346269" y="390423"/>
                  </a:cubicBezTo>
                  <a:cubicBezTo>
                    <a:pt x="355988" y="376596"/>
                    <a:pt x="364299" y="361318"/>
                    <a:pt x="371115" y="344948"/>
                  </a:cubicBezTo>
                  <a:cubicBezTo>
                    <a:pt x="380709" y="348743"/>
                    <a:pt x="389584" y="352944"/>
                    <a:pt x="397609" y="357519"/>
                  </a:cubicBezTo>
                  <a:cubicBezTo>
                    <a:pt x="377334" y="384072"/>
                    <a:pt x="350934" y="405708"/>
                    <a:pt x="320528" y="420284"/>
                  </a:cubicBezTo>
                  <a:close/>
                  <a:moveTo>
                    <a:pt x="407871" y="342851"/>
                  </a:moveTo>
                  <a:cubicBezTo>
                    <a:pt x="398684" y="337521"/>
                    <a:pt x="388470" y="332656"/>
                    <a:pt x="377397" y="328300"/>
                  </a:cubicBezTo>
                  <a:cubicBezTo>
                    <a:pt x="386890" y="300423"/>
                    <a:pt x="392291" y="269927"/>
                    <a:pt x="393146" y="238319"/>
                  </a:cubicBezTo>
                  <a:lnTo>
                    <a:pt x="440740" y="238319"/>
                  </a:lnTo>
                  <a:cubicBezTo>
                    <a:pt x="439141" y="276658"/>
                    <a:pt x="427299" y="312395"/>
                    <a:pt x="407871" y="3428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9"/>
            <p:cNvSpPr/>
            <p:nvPr/>
          </p:nvSpPr>
          <p:spPr>
            <a:xfrm>
              <a:off x="4350845" y="3454485"/>
              <a:ext cx="20084" cy="31943"/>
            </a:xfrm>
            <a:custGeom>
              <a:avLst/>
              <a:gdLst/>
              <a:ahLst/>
              <a:cxnLst/>
              <a:rect l="l" t="t" r="r" b="b"/>
              <a:pathLst>
                <a:path w="20084" h="31943" extrusionOk="0">
                  <a:moveTo>
                    <a:pt x="19934" y="21397"/>
                  </a:moveTo>
                  <a:cubicBezTo>
                    <a:pt x="19103" y="16896"/>
                    <a:pt x="18373" y="12304"/>
                    <a:pt x="17770" y="7750"/>
                  </a:cubicBezTo>
                  <a:cubicBezTo>
                    <a:pt x="17123" y="2864"/>
                    <a:pt x="12638" y="-566"/>
                    <a:pt x="7749" y="78"/>
                  </a:cubicBezTo>
                  <a:cubicBezTo>
                    <a:pt x="2865" y="726"/>
                    <a:pt x="-570" y="5212"/>
                    <a:pt x="79" y="10097"/>
                  </a:cubicBezTo>
                  <a:cubicBezTo>
                    <a:pt x="722" y="14951"/>
                    <a:pt x="1498" y="19843"/>
                    <a:pt x="2384" y="24639"/>
                  </a:cubicBezTo>
                  <a:cubicBezTo>
                    <a:pt x="3179" y="28938"/>
                    <a:pt x="6930" y="31944"/>
                    <a:pt x="11149" y="31944"/>
                  </a:cubicBezTo>
                  <a:cubicBezTo>
                    <a:pt x="11687" y="31944"/>
                    <a:pt x="12233" y="31895"/>
                    <a:pt x="12781" y="31794"/>
                  </a:cubicBezTo>
                  <a:cubicBezTo>
                    <a:pt x="17629" y="30898"/>
                    <a:pt x="20830" y="26242"/>
                    <a:pt x="19934" y="213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9"/>
            <p:cNvSpPr/>
            <p:nvPr/>
          </p:nvSpPr>
          <p:spPr>
            <a:xfrm>
              <a:off x="4363649" y="3508803"/>
              <a:ext cx="22837" cy="31225"/>
            </a:xfrm>
            <a:custGeom>
              <a:avLst/>
              <a:gdLst/>
              <a:ahLst/>
              <a:cxnLst/>
              <a:rect l="l" t="t" r="r" b="b"/>
              <a:pathLst>
                <a:path w="22837" h="31225" extrusionOk="0">
                  <a:moveTo>
                    <a:pt x="22191" y="18972"/>
                  </a:moveTo>
                  <a:cubicBezTo>
                    <a:pt x="20482" y="14721"/>
                    <a:pt x="18858" y="10365"/>
                    <a:pt x="17364" y="6023"/>
                  </a:cubicBezTo>
                  <a:cubicBezTo>
                    <a:pt x="15761" y="1364"/>
                    <a:pt x="10686" y="-1117"/>
                    <a:pt x="6022" y="489"/>
                  </a:cubicBezTo>
                  <a:cubicBezTo>
                    <a:pt x="1362" y="2093"/>
                    <a:pt x="-1116" y="7171"/>
                    <a:pt x="488" y="11831"/>
                  </a:cubicBezTo>
                  <a:cubicBezTo>
                    <a:pt x="2080" y="16458"/>
                    <a:pt x="3811" y="21100"/>
                    <a:pt x="5632" y="25629"/>
                  </a:cubicBezTo>
                  <a:cubicBezTo>
                    <a:pt x="7032" y="29110"/>
                    <a:pt x="10378" y="31226"/>
                    <a:pt x="13915" y="31226"/>
                  </a:cubicBezTo>
                  <a:cubicBezTo>
                    <a:pt x="15023" y="31226"/>
                    <a:pt x="16150" y="31018"/>
                    <a:pt x="17241" y="30580"/>
                  </a:cubicBezTo>
                  <a:cubicBezTo>
                    <a:pt x="21815" y="28742"/>
                    <a:pt x="24030" y="23543"/>
                    <a:pt x="22191" y="189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9"/>
            <p:cNvSpPr/>
            <p:nvPr/>
          </p:nvSpPr>
          <p:spPr>
            <a:xfrm>
              <a:off x="4371751" y="3291388"/>
              <a:ext cx="23894" cy="30807"/>
            </a:xfrm>
            <a:custGeom>
              <a:avLst/>
              <a:gdLst/>
              <a:ahLst/>
              <a:cxnLst/>
              <a:rect l="l" t="t" r="r" b="b"/>
              <a:pathLst>
                <a:path w="23894" h="30807" extrusionOk="0">
                  <a:moveTo>
                    <a:pt x="18945" y="936"/>
                  </a:moveTo>
                  <a:cubicBezTo>
                    <a:pt x="14536" y="-1259"/>
                    <a:pt x="9176" y="537"/>
                    <a:pt x="6979" y="4950"/>
                  </a:cubicBezTo>
                  <a:cubicBezTo>
                    <a:pt x="4795" y="9341"/>
                    <a:pt x="2696" y="13839"/>
                    <a:pt x="746" y="18316"/>
                  </a:cubicBezTo>
                  <a:cubicBezTo>
                    <a:pt x="-1224" y="22834"/>
                    <a:pt x="842" y="28093"/>
                    <a:pt x="5361" y="30062"/>
                  </a:cubicBezTo>
                  <a:cubicBezTo>
                    <a:pt x="6522" y="30568"/>
                    <a:pt x="7731" y="30807"/>
                    <a:pt x="8921" y="30807"/>
                  </a:cubicBezTo>
                  <a:cubicBezTo>
                    <a:pt x="12363" y="30807"/>
                    <a:pt x="15642" y="28803"/>
                    <a:pt x="17106" y="25447"/>
                  </a:cubicBezTo>
                  <a:cubicBezTo>
                    <a:pt x="18938" y="21245"/>
                    <a:pt x="20907" y="17024"/>
                    <a:pt x="22959" y="12901"/>
                  </a:cubicBezTo>
                  <a:cubicBezTo>
                    <a:pt x="25154" y="8490"/>
                    <a:pt x="23357" y="3133"/>
                    <a:pt x="18945" y="9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9"/>
            <p:cNvSpPr/>
            <p:nvPr/>
          </p:nvSpPr>
          <p:spPr>
            <a:xfrm>
              <a:off x="4479264" y="3171415"/>
              <a:ext cx="30067" cy="25196"/>
            </a:xfrm>
            <a:custGeom>
              <a:avLst/>
              <a:gdLst/>
              <a:ahLst/>
              <a:cxnLst/>
              <a:rect l="l" t="t" r="r" b="b"/>
              <a:pathLst>
                <a:path w="30067" h="25196" extrusionOk="0">
                  <a:moveTo>
                    <a:pt x="28903" y="4520"/>
                  </a:moveTo>
                  <a:cubicBezTo>
                    <a:pt x="26470" y="232"/>
                    <a:pt x="21023" y="-1267"/>
                    <a:pt x="16737" y="1164"/>
                  </a:cubicBezTo>
                  <a:cubicBezTo>
                    <a:pt x="12492" y="3573"/>
                    <a:pt x="8251" y="6123"/>
                    <a:pt x="4135" y="8743"/>
                  </a:cubicBezTo>
                  <a:cubicBezTo>
                    <a:pt x="-23" y="11388"/>
                    <a:pt x="-1250" y="16904"/>
                    <a:pt x="1395" y="21063"/>
                  </a:cubicBezTo>
                  <a:cubicBezTo>
                    <a:pt x="3098" y="23735"/>
                    <a:pt x="5984" y="25196"/>
                    <a:pt x="8935" y="25196"/>
                  </a:cubicBezTo>
                  <a:cubicBezTo>
                    <a:pt x="10574" y="25196"/>
                    <a:pt x="12232" y="24745"/>
                    <a:pt x="13716" y="23800"/>
                  </a:cubicBezTo>
                  <a:cubicBezTo>
                    <a:pt x="17582" y="21342"/>
                    <a:pt x="21562" y="18947"/>
                    <a:pt x="25548" y="16686"/>
                  </a:cubicBezTo>
                  <a:cubicBezTo>
                    <a:pt x="29833" y="14253"/>
                    <a:pt x="31336" y="8806"/>
                    <a:pt x="28903" y="45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9"/>
            <p:cNvSpPr/>
            <p:nvPr/>
          </p:nvSpPr>
          <p:spPr>
            <a:xfrm>
              <a:off x="4386954" y="3559489"/>
              <a:ext cx="25370" cy="29963"/>
            </a:xfrm>
            <a:custGeom>
              <a:avLst/>
              <a:gdLst/>
              <a:ahLst/>
              <a:cxnLst/>
              <a:rect l="l" t="t" r="r" b="b"/>
              <a:pathLst>
                <a:path w="25370" h="29963" extrusionOk="0">
                  <a:moveTo>
                    <a:pt x="23906" y="16143"/>
                  </a:moveTo>
                  <a:cubicBezTo>
                    <a:pt x="21395" y="12316"/>
                    <a:pt x="18945" y="8370"/>
                    <a:pt x="16624" y="4411"/>
                  </a:cubicBezTo>
                  <a:cubicBezTo>
                    <a:pt x="14130" y="159"/>
                    <a:pt x="8663" y="-1266"/>
                    <a:pt x="4410" y="1228"/>
                  </a:cubicBezTo>
                  <a:cubicBezTo>
                    <a:pt x="160" y="3722"/>
                    <a:pt x="-1266" y="9189"/>
                    <a:pt x="1228" y="13441"/>
                  </a:cubicBezTo>
                  <a:cubicBezTo>
                    <a:pt x="3701" y="17656"/>
                    <a:pt x="6311" y="21860"/>
                    <a:pt x="8985" y="25935"/>
                  </a:cubicBezTo>
                  <a:cubicBezTo>
                    <a:pt x="10699" y="28546"/>
                    <a:pt x="13548" y="29964"/>
                    <a:pt x="16454" y="29964"/>
                  </a:cubicBezTo>
                  <a:cubicBezTo>
                    <a:pt x="18134" y="29964"/>
                    <a:pt x="19833" y="29490"/>
                    <a:pt x="21342" y="28499"/>
                  </a:cubicBezTo>
                  <a:cubicBezTo>
                    <a:pt x="25462" y="25796"/>
                    <a:pt x="26610" y="20263"/>
                    <a:pt x="23906" y="1614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9"/>
            <p:cNvSpPr/>
            <p:nvPr/>
          </p:nvSpPr>
          <p:spPr>
            <a:xfrm>
              <a:off x="4348402" y="3398703"/>
              <a:ext cx="18401" cy="32105"/>
            </a:xfrm>
            <a:custGeom>
              <a:avLst/>
              <a:gdLst/>
              <a:ahLst/>
              <a:cxnLst/>
              <a:rect l="l" t="t" r="r" b="b"/>
              <a:pathLst>
                <a:path w="18401" h="32105" extrusionOk="0">
                  <a:moveTo>
                    <a:pt x="10047" y="17"/>
                  </a:moveTo>
                  <a:cubicBezTo>
                    <a:pt x="5124" y="-285"/>
                    <a:pt x="887" y="3434"/>
                    <a:pt x="572" y="8353"/>
                  </a:cubicBezTo>
                  <a:cubicBezTo>
                    <a:pt x="260" y="13224"/>
                    <a:pt x="68" y="18172"/>
                    <a:pt x="1" y="23058"/>
                  </a:cubicBezTo>
                  <a:cubicBezTo>
                    <a:pt x="-68" y="27987"/>
                    <a:pt x="3871" y="32037"/>
                    <a:pt x="8800" y="32105"/>
                  </a:cubicBezTo>
                  <a:cubicBezTo>
                    <a:pt x="8841" y="32106"/>
                    <a:pt x="8883" y="32106"/>
                    <a:pt x="8926" y="32106"/>
                  </a:cubicBezTo>
                  <a:cubicBezTo>
                    <a:pt x="13797" y="32106"/>
                    <a:pt x="17778" y="28191"/>
                    <a:pt x="17846" y="23306"/>
                  </a:cubicBezTo>
                  <a:cubicBezTo>
                    <a:pt x="17910" y="18715"/>
                    <a:pt x="18090" y="14067"/>
                    <a:pt x="18383" y="9493"/>
                  </a:cubicBezTo>
                  <a:cubicBezTo>
                    <a:pt x="18698" y="4574"/>
                    <a:pt x="14965" y="332"/>
                    <a:pt x="10047" y="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9"/>
            <p:cNvSpPr/>
            <p:nvPr/>
          </p:nvSpPr>
          <p:spPr>
            <a:xfrm>
              <a:off x="4354652" y="3343627"/>
              <a:ext cx="21198" cy="31724"/>
            </a:xfrm>
            <a:custGeom>
              <a:avLst/>
              <a:gdLst/>
              <a:ahLst/>
              <a:cxnLst/>
              <a:rect l="l" t="t" r="r" b="b"/>
              <a:pathLst>
                <a:path w="21198" h="31724" extrusionOk="0">
                  <a:moveTo>
                    <a:pt x="14584" y="306"/>
                  </a:moveTo>
                  <a:cubicBezTo>
                    <a:pt x="9829" y="-967"/>
                    <a:pt x="4930" y="1852"/>
                    <a:pt x="3654" y="6613"/>
                  </a:cubicBezTo>
                  <a:cubicBezTo>
                    <a:pt x="2384" y="11348"/>
                    <a:pt x="1222" y="16165"/>
                    <a:pt x="201" y="20927"/>
                  </a:cubicBezTo>
                  <a:cubicBezTo>
                    <a:pt x="-834" y="25745"/>
                    <a:pt x="2234" y="30490"/>
                    <a:pt x="7053" y="31524"/>
                  </a:cubicBezTo>
                  <a:cubicBezTo>
                    <a:pt x="7684" y="31660"/>
                    <a:pt x="8313" y="31724"/>
                    <a:pt x="8934" y="31724"/>
                  </a:cubicBezTo>
                  <a:cubicBezTo>
                    <a:pt x="13051" y="31724"/>
                    <a:pt x="16751" y="28858"/>
                    <a:pt x="17650" y="24671"/>
                  </a:cubicBezTo>
                  <a:cubicBezTo>
                    <a:pt x="18609" y="20202"/>
                    <a:pt x="19700" y="15682"/>
                    <a:pt x="20892" y="11237"/>
                  </a:cubicBezTo>
                  <a:cubicBezTo>
                    <a:pt x="22169" y="6476"/>
                    <a:pt x="19344" y="1582"/>
                    <a:pt x="14584" y="3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9"/>
            <p:cNvSpPr/>
            <p:nvPr/>
          </p:nvSpPr>
          <p:spPr>
            <a:xfrm>
              <a:off x="4561053" y="3690509"/>
              <a:ext cx="31771" cy="21001"/>
            </a:xfrm>
            <a:custGeom>
              <a:avLst/>
              <a:gdLst/>
              <a:ahLst/>
              <a:cxnLst/>
              <a:rect l="l" t="t" r="r" b="b"/>
              <a:pathLst>
                <a:path w="31771" h="21001" extrusionOk="0">
                  <a:moveTo>
                    <a:pt x="24592" y="3326"/>
                  </a:moveTo>
                  <a:cubicBezTo>
                    <a:pt x="20098" y="2429"/>
                    <a:pt x="15563" y="1403"/>
                    <a:pt x="11116" y="276"/>
                  </a:cubicBezTo>
                  <a:cubicBezTo>
                    <a:pt x="6335" y="-937"/>
                    <a:pt x="1484" y="1960"/>
                    <a:pt x="275" y="6737"/>
                  </a:cubicBezTo>
                  <a:cubicBezTo>
                    <a:pt x="-935" y="11515"/>
                    <a:pt x="1958" y="16369"/>
                    <a:pt x="6736" y="17578"/>
                  </a:cubicBezTo>
                  <a:cubicBezTo>
                    <a:pt x="11476" y="18778"/>
                    <a:pt x="16309" y="19872"/>
                    <a:pt x="21100" y="20827"/>
                  </a:cubicBezTo>
                  <a:cubicBezTo>
                    <a:pt x="21689" y="20945"/>
                    <a:pt x="22276" y="21002"/>
                    <a:pt x="22856" y="21002"/>
                  </a:cubicBezTo>
                  <a:cubicBezTo>
                    <a:pt x="27024" y="21002"/>
                    <a:pt x="30750" y="18067"/>
                    <a:pt x="31598" y="13824"/>
                  </a:cubicBezTo>
                  <a:cubicBezTo>
                    <a:pt x="32561" y="8991"/>
                    <a:pt x="29426" y="4291"/>
                    <a:pt x="24592" y="33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9"/>
            <p:cNvSpPr/>
            <p:nvPr/>
          </p:nvSpPr>
          <p:spPr>
            <a:xfrm>
              <a:off x="4399044" y="3244116"/>
              <a:ext cx="26319" cy="29346"/>
            </a:xfrm>
            <a:custGeom>
              <a:avLst/>
              <a:gdLst/>
              <a:ahLst/>
              <a:cxnLst/>
              <a:rect l="l" t="t" r="r" b="b"/>
              <a:pathLst>
                <a:path w="26319" h="29346" extrusionOk="0">
                  <a:moveTo>
                    <a:pt x="22867" y="1874"/>
                  </a:moveTo>
                  <a:cubicBezTo>
                    <a:pt x="18978" y="-1146"/>
                    <a:pt x="13369" y="-442"/>
                    <a:pt x="10345" y="3452"/>
                  </a:cubicBezTo>
                  <a:cubicBezTo>
                    <a:pt x="7345" y="7319"/>
                    <a:pt x="4404" y="11310"/>
                    <a:pt x="1608" y="15313"/>
                  </a:cubicBezTo>
                  <a:cubicBezTo>
                    <a:pt x="-1214" y="19353"/>
                    <a:pt x="-225" y="24915"/>
                    <a:pt x="3816" y="27738"/>
                  </a:cubicBezTo>
                  <a:cubicBezTo>
                    <a:pt x="5372" y="28825"/>
                    <a:pt x="7153" y="29346"/>
                    <a:pt x="8916" y="29346"/>
                  </a:cubicBezTo>
                  <a:cubicBezTo>
                    <a:pt x="11733" y="29346"/>
                    <a:pt x="14505" y="28016"/>
                    <a:pt x="16240" y="25532"/>
                  </a:cubicBezTo>
                  <a:cubicBezTo>
                    <a:pt x="18866" y="21773"/>
                    <a:pt x="21625" y="18026"/>
                    <a:pt x="24445" y="14395"/>
                  </a:cubicBezTo>
                  <a:cubicBezTo>
                    <a:pt x="27467" y="10502"/>
                    <a:pt x="26760" y="4896"/>
                    <a:pt x="22867" y="18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9"/>
            <p:cNvSpPr/>
            <p:nvPr/>
          </p:nvSpPr>
          <p:spPr>
            <a:xfrm>
              <a:off x="4529049" y="3148837"/>
              <a:ext cx="31296" cy="22644"/>
            </a:xfrm>
            <a:custGeom>
              <a:avLst/>
              <a:gdLst/>
              <a:ahLst/>
              <a:cxnLst/>
              <a:rect l="l" t="t" r="r" b="b"/>
              <a:pathLst>
                <a:path w="31296" h="22644" extrusionOk="0">
                  <a:moveTo>
                    <a:pt x="30850" y="6145"/>
                  </a:moveTo>
                  <a:cubicBezTo>
                    <a:pt x="29313" y="1462"/>
                    <a:pt x="24273" y="-1089"/>
                    <a:pt x="19588" y="447"/>
                  </a:cubicBezTo>
                  <a:cubicBezTo>
                    <a:pt x="14943" y="1971"/>
                    <a:pt x="10275" y="3634"/>
                    <a:pt x="5716" y="5393"/>
                  </a:cubicBezTo>
                  <a:cubicBezTo>
                    <a:pt x="1117" y="7166"/>
                    <a:pt x="-1173" y="12332"/>
                    <a:pt x="600" y="16930"/>
                  </a:cubicBezTo>
                  <a:cubicBezTo>
                    <a:pt x="1967" y="20472"/>
                    <a:pt x="5346" y="22644"/>
                    <a:pt x="8930" y="22644"/>
                  </a:cubicBezTo>
                  <a:cubicBezTo>
                    <a:pt x="9996" y="22644"/>
                    <a:pt x="11082" y="22452"/>
                    <a:pt x="12138" y="22045"/>
                  </a:cubicBezTo>
                  <a:cubicBezTo>
                    <a:pt x="16416" y="20396"/>
                    <a:pt x="20794" y="18835"/>
                    <a:pt x="25152" y="17406"/>
                  </a:cubicBezTo>
                  <a:cubicBezTo>
                    <a:pt x="29835" y="15869"/>
                    <a:pt x="32385" y="10828"/>
                    <a:pt x="30850" y="61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9"/>
            <p:cNvSpPr/>
            <p:nvPr/>
          </p:nvSpPr>
          <p:spPr>
            <a:xfrm>
              <a:off x="4419789" y="3604600"/>
              <a:ext cx="27606" cy="28259"/>
            </a:xfrm>
            <a:custGeom>
              <a:avLst/>
              <a:gdLst/>
              <a:ahLst/>
              <a:cxnLst/>
              <a:rect l="l" t="t" r="r" b="b"/>
              <a:pathLst>
                <a:path w="27606" h="28259" extrusionOk="0">
                  <a:moveTo>
                    <a:pt x="25039" y="13073"/>
                  </a:moveTo>
                  <a:cubicBezTo>
                    <a:pt x="21823" y="9813"/>
                    <a:pt x="18643" y="6419"/>
                    <a:pt x="15587" y="2988"/>
                  </a:cubicBezTo>
                  <a:cubicBezTo>
                    <a:pt x="12310" y="-691"/>
                    <a:pt x="6670" y="-1018"/>
                    <a:pt x="2987" y="2261"/>
                  </a:cubicBezTo>
                  <a:cubicBezTo>
                    <a:pt x="-693" y="5539"/>
                    <a:pt x="-1017" y="11181"/>
                    <a:pt x="2262" y="14860"/>
                  </a:cubicBezTo>
                  <a:cubicBezTo>
                    <a:pt x="5516" y="18513"/>
                    <a:pt x="8902" y="22126"/>
                    <a:pt x="12326" y="25600"/>
                  </a:cubicBezTo>
                  <a:cubicBezTo>
                    <a:pt x="14073" y="27372"/>
                    <a:pt x="16377" y="28260"/>
                    <a:pt x="18683" y="28260"/>
                  </a:cubicBezTo>
                  <a:cubicBezTo>
                    <a:pt x="20944" y="28260"/>
                    <a:pt x="23209" y="27405"/>
                    <a:pt x="24947" y="25692"/>
                  </a:cubicBezTo>
                  <a:cubicBezTo>
                    <a:pt x="28457" y="22232"/>
                    <a:pt x="28497" y="16583"/>
                    <a:pt x="25039" y="130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9"/>
            <p:cNvSpPr/>
            <p:nvPr/>
          </p:nvSpPr>
          <p:spPr>
            <a:xfrm>
              <a:off x="4451921" y="3627779"/>
              <a:ext cx="87503" cy="71148"/>
            </a:xfrm>
            <a:custGeom>
              <a:avLst/>
              <a:gdLst/>
              <a:ahLst/>
              <a:cxnLst/>
              <a:rect l="l" t="t" r="r" b="b"/>
              <a:pathLst>
                <a:path w="87503" h="71148" extrusionOk="0">
                  <a:moveTo>
                    <a:pt x="82027" y="50241"/>
                  </a:moveTo>
                  <a:cubicBezTo>
                    <a:pt x="77965" y="48538"/>
                    <a:pt x="73899" y="46710"/>
                    <a:pt x="69924" y="44811"/>
                  </a:cubicBezTo>
                  <a:cubicBezTo>
                    <a:pt x="70718" y="41864"/>
                    <a:pt x="71147" y="38769"/>
                    <a:pt x="71147" y="35575"/>
                  </a:cubicBezTo>
                  <a:cubicBezTo>
                    <a:pt x="71147" y="15959"/>
                    <a:pt x="55188" y="0"/>
                    <a:pt x="35572" y="0"/>
                  </a:cubicBezTo>
                  <a:cubicBezTo>
                    <a:pt x="15958" y="0"/>
                    <a:pt x="0" y="15959"/>
                    <a:pt x="0" y="35575"/>
                  </a:cubicBezTo>
                  <a:cubicBezTo>
                    <a:pt x="0" y="55190"/>
                    <a:pt x="15958" y="71148"/>
                    <a:pt x="35572" y="71148"/>
                  </a:cubicBezTo>
                  <a:cubicBezTo>
                    <a:pt x="45576" y="71148"/>
                    <a:pt x="54624" y="66991"/>
                    <a:pt x="61094" y="60321"/>
                  </a:cubicBezTo>
                  <a:cubicBezTo>
                    <a:pt x="61288" y="60433"/>
                    <a:pt x="61469" y="60559"/>
                    <a:pt x="61674" y="60658"/>
                  </a:cubicBezTo>
                  <a:cubicBezTo>
                    <a:pt x="66086" y="62775"/>
                    <a:pt x="70613" y="64810"/>
                    <a:pt x="75129" y="66703"/>
                  </a:cubicBezTo>
                  <a:cubicBezTo>
                    <a:pt x="76256" y="67175"/>
                    <a:pt x="77425" y="67399"/>
                    <a:pt x="78574" y="67399"/>
                  </a:cubicBezTo>
                  <a:cubicBezTo>
                    <a:pt x="82063" y="67399"/>
                    <a:pt x="85375" y="65341"/>
                    <a:pt x="86808" y="61922"/>
                  </a:cubicBezTo>
                  <a:cubicBezTo>
                    <a:pt x="88713" y="57374"/>
                    <a:pt x="86572" y="52145"/>
                    <a:pt x="82027" y="50241"/>
                  </a:cubicBezTo>
                  <a:close/>
                  <a:moveTo>
                    <a:pt x="35572" y="53301"/>
                  </a:moveTo>
                  <a:cubicBezTo>
                    <a:pt x="25798" y="53301"/>
                    <a:pt x="17847" y="45349"/>
                    <a:pt x="17847" y="35575"/>
                  </a:cubicBezTo>
                  <a:cubicBezTo>
                    <a:pt x="17847" y="25800"/>
                    <a:pt x="25799" y="17847"/>
                    <a:pt x="35572" y="17847"/>
                  </a:cubicBezTo>
                  <a:cubicBezTo>
                    <a:pt x="45348" y="17847"/>
                    <a:pt x="53300" y="25800"/>
                    <a:pt x="53300" y="35575"/>
                  </a:cubicBezTo>
                  <a:cubicBezTo>
                    <a:pt x="53300" y="45348"/>
                    <a:pt x="45348" y="53301"/>
                    <a:pt x="35572" y="533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9"/>
            <p:cNvSpPr/>
            <p:nvPr/>
          </p:nvSpPr>
          <p:spPr>
            <a:xfrm>
              <a:off x="4435365" y="3203603"/>
              <a:ext cx="28397" cy="27457"/>
            </a:xfrm>
            <a:custGeom>
              <a:avLst/>
              <a:gdLst/>
              <a:ahLst/>
              <a:cxnLst/>
              <a:rect l="l" t="t" r="r" b="b"/>
              <a:pathLst>
                <a:path w="28397" h="27457" extrusionOk="0">
                  <a:moveTo>
                    <a:pt x="26220" y="3083"/>
                  </a:moveTo>
                  <a:cubicBezTo>
                    <a:pt x="22992" y="-644"/>
                    <a:pt x="17357" y="-1048"/>
                    <a:pt x="13633" y="2178"/>
                  </a:cubicBezTo>
                  <a:cubicBezTo>
                    <a:pt x="9941" y="5374"/>
                    <a:pt x="6281" y="8708"/>
                    <a:pt x="2752" y="12090"/>
                  </a:cubicBezTo>
                  <a:cubicBezTo>
                    <a:pt x="-808" y="15499"/>
                    <a:pt x="-930" y="21148"/>
                    <a:pt x="2479" y="24707"/>
                  </a:cubicBezTo>
                  <a:cubicBezTo>
                    <a:pt x="4232" y="26537"/>
                    <a:pt x="6577" y="27458"/>
                    <a:pt x="8924" y="27458"/>
                  </a:cubicBezTo>
                  <a:cubicBezTo>
                    <a:pt x="11144" y="27458"/>
                    <a:pt x="13366" y="26635"/>
                    <a:pt x="15097" y="24978"/>
                  </a:cubicBezTo>
                  <a:cubicBezTo>
                    <a:pt x="18411" y="21802"/>
                    <a:pt x="21850" y="18672"/>
                    <a:pt x="25314" y="15670"/>
                  </a:cubicBezTo>
                  <a:cubicBezTo>
                    <a:pt x="29041" y="12444"/>
                    <a:pt x="29445" y="6808"/>
                    <a:pt x="26220" y="30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9"/>
            <p:cNvSpPr/>
            <p:nvPr/>
          </p:nvSpPr>
          <p:spPr>
            <a:xfrm>
              <a:off x="4582869" y="3107782"/>
              <a:ext cx="374289" cy="609193"/>
            </a:xfrm>
            <a:custGeom>
              <a:avLst/>
              <a:gdLst/>
              <a:ahLst/>
              <a:cxnLst/>
              <a:rect l="l" t="t" r="r" b="b"/>
              <a:pathLst>
                <a:path w="374289" h="609193" extrusionOk="0">
                  <a:moveTo>
                    <a:pt x="345542" y="283214"/>
                  </a:moveTo>
                  <a:cubicBezTo>
                    <a:pt x="337879" y="218685"/>
                    <a:pt x="309047" y="158967"/>
                    <a:pt x="262389" y="112308"/>
                  </a:cubicBezTo>
                  <a:cubicBezTo>
                    <a:pt x="215747" y="65667"/>
                    <a:pt x="156057" y="36841"/>
                    <a:pt x="91555" y="29163"/>
                  </a:cubicBezTo>
                  <a:cubicBezTo>
                    <a:pt x="88527" y="12598"/>
                    <a:pt x="73998" y="0"/>
                    <a:pt x="56572" y="0"/>
                  </a:cubicBezTo>
                  <a:cubicBezTo>
                    <a:pt x="39154" y="0"/>
                    <a:pt x="24630" y="12587"/>
                    <a:pt x="21593" y="29141"/>
                  </a:cubicBezTo>
                  <a:cubicBezTo>
                    <a:pt x="16872" y="29708"/>
                    <a:pt x="12109" y="30392"/>
                    <a:pt x="7428" y="31188"/>
                  </a:cubicBezTo>
                  <a:cubicBezTo>
                    <a:pt x="2570" y="32015"/>
                    <a:pt x="-698" y="36623"/>
                    <a:pt x="128" y="41481"/>
                  </a:cubicBezTo>
                  <a:cubicBezTo>
                    <a:pt x="868" y="45833"/>
                    <a:pt x="4643" y="48910"/>
                    <a:pt x="8914" y="48910"/>
                  </a:cubicBezTo>
                  <a:cubicBezTo>
                    <a:pt x="9411" y="48910"/>
                    <a:pt x="9915" y="48869"/>
                    <a:pt x="10422" y="48783"/>
                  </a:cubicBezTo>
                  <a:cubicBezTo>
                    <a:pt x="14541" y="48082"/>
                    <a:pt x="18726" y="47483"/>
                    <a:pt x="22884" y="46972"/>
                  </a:cubicBezTo>
                  <a:cubicBezTo>
                    <a:pt x="27647" y="61012"/>
                    <a:pt x="40945" y="71148"/>
                    <a:pt x="56573" y="71148"/>
                  </a:cubicBezTo>
                  <a:cubicBezTo>
                    <a:pt x="72199" y="71148"/>
                    <a:pt x="85494" y="61017"/>
                    <a:pt x="90261" y="46982"/>
                  </a:cubicBezTo>
                  <a:cubicBezTo>
                    <a:pt x="150482" y="54340"/>
                    <a:pt x="206193" y="81351"/>
                    <a:pt x="249771" y="124927"/>
                  </a:cubicBezTo>
                  <a:cubicBezTo>
                    <a:pt x="293316" y="168473"/>
                    <a:pt x="320319" y="224133"/>
                    <a:pt x="327701" y="284304"/>
                  </a:cubicBezTo>
                  <a:cubicBezTo>
                    <a:pt x="313462" y="288954"/>
                    <a:pt x="303144" y="302352"/>
                    <a:pt x="303144" y="318124"/>
                  </a:cubicBezTo>
                  <a:cubicBezTo>
                    <a:pt x="303144" y="333894"/>
                    <a:pt x="313462" y="347292"/>
                    <a:pt x="327701" y="351942"/>
                  </a:cubicBezTo>
                  <a:cubicBezTo>
                    <a:pt x="320319" y="412112"/>
                    <a:pt x="293316" y="467775"/>
                    <a:pt x="249771" y="511320"/>
                  </a:cubicBezTo>
                  <a:cubicBezTo>
                    <a:pt x="198164" y="562925"/>
                    <a:pt x="129553" y="591346"/>
                    <a:pt x="56572" y="591346"/>
                  </a:cubicBezTo>
                  <a:cubicBezTo>
                    <a:pt x="51977" y="591346"/>
                    <a:pt x="47326" y="591230"/>
                    <a:pt x="42750" y="591002"/>
                  </a:cubicBezTo>
                  <a:cubicBezTo>
                    <a:pt x="37814" y="590759"/>
                    <a:pt x="33638" y="594550"/>
                    <a:pt x="33393" y="599471"/>
                  </a:cubicBezTo>
                  <a:cubicBezTo>
                    <a:pt x="33149" y="604393"/>
                    <a:pt x="36941" y="608583"/>
                    <a:pt x="41862" y="608828"/>
                  </a:cubicBezTo>
                  <a:cubicBezTo>
                    <a:pt x="46733" y="609070"/>
                    <a:pt x="51683" y="609193"/>
                    <a:pt x="56572" y="609193"/>
                  </a:cubicBezTo>
                  <a:cubicBezTo>
                    <a:pt x="134320" y="609193"/>
                    <a:pt x="207413" y="578917"/>
                    <a:pt x="262389" y="523940"/>
                  </a:cubicBezTo>
                  <a:cubicBezTo>
                    <a:pt x="309047" y="477281"/>
                    <a:pt x="337878" y="417564"/>
                    <a:pt x="345542" y="353033"/>
                  </a:cubicBezTo>
                  <a:cubicBezTo>
                    <a:pt x="361903" y="349840"/>
                    <a:pt x="374290" y="335405"/>
                    <a:pt x="374290" y="318125"/>
                  </a:cubicBezTo>
                  <a:cubicBezTo>
                    <a:pt x="374290" y="300844"/>
                    <a:pt x="361903" y="286408"/>
                    <a:pt x="345542" y="283214"/>
                  </a:cubicBezTo>
                  <a:close/>
                  <a:moveTo>
                    <a:pt x="56572" y="53301"/>
                  </a:moveTo>
                  <a:cubicBezTo>
                    <a:pt x="46797" y="53301"/>
                    <a:pt x="38846" y="45348"/>
                    <a:pt x="38846" y="35574"/>
                  </a:cubicBezTo>
                  <a:cubicBezTo>
                    <a:pt x="38846" y="25799"/>
                    <a:pt x="46797" y="17847"/>
                    <a:pt x="56572" y="17847"/>
                  </a:cubicBezTo>
                  <a:cubicBezTo>
                    <a:pt x="66346" y="17847"/>
                    <a:pt x="74298" y="25800"/>
                    <a:pt x="74298" y="35574"/>
                  </a:cubicBezTo>
                  <a:cubicBezTo>
                    <a:pt x="74298" y="45348"/>
                    <a:pt x="66346" y="53301"/>
                    <a:pt x="56572" y="53301"/>
                  </a:cubicBezTo>
                  <a:close/>
                  <a:moveTo>
                    <a:pt x="338716" y="335851"/>
                  </a:moveTo>
                  <a:cubicBezTo>
                    <a:pt x="328942" y="335851"/>
                    <a:pt x="320990" y="327899"/>
                    <a:pt x="320990" y="318125"/>
                  </a:cubicBezTo>
                  <a:cubicBezTo>
                    <a:pt x="320990" y="308350"/>
                    <a:pt x="328942" y="300398"/>
                    <a:pt x="338716" y="300398"/>
                  </a:cubicBezTo>
                  <a:cubicBezTo>
                    <a:pt x="348491" y="300398"/>
                    <a:pt x="356442" y="308350"/>
                    <a:pt x="356442" y="318125"/>
                  </a:cubicBezTo>
                  <a:cubicBezTo>
                    <a:pt x="356442" y="327899"/>
                    <a:pt x="348491" y="335851"/>
                    <a:pt x="338716" y="3358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5" name="Google Shape;455;p19"/>
          <p:cNvSpPr/>
          <p:nvPr/>
        </p:nvSpPr>
        <p:spPr>
          <a:xfrm rot="5400000">
            <a:off x="7466451" y="1744824"/>
            <a:ext cx="796500" cy="749400"/>
          </a:xfrm>
          <a:prstGeom prst="hexagon">
            <a:avLst>
              <a:gd name="adj" fmla="val 25000"/>
              <a:gd name="vf" fmla="val 11547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475" name="Google Shape;475;p19"/>
          <p:cNvSpPr txBox="1"/>
          <p:nvPr/>
        </p:nvSpPr>
        <p:spPr>
          <a:xfrm>
            <a:off x="7063974" y="2874465"/>
            <a:ext cx="16119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Scaled Data</a:t>
            </a:r>
            <a:endParaRPr sz="1600" dirty="0">
              <a:solidFill>
                <a:schemeClr val="dk1"/>
              </a:solidFill>
              <a:latin typeface="Montserrat SemiBold"/>
              <a:ea typeface="Montserrat SemiBold"/>
              <a:cs typeface="Montserrat SemiBold"/>
              <a:sym typeface="Montserrat SemiBold"/>
            </a:endParaRPr>
          </a:p>
        </p:txBody>
      </p:sp>
      <p:cxnSp>
        <p:nvCxnSpPr>
          <p:cNvPr id="477" name="Google Shape;477;p19"/>
          <p:cNvCxnSpPr>
            <a:stCxn id="455" idx="0"/>
            <a:endCxn id="475" idx="0"/>
          </p:cNvCxnSpPr>
          <p:nvPr/>
        </p:nvCxnSpPr>
        <p:spPr>
          <a:xfrm>
            <a:off x="7864701" y="2517774"/>
            <a:ext cx="5100" cy="356700"/>
          </a:xfrm>
          <a:prstGeom prst="straightConnector1">
            <a:avLst/>
          </a:prstGeom>
          <a:noFill/>
          <a:ln w="9525" cap="flat" cmpd="sng">
            <a:solidFill>
              <a:schemeClr val="dk1"/>
            </a:solidFill>
            <a:prstDash val="solid"/>
            <a:round/>
            <a:headEnd type="none" w="med" len="med"/>
            <a:tailEnd type="diamond" w="med" len="med"/>
          </a:ln>
        </p:spPr>
      </p:cxnSp>
      <p:sp>
        <p:nvSpPr>
          <p:cNvPr id="478" name="Google Shape;478;p19"/>
          <p:cNvSpPr txBox="1"/>
          <p:nvPr/>
        </p:nvSpPr>
        <p:spPr>
          <a:xfrm>
            <a:off x="7518624" y="961123"/>
            <a:ext cx="7026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04</a:t>
            </a:r>
            <a:endParaRPr sz="1600">
              <a:solidFill>
                <a:schemeClr val="dk1"/>
              </a:solidFill>
              <a:latin typeface="Montserrat SemiBold"/>
              <a:ea typeface="Montserrat SemiBold"/>
              <a:cs typeface="Montserrat SemiBold"/>
              <a:sym typeface="Montserrat SemiBold"/>
            </a:endParaRPr>
          </a:p>
        </p:txBody>
      </p:sp>
      <p:cxnSp>
        <p:nvCxnSpPr>
          <p:cNvPr id="479" name="Google Shape;479;p19"/>
          <p:cNvCxnSpPr>
            <a:stCxn id="455" idx="3"/>
            <a:endCxn id="478" idx="2"/>
          </p:cNvCxnSpPr>
          <p:nvPr/>
        </p:nvCxnSpPr>
        <p:spPr>
          <a:xfrm rot="10800000" flipH="1">
            <a:off x="7864701" y="1397874"/>
            <a:ext cx="5100" cy="323400"/>
          </a:xfrm>
          <a:prstGeom prst="straightConnector1">
            <a:avLst/>
          </a:prstGeom>
          <a:noFill/>
          <a:ln w="9525" cap="flat" cmpd="sng">
            <a:solidFill>
              <a:schemeClr val="dk1"/>
            </a:solidFill>
            <a:prstDash val="solid"/>
            <a:round/>
            <a:headEnd type="none" w="med" len="med"/>
            <a:tailEnd type="diamond" w="med" len="med"/>
          </a:ln>
        </p:spPr>
      </p:cxnSp>
      <p:grpSp>
        <p:nvGrpSpPr>
          <p:cNvPr id="480" name="Google Shape;480;p19"/>
          <p:cNvGrpSpPr/>
          <p:nvPr/>
        </p:nvGrpSpPr>
        <p:grpSpPr>
          <a:xfrm>
            <a:off x="7640352" y="1910096"/>
            <a:ext cx="448735" cy="457199"/>
            <a:chOff x="6273790" y="3107782"/>
            <a:chExt cx="606562" cy="609193"/>
          </a:xfrm>
        </p:grpSpPr>
        <p:sp>
          <p:nvSpPr>
            <p:cNvPr id="481" name="Google Shape;481;p19"/>
            <p:cNvSpPr/>
            <p:nvPr/>
          </p:nvSpPr>
          <p:spPr>
            <a:xfrm>
              <a:off x="6604520" y="3168213"/>
              <a:ext cx="17847" cy="17847"/>
            </a:xfrm>
            <a:custGeom>
              <a:avLst/>
              <a:gdLst/>
              <a:ahLst/>
              <a:cxnLst/>
              <a:rect l="l" t="t" r="r" b="b"/>
              <a:pathLst>
                <a:path w="17847" h="17847" extrusionOk="0">
                  <a:moveTo>
                    <a:pt x="15231" y="2618"/>
                  </a:moveTo>
                  <a:cubicBezTo>
                    <a:pt x="13576" y="952"/>
                    <a:pt x="11281" y="0"/>
                    <a:pt x="8924" y="0"/>
                  </a:cubicBezTo>
                  <a:cubicBezTo>
                    <a:pt x="6580" y="0"/>
                    <a:pt x="4273" y="952"/>
                    <a:pt x="2618" y="2618"/>
                  </a:cubicBezTo>
                  <a:cubicBezTo>
                    <a:pt x="953" y="4271"/>
                    <a:pt x="0" y="6580"/>
                    <a:pt x="0" y="8924"/>
                  </a:cubicBezTo>
                  <a:cubicBezTo>
                    <a:pt x="0" y="11280"/>
                    <a:pt x="953" y="13576"/>
                    <a:pt x="2618" y="15230"/>
                  </a:cubicBezTo>
                  <a:cubicBezTo>
                    <a:pt x="4273" y="16896"/>
                    <a:pt x="6581" y="17847"/>
                    <a:pt x="8924" y="17847"/>
                  </a:cubicBezTo>
                  <a:cubicBezTo>
                    <a:pt x="11280" y="17847"/>
                    <a:pt x="13576" y="16896"/>
                    <a:pt x="15231" y="15230"/>
                  </a:cubicBezTo>
                  <a:cubicBezTo>
                    <a:pt x="16896" y="13576"/>
                    <a:pt x="17847" y="11268"/>
                    <a:pt x="17847" y="8924"/>
                  </a:cubicBezTo>
                  <a:cubicBezTo>
                    <a:pt x="17847" y="6580"/>
                    <a:pt x="16897" y="4283"/>
                    <a:pt x="15231"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9"/>
            <p:cNvSpPr/>
            <p:nvPr/>
          </p:nvSpPr>
          <p:spPr>
            <a:xfrm>
              <a:off x="6645820" y="3168213"/>
              <a:ext cx="17847" cy="17847"/>
            </a:xfrm>
            <a:custGeom>
              <a:avLst/>
              <a:gdLst/>
              <a:ahLst/>
              <a:cxnLst/>
              <a:rect l="l" t="t" r="r" b="b"/>
              <a:pathLst>
                <a:path w="17847" h="17847" extrusionOk="0">
                  <a:moveTo>
                    <a:pt x="15230" y="2618"/>
                  </a:moveTo>
                  <a:cubicBezTo>
                    <a:pt x="13575" y="952"/>
                    <a:pt x="11268" y="0"/>
                    <a:pt x="8924" y="0"/>
                  </a:cubicBezTo>
                  <a:cubicBezTo>
                    <a:pt x="6568" y="0"/>
                    <a:pt x="4271" y="952"/>
                    <a:pt x="2616" y="2618"/>
                  </a:cubicBezTo>
                  <a:cubicBezTo>
                    <a:pt x="952" y="4271"/>
                    <a:pt x="0" y="6580"/>
                    <a:pt x="0" y="8924"/>
                  </a:cubicBezTo>
                  <a:cubicBezTo>
                    <a:pt x="0" y="11280"/>
                    <a:pt x="952" y="13576"/>
                    <a:pt x="2616" y="15242"/>
                  </a:cubicBezTo>
                  <a:cubicBezTo>
                    <a:pt x="4271" y="16896"/>
                    <a:pt x="6580" y="17847"/>
                    <a:pt x="8924" y="17847"/>
                  </a:cubicBezTo>
                  <a:cubicBezTo>
                    <a:pt x="11268" y="17847"/>
                    <a:pt x="13575" y="16896"/>
                    <a:pt x="15230" y="15242"/>
                  </a:cubicBezTo>
                  <a:cubicBezTo>
                    <a:pt x="16894" y="13576"/>
                    <a:pt x="17847" y="11280"/>
                    <a:pt x="17847" y="8924"/>
                  </a:cubicBezTo>
                  <a:cubicBezTo>
                    <a:pt x="17847" y="6580"/>
                    <a:pt x="16894" y="4271"/>
                    <a:pt x="15230"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9"/>
            <p:cNvSpPr/>
            <p:nvPr/>
          </p:nvSpPr>
          <p:spPr>
            <a:xfrm>
              <a:off x="6687119" y="3168213"/>
              <a:ext cx="17847" cy="17847"/>
            </a:xfrm>
            <a:custGeom>
              <a:avLst/>
              <a:gdLst/>
              <a:ahLst/>
              <a:cxnLst/>
              <a:rect l="l" t="t" r="r" b="b"/>
              <a:pathLst>
                <a:path w="17847" h="17847" extrusionOk="0">
                  <a:moveTo>
                    <a:pt x="15230" y="2618"/>
                  </a:moveTo>
                  <a:cubicBezTo>
                    <a:pt x="13575" y="952"/>
                    <a:pt x="11268" y="0"/>
                    <a:pt x="8924" y="0"/>
                  </a:cubicBezTo>
                  <a:cubicBezTo>
                    <a:pt x="6579" y="0"/>
                    <a:pt x="4271" y="952"/>
                    <a:pt x="2616" y="2618"/>
                  </a:cubicBezTo>
                  <a:cubicBezTo>
                    <a:pt x="951" y="4271"/>
                    <a:pt x="0" y="6580"/>
                    <a:pt x="0" y="8924"/>
                  </a:cubicBezTo>
                  <a:cubicBezTo>
                    <a:pt x="0" y="11280"/>
                    <a:pt x="952" y="13576"/>
                    <a:pt x="2616" y="15230"/>
                  </a:cubicBezTo>
                  <a:cubicBezTo>
                    <a:pt x="4271" y="16896"/>
                    <a:pt x="6580" y="17847"/>
                    <a:pt x="8924" y="17847"/>
                  </a:cubicBezTo>
                  <a:cubicBezTo>
                    <a:pt x="11268" y="17847"/>
                    <a:pt x="13575" y="16896"/>
                    <a:pt x="15230" y="15230"/>
                  </a:cubicBezTo>
                  <a:cubicBezTo>
                    <a:pt x="16896" y="13576"/>
                    <a:pt x="17847" y="11280"/>
                    <a:pt x="17847" y="8924"/>
                  </a:cubicBezTo>
                  <a:cubicBezTo>
                    <a:pt x="17847" y="6580"/>
                    <a:pt x="16894" y="4271"/>
                    <a:pt x="15230"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9"/>
            <p:cNvSpPr/>
            <p:nvPr/>
          </p:nvSpPr>
          <p:spPr>
            <a:xfrm>
              <a:off x="6317062" y="3150307"/>
              <a:ext cx="17847" cy="53661"/>
            </a:xfrm>
            <a:custGeom>
              <a:avLst/>
              <a:gdLst/>
              <a:ahLst/>
              <a:cxnLst/>
              <a:rect l="l" t="t" r="r" b="b"/>
              <a:pathLst>
                <a:path w="17847" h="53661" extrusionOk="0">
                  <a:moveTo>
                    <a:pt x="8924" y="0"/>
                  </a:moveTo>
                  <a:cubicBezTo>
                    <a:pt x="3994" y="0"/>
                    <a:pt x="0" y="3995"/>
                    <a:pt x="0" y="8924"/>
                  </a:cubicBezTo>
                  <a:lnTo>
                    <a:pt x="0" y="44738"/>
                  </a:lnTo>
                  <a:cubicBezTo>
                    <a:pt x="0" y="49666"/>
                    <a:pt x="3994" y="53661"/>
                    <a:pt x="8924" y="53661"/>
                  </a:cubicBezTo>
                  <a:cubicBezTo>
                    <a:pt x="13853" y="53661"/>
                    <a:pt x="17847" y="49666"/>
                    <a:pt x="17847" y="44738"/>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9"/>
            <p:cNvSpPr/>
            <p:nvPr/>
          </p:nvSpPr>
          <p:spPr>
            <a:xfrm>
              <a:off x="6349893" y="3150307"/>
              <a:ext cx="17847" cy="53661"/>
            </a:xfrm>
            <a:custGeom>
              <a:avLst/>
              <a:gdLst/>
              <a:ahLst/>
              <a:cxnLst/>
              <a:rect l="l" t="t" r="r" b="b"/>
              <a:pathLst>
                <a:path w="17847" h="53661" extrusionOk="0">
                  <a:moveTo>
                    <a:pt x="8924" y="0"/>
                  </a:moveTo>
                  <a:cubicBezTo>
                    <a:pt x="3994" y="0"/>
                    <a:pt x="0" y="3995"/>
                    <a:pt x="0" y="8924"/>
                  </a:cubicBezTo>
                  <a:lnTo>
                    <a:pt x="0" y="44738"/>
                  </a:lnTo>
                  <a:cubicBezTo>
                    <a:pt x="0" y="49666"/>
                    <a:pt x="3995" y="53661"/>
                    <a:pt x="8924" y="53661"/>
                  </a:cubicBezTo>
                  <a:cubicBezTo>
                    <a:pt x="13853" y="53661"/>
                    <a:pt x="17847" y="49666"/>
                    <a:pt x="17847" y="44738"/>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9"/>
            <p:cNvSpPr/>
            <p:nvPr/>
          </p:nvSpPr>
          <p:spPr>
            <a:xfrm>
              <a:off x="6382718" y="3150307"/>
              <a:ext cx="17847" cy="53661"/>
            </a:xfrm>
            <a:custGeom>
              <a:avLst/>
              <a:gdLst/>
              <a:ahLst/>
              <a:cxnLst/>
              <a:rect l="l" t="t" r="r" b="b"/>
              <a:pathLst>
                <a:path w="17847" h="53661" extrusionOk="0">
                  <a:moveTo>
                    <a:pt x="8924" y="0"/>
                  </a:moveTo>
                  <a:cubicBezTo>
                    <a:pt x="3994" y="0"/>
                    <a:pt x="0" y="3995"/>
                    <a:pt x="0" y="8924"/>
                  </a:cubicBezTo>
                  <a:lnTo>
                    <a:pt x="0" y="44738"/>
                  </a:lnTo>
                  <a:cubicBezTo>
                    <a:pt x="0" y="49666"/>
                    <a:pt x="3995" y="53661"/>
                    <a:pt x="8924" y="53661"/>
                  </a:cubicBezTo>
                  <a:cubicBezTo>
                    <a:pt x="13853" y="53661"/>
                    <a:pt x="17847" y="49666"/>
                    <a:pt x="17847" y="44738"/>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9"/>
            <p:cNvSpPr/>
            <p:nvPr/>
          </p:nvSpPr>
          <p:spPr>
            <a:xfrm>
              <a:off x="6415545" y="3150307"/>
              <a:ext cx="17847" cy="53661"/>
            </a:xfrm>
            <a:custGeom>
              <a:avLst/>
              <a:gdLst/>
              <a:ahLst/>
              <a:cxnLst/>
              <a:rect l="l" t="t" r="r" b="b"/>
              <a:pathLst>
                <a:path w="17847" h="53661" extrusionOk="0">
                  <a:moveTo>
                    <a:pt x="8924" y="0"/>
                  </a:moveTo>
                  <a:cubicBezTo>
                    <a:pt x="3994" y="0"/>
                    <a:pt x="0" y="3995"/>
                    <a:pt x="0" y="8924"/>
                  </a:cubicBezTo>
                  <a:lnTo>
                    <a:pt x="0" y="44738"/>
                  </a:lnTo>
                  <a:cubicBezTo>
                    <a:pt x="0" y="49666"/>
                    <a:pt x="3995" y="53661"/>
                    <a:pt x="8924" y="53661"/>
                  </a:cubicBezTo>
                  <a:cubicBezTo>
                    <a:pt x="13853" y="53661"/>
                    <a:pt x="17847" y="49666"/>
                    <a:pt x="17847" y="44738"/>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9"/>
            <p:cNvSpPr/>
            <p:nvPr/>
          </p:nvSpPr>
          <p:spPr>
            <a:xfrm>
              <a:off x="6604520" y="3289076"/>
              <a:ext cx="17847" cy="17847"/>
            </a:xfrm>
            <a:custGeom>
              <a:avLst/>
              <a:gdLst/>
              <a:ahLst/>
              <a:cxnLst/>
              <a:rect l="l" t="t" r="r" b="b"/>
              <a:pathLst>
                <a:path w="17847" h="17847" extrusionOk="0">
                  <a:moveTo>
                    <a:pt x="15231" y="2618"/>
                  </a:moveTo>
                  <a:cubicBezTo>
                    <a:pt x="13576" y="952"/>
                    <a:pt x="11281" y="0"/>
                    <a:pt x="8924" y="0"/>
                  </a:cubicBezTo>
                  <a:cubicBezTo>
                    <a:pt x="6580" y="0"/>
                    <a:pt x="4273" y="952"/>
                    <a:pt x="2618" y="2618"/>
                  </a:cubicBezTo>
                  <a:cubicBezTo>
                    <a:pt x="953" y="4272"/>
                    <a:pt x="0" y="6580"/>
                    <a:pt x="0" y="8924"/>
                  </a:cubicBezTo>
                  <a:cubicBezTo>
                    <a:pt x="0" y="11280"/>
                    <a:pt x="953" y="13576"/>
                    <a:pt x="2618" y="15230"/>
                  </a:cubicBezTo>
                  <a:cubicBezTo>
                    <a:pt x="4273" y="16896"/>
                    <a:pt x="6581" y="17847"/>
                    <a:pt x="8924" y="17847"/>
                  </a:cubicBezTo>
                  <a:cubicBezTo>
                    <a:pt x="11280" y="17847"/>
                    <a:pt x="13576" y="16896"/>
                    <a:pt x="15231" y="15230"/>
                  </a:cubicBezTo>
                  <a:cubicBezTo>
                    <a:pt x="16896" y="13576"/>
                    <a:pt x="17847" y="11280"/>
                    <a:pt x="17847" y="8924"/>
                  </a:cubicBezTo>
                  <a:cubicBezTo>
                    <a:pt x="17847" y="6580"/>
                    <a:pt x="16897" y="4283"/>
                    <a:pt x="15231"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9"/>
            <p:cNvSpPr/>
            <p:nvPr/>
          </p:nvSpPr>
          <p:spPr>
            <a:xfrm>
              <a:off x="6645820" y="3289076"/>
              <a:ext cx="17847" cy="17847"/>
            </a:xfrm>
            <a:custGeom>
              <a:avLst/>
              <a:gdLst/>
              <a:ahLst/>
              <a:cxnLst/>
              <a:rect l="l" t="t" r="r" b="b"/>
              <a:pathLst>
                <a:path w="17847" h="17847" extrusionOk="0">
                  <a:moveTo>
                    <a:pt x="15230" y="2618"/>
                  </a:moveTo>
                  <a:cubicBezTo>
                    <a:pt x="13575" y="952"/>
                    <a:pt x="11268" y="0"/>
                    <a:pt x="8924" y="0"/>
                  </a:cubicBezTo>
                  <a:cubicBezTo>
                    <a:pt x="6579" y="0"/>
                    <a:pt x="4271" y="952"/>
                    <a:pt x="2616" y="2618"/>
                  </a:cubicBezTo>
                  <a:cubicBezTo>
                    <a:pt x="952" y="4272"/>
                    <a:pt x="0" y="6580"/>
                    <a:pt x="0" y="8924"/>
                  </a:cubicBezTo>
                  <a:cubicBezTo>
                    <a:pt x="0" y="11280"/>
                    <a:pt x="952" y="13576"/>
                    <a:pt x="2616" y="15230"/>
                  </a:cubicBezTo>
                  <a:cubicBezTo>
                    <a:pt x="4271" y="16896"/>
                    <a:pt x="6568" y="17847"/>
                    <a:pt x="8924" y="17847"/>
                  </a:cubicBezTo>
                  <a:cubicBezTo>
                    <a:pt x="11278" y="17847"/>
                    <a:pt x="13575" y="16896"/>
                    <a:pt x="15230" y="15230"/>
                  </a:cubicBezTo>
                  <a:cubicBezTo>
                    <a:pt x="16894" y="13576"/>
                    <a:pt x="17847" y="11280"/>
                    <a:pt x="17847" y="8924"/>
                  </a:cubicBezTo>
                  <a:cubicBezTo>
                    <a:pt x="17847" y="6580"/>
                    <a:pt x="16894" y="4283"/>
                    <a:pt x="15230"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9"/>
            <p:cNvSpPr/>
            <p:nvPr/>
          </p:nvSpPr>
          <p:spPr>
            <a:xfrm>
              <a:off x="6687119" y="3289076"/>
              <a:ext cx="17847" cy="17847"/>
            </a:xfrm>
            <a:custGeom>
              <a:avLst/>
              <a:gdLst/>
              <a:ahLst/>
              <a:cxnLst/>
              <a:rect l="l" t="t" r="r" b="b"/>
              <a:pathLst>
                <a:path w="17847" h="17847" extrusionOk="0">
                  <a:moveTo>
                    <a:pt x="15230" y="2618"/>
                  </a:moveTo>
                  <a:cubicBezTo>
                    <a:pt x="13575" y="952"/>
                    <a:pt x="11268" y="0"/>
                    <a:pt x="8924" y="0"/>
                  </a:cubicBezTo>
                  <a:cubicBezTo>
                    <a:pt x="6579" y="0"/>
                    <a:pt x="4271" y="952"/>
                    <a:pt x="2616" y="2618"/>
                  </a:cubicBezTo>
                  <a:cubicBezTo>
                    <a:pt x="951" y="4272"/>
                    <a:pt x="0" y="6580"/>
                    <a:pt x="0" y="8924"/>
                  </a:cubicBezTo>
                  <a:cubicBezTo>
                    <a:pt x="0" y="11268"/>
                    <a:pt x="952" y="13576"/>
                    <a:pt x="2616" y="15242"/>
                  </a:cubicBezTo>
                  <a:cubicBezTo>
                    <a:pt x="4271" y="16896"/>
                    <a:pt x="6580" y="17847"/>
                    <a:pt x="8924" y="17847"/>
                  </a:cubicBezTo>
                  <a:cubicBezTo>
                    <a:pt x="11268" y="17847"/>
                    <a:pt x="13575" y="16896"/>
                    <a:pt x="15230" y="15242"/>
                  </a:cubicBezTo>
                  <a:cubicBezTo>
                    <a:pt x="16896" y="13576"/>
                    <a:pt x="17847" y="11268"/>
                    <a:pt x="17847" y="8924"/>
                  </a:cubicBezTo>
                  <a:cubicBezTo>
                    <a:pt x="17847" y="6580"/>
                    <a:pt x="16894" y="4283"/>
                    <a:pt x="15230"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9"/>
            <p:cNvSpPr/>
            <p:nvPr/>
          </p:nvSpPr>
          <p:spPr>
            <a:xfrm>
              <a:off x="6317062" y="327117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9"/>
            <p:cNvSpPr/>
            <p:nvPr/>
          </p:nvSpPr>
          <p:spPr>
            <a:xfrm>
              <a:off x="6349893" y="327117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9"/>
            <p:cNvSpPr/>
            <p:nvPr/>
          </p:nvSpPr>
          <p:spPr>
            <a:xfrm>
              <a:off x="6382718" y="327117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9"/>
            <p:cNvSpPr/>
            <p:nvPr/>
          </p:nvSpPr>
          <p:spPr>
            <a:xfrm>
              <a:off x="6415545" y="327117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9"/>
            <p:cNvSpPr/>
            <p:nvPr/>
          </p:nvSpPr>
          <p:spPr>
            <a:xfrm>
              <a:off x="6604520" y="3409951"/>
              <a:ext cx="17847" cy="17847"/>
            </a:xfrm>
            <a:custGeom>
              <a:avLst/>
              <a:gdLst/>
              <a:ahLst/>
              <a:cxnLst/>
              <a:rect l="l" t="t" r="r" b="b"/>
              <a:pathLst>
                <a:path w="17847" h="17847" extrusionOk="0">
                  <a:moveTo>
                    <a:pt x="15231" y="2606"/>
                  </a:moveTo>
                  <a:cubicBezTo>
                    <a:pt x="13576" y="940"/>
                    <a:pt x="11281" y="0"/>
                    <a:pt x="8924" y="0"/>
                  </a:cubicBezTo>
                  <a:cubicBezTo>
                    <a:pt x="6569" y="0"/>
                    <a:pt x="4273" y="940"/>
                    <a:pt x="2618" y="2606"/>
                  </a:cubicBezTo>
                  <a:cubicBezTo>
                    <a:pt x="953" y="4271"/>
                    <a:pt x="0" y="6568"/>
                    <a:pt x="0" y="8912"/>
                  </a:cubicBezTo>
                  <a:cubicBezTo>
                    <a:pt x="0" y="11268"/>
                    <a:pt x="953" y="13564"/>
                    <a:pt x="2618" y="15230"/>
                  </a:cubicBezTo>
                  <a:cubicBezTo>
                    <a:pt x="4273" y="16884"/>
                    <a:pt x="6580" y="17847"/>
                    <a:pt x="8924" y="17847"/>
                  </a:cubicBezTo>
                  <a:cubicBezTo>
                    <a:pt x="11280" y="17847"/>
                    <a:pt x="13576" y="16884"/>
                    <a:pt x="15231" y="15230"/>
                  </a:cubicBezTo>
                  <a:cubicBezTo>
                    <a:pt x="16896" y="13564"/>
                    <a:pt x="17847" y="11268"/>
                    <a:pt x="17847" y="8912"/>
                  </a:cubicBezTo>
                  <a:cubicBezTo>
                    <a:pt x="17847" y="6568"/>
                    <a:pt x="16897" y="4271"/>
                    <a:pt x="15231" y="26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9"/>
            <p:cNvSpPr/>
            <p:nvPr/>
          </p:nvSpPr>
          <p:spPr>
            <a:xfrm>
              <a:off x="6317062" y="3392038"/>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9"/>
            <p:cNvSpPr/>
            <p:nvPr/>
          </p:nvSpPr>
          <p:spPr>
            <a:xfrm>
              <a:off x="6349893" y="3392038"/>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9"/>
            <p:cNvSpPr/>
            <p:nvPr/>
          </p:nvSpPr>
          <p:spPr>
            <a:xfrm>
              <a:off x="6382718" y="3392038"/>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9"/>
            <p:cNvSpPr/>
            <p:nvPr/>
          </p:nvSpPr>
          <p:spPr>
            <a:xfrm>
              <a:off x="6415545" y="3392038"/>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9"/>
            <p:cNvSpPr/>
            <p:nvPr/>
          </p:nvSpPr>
          <p:spPr>
            <a:xfrm>
              <a:off x="6604520" y="3530814"/>
              <a:ext cx="17847" cy="17847"/>
            </a:xfrm>
            <a:custGeom>
              <a:avLst/>
              <a:gdLst/>
              <a:ahLst/>
              <a:cxnLst/>
              <a:rect l="l" t="t" r="r" b="b"/>
              <a:pathLst>
                <a:path w="17847" h="17847" extrusionOk="0">
                  <a:moveTo>
                    <a:pt x="15231" y="2606"/>
                  </a:moveTo>
                  <a:cubicBezTo>
                    <a:pt x="13576" y="952"/>
                    <a:pt x="11281" y="0"/>
                    <a:pt x="8924" y="0"/>
                  </a:cubicBezTo>
                  <a:cubicBezTo>
                    <a:pt x="6580" y="0"/>
                    <a:pt x="4273" y="952"/>
                    <a:pt x="2618" y="2606"/>
                  </a:cubicBezTo>
                  <a:cubicBezTo>
                    <a:pt x="953" y="4271"/>
                    <a:pt x="0" y="6568"/>
                    <a:pt x="0" y="8924"/>
                  </a:cubicBezTo>
                  <a:cubicBezTo>
                    <a:pt x="0" y="11268"/>
                    <a:pt x="953" y="13564"/>
                    <a:pt x="2618" y="15230"/>
                  </a:cubicBezTo>
                  <a:cubicBezTo>
                    <a:pt x="4273" y="16896"/>
                    <a:pt x="6580" y="17847"/>
                    <a:pt x="8924" y="17847"/>
                  </a:cubicBezTo>
                  <a:cubicBezTo>
                    <a:pt x="11281" y="17847"/>
                    <a:pt x="13576" y="16896"/>
                    <a:pt x="15231" y="15230"/>
                  </a:cubicBezTo>
                  <a:cubicBezTo>
                    <a:pt x="16896" y="13564"/>
                    <a:pt x="17847" y="11268"/>
                    <a:pt x="17847" y="8924"/>
                  </a:cubicBezTo>
                  <a:cubicBezTo>
                    <a:pt x="17847" y="6568"/>
                    <a:pt x="16897" y="4271"/>
                    <a:pt x="15231" y="26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19"/>
            <p:cNvSpPr/>
            <p:nvPr/>
          </p:nvSpPr>
          <p:spPr>
            <a:xfrm>
              <a:off x="6317062" y="351290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9"/>
            <p:cNvSpPr/>
            <p:nvPr/>
          </p:nvSpPr>
          <p:spPr>
            <a:xfrm>
              <a:off x="6349893" y="351290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9"/>
            <p:cNvSpPr/>
            <p:nvPr/>
          </p:nvSpPr>
          <p:spPr>
            <a:xfrm>
              <a:off x="6382718" y="3512903"/>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5"/>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9"/>
            <p:cNvSpPr/>
            <p:nvPr/>
          </p:nvSpPr>
          <p:spPr>
            <a:xfrm>
              <a:off x="6415545" y="3512902"/>
              <a:ext cx="17847" cy="53660"/>
            </a:xfrm>
            <a:custGeom>
              <a:avLst/>
              <a:gdLst/>
              <a:ahLst/>
              <a:cxnLst/>
              <a:rect l="l" t="t" r="r" b="b"/>
              <a:pathLst>
                <a:path w="17847" h="53660" extrusionOk="0">
                  <a:moveTo>
                    <a:pt x="8924" y="0"/>
                  </a:moveTo>
                  <a:cubicBezTo>
                    <a:pt x="3994" y="0"/>
                    <a:pt x="0" y="3995"/>
                    <a:pt x="0" y="8924"/>
                  </a:cubicBezTo>
                  <a:lnTo>
                    <a:pt x="0" y="44736"/>
                  </a:lnTo>
                  <a:cubicBezTo>
                    <a:pt x="0" y="49665"/>
                    <a:pt x="3994" y="53660"/>
                    <a:pt x="8924" y="53660"/>
                  </a:cubicBezTo>
                  <a:cubicBezTo>
                    <a:pt x="13853" y="53660"/>
                    <a:pt x="17847" y="49666"/>
                    <a:pt x="17847" y="44736"/>
                  </a:cubicBezTo>
                  <a:lnTo>
                    <a:pt x="17847" y="8924"/>
                  </a:lnTo>
                  <a:cubicBezTo>
                    <a:pt x="17847" y="3995"/>
                    <a:pt x="13853"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9"/>
            <p:cNvSpPr/>
            <p:nvPr/>
          </p:nvSpPr>
          <p:spPr>
            <a:xfrm>
              <a:off x="6273790" y="3107782"/>
              <a:ext cx="606562" cy="609193"/>
            </a:xfrm>
            <a:custGeom>
              <a:avLst/>
              <a:gdLst/>
              <a:ahLst/>
              <a:cxnLst/>
              <a:rect l="l" t="t" r="r" b="b"/>
              <a:pathLst>
                <a:path w="606562" h="609193" extrusionOk="0">
                  <a:moveTo>
                    <a:pt x="581983" y="290865"/>
                  </a:moveTo>
                  <a:lnTo>
                    <a:pt x="478926" y="290865"/>
                  </a:lnTo>
                  <a:lnTo>
                    <a:pt x="478926" y="262553"/>
                  </a:lnTo>
                  <a:cubicBezTo>
                    <a:pt x="478926" y="258129"/>
                    <a:pt x="477529" y="254030"/>
                    <a:pt x="475167" y="250654"/>
                  </a:cubicBezTo>
                  <a:cubicBezTo>
                    <a:pt x="477529" y="247279"/>
                    <a:pt x="478926" y="243180"/>
                    <a:pt x="478926" y="238756"/>
                  </a:cubicBezTo>
                  <a:lnTo>
                    <a:pt x="478926" y="141686"/>
                  </a:lnTo>
                  <a:cubicBezTo>
                    <a:pt x="478926" y="137262"/>
                    <a:pt x="477529" y="133165"/>
                    <a:pt x="475167" y="129788"/>
                  </a:cubicBezTo>
                  <a:cubicBezTo>
                    <a:pt x="477529" y="126411"/>
                    <a:pt x="478926" y="122313"/>
                    <a:pt x="478926" y="117890"/>
                  </a:cubicBezTo>
                  <a:lnTo>
                    <a:pt x="478926" y="20822"/>
                  </a:lnTo>
                  <a:cubicBezTo>
                    <a:pt x="478926" y="9341"/>
                    <a:pt x="469584" y="0"/>
                    <a:pt x="458104" y="0"/>
                  </a:cubicBezTo>
                  <a:lnTo>
                    <a:pt x="20822" y="0"/>
                  </a:lnTo>
                  <a:cubicBezTo>
                    <a:pt x="9341" y="0"/>
                    <a:pt x="0" y="9341"/>
                    <a:pt x="0" y="20822"/>
                  </a:cubicBezTo>
                  <a:lnTo>
                    <a:pt x="0" y="117890"/>
                  </a:lnTo>
                  <a:cubicBezTo>
                    <a:pt x="0" y="122313"/>
                    <a:pt x="1397" y="126411"/>
                    <a:pt x="3759" y="129788"/>
                  </a:cubicBezTo>
                  <a:cubicBezTo>
                    <a:pt x="1397" y="133165"/>
                    <a:pt x="0" y="137262"/>
                    <a:pt x="0" y="141686"/>
                  </a:cubicBezTo>
                  <a:lnTo>
                    <a:pt x="0" y="238756"/>
                  </a:lnTo>
                  <a:cubicBezTo>
                    <a:pt x="0" y="243180"/>
                    <a:pt x="1397" y="247279"/>
                    <a:pt x="3759" y="250654"/>
                  </a:cubicBezTo>
                  <a:cubicBezTo>
                    <a:pt x="1397" y="254030"/>
                    <a:pt x="0" y="258129"/>
                    <a:pt x="0" y="262553"/>
                  </a:cubicBezTo>
                  <a:lnTo>
                    <a:pt x="0" y="359620"/>
                  </a:lnTo>
                  <a:cubicBezTo>
                    <a:pt x="0" y="364044"/>
                    <a:pt x="1397" y="368142"/>
                    <a:pt x="3759" y="371519"/>
                  </a:cubicBezTo>
                  <a:cubicBezTo>
                    <a:pt x="1397" y="374895"/>
                    <a:pt x="0" y="378993"/>
                    <a:pt x="0" y="383417"/>
                  </a:cubicBezTo>
                  <a:lnTo>
                    <a:pt x="0" y="480486"/>
                  </a:lnTo>
                  <a:cubicBezTo>
                    <a:pt x="0" y="491967"/>
                    <a:pt x="9341" y="501308"/>
                    <a:pt x="20822" y="501308"/>
                  </a:cubicBezTo>
                  <a:lnTo>
                    <a:pt x="84353" y="501308"/>
                  </a:lnTo>
                  <a:cubicBezTo>
                    <a:pt x="89282" y="501308"/>
                    <a:pt x="93277" y="497312"/>
                    <a:pt x="93277" y="492384"/>
                  </a:cubicBezTo>
                  <a:cubicBezTo>
                    <a:pt x="93277" y="487456"/>
                    <a:pt x="89282" y="483460"/>
                    <a:pt x="84353" y="483460"/>
                  </a:cubicBezTo>
                  <a:lnTo>
                    <a:pt x="20822" y="483460"/>
                  </a:lnTo>
                  <a:cubicBezTo>
                    <a:pt x="19210" y="483460"/>
                    <a:pt x="17847" y="482098"/>
                    <a:pt x="17847" y="480486"/>
                  </a:cubicBezTo>
                  <a:lnTo>
                    <a:pt x="17847" y="383417"/>
                  </a:lnTo>
                  <a:cubicBezTo>
                    <a:pt x="17847" y="381805"/>
                    <a:pt x="19210" y="380442"/>
                    <a:pt x="20822" y="380442"/>
                  </a:cubicBezTo>
                  <a:lnTo>
                    <a:pt x="367516" y="380442"/>
                  </a:lnTo>
                  <a:lnTo>
                    <a:pt x="367516" y="483460"/>
                  </a:lnTo>
                  <a:lnTo>
                    <a:pt x="301950" y="483460"/>
                  </a:lnTo>
                  <a:lnTo>
                    <a:pt x="301950" y="470057"/>
                  </a:lnTo>
                  <a:cubicBezTo>
                    <a:pt x="301950" y="461855"/>
                    <a:pt x="295279" y="455184"/>
                    <a:pt x="287077" y="455184"/>
                  </a:cubicBezTo>
                  <a:lnTo>
                    <a:pt x="199030" y="455184"/>
                  </a:lnTo>
                  <a:cubicBezTo>
                    <a:pt x="190829" y="455184"/>
                    <a:pt x="184157" y="461855"/>
                    <a:pt x="184157" y="470057"/>
                  </a:cubicBezTo>
                  <a:lnTo>
                    <a:pt x="184157" y="483460"/>
                  </a:lnTo>
                  <a:lnTo>
                    <a:pt x="145033" y="483460"/>
                  </a:lnTo>
                  <a:cubicBezTo>
                    <a:pt x="140104" y="483460"/>
                    <a:pt x="136109" y="487456"/>
                    <a:pt x="136109" y="492384"/>
                  </a:cubicBezTo>
                  <a:cubicBezTo>
                    <a:pt x="136109" y="497312"/>
                    <a:pt x="140104" y="501308"/>
                    <a:pt x="145033" y="501308"/>
                  </a:cubicBezTo>
                  <a:lnTo>
                    <a:pt x="368406" y="501308"/>
                  </a:lnTo>
                  <a:cubicBezTo>
                    <a:pt x="369584" y="505639"/>
                    <a:pt x="371905" y="509630"/>
                    <a:pt x="375209" y="512754"/>
                  </a:cubicBezTo>
                  <a:lnTo>
                    <a:pt x="470158" y="602480"/>
                  </a:lnTo>
                  <a:cubicBezTo>
                    <a:pt x="474739" y="606810"/>
                    <a:pt x="480735" y="609193"/>
                    <a:pt x="487039" y="609193"/>
                  </a:cubicBezTo>
                  <a:cubicBezTo>
                    <a:pt x="493343" y="609193"/>
                    <a:pt x="499338" y="606810"/>
                    <a:pt x="503920" y="602479"/>
                  </a:cubicBezTo>
                  <a:lnTo>
                    <a:pt x="534288" y="573780"/>
                  </a:lnTo>
                  <a:cubicBezTo>
                    <a:pt x="537871" y="570395"/>
                    <a:pt x="538030" y="564747"/>
                    <a:pt x="534645" y="561164"/>
                  </a:cubicBezTo>
                  <a:cubicBezTo>
                    <a:pt x="531258" y="557582"/>
                    <a:pt x="525610" y="557422"/>
                    <a:pt x="522030" y="560807"/>
                  </a:cubicBezTo>
                  <a:lnTo>
                    <a:pt x="491663" y="589506"/>
                  </a:lnTo>
                  <a:cubicBezTo>
                    <a:pt x="490408" y="590692"/>
                    <a:pt x="488764" y="591344"/>
                    <a:pt x="487038" y="591344"/>
                  </a:cubicBezTo>
                  <a:cubicBezTo>
                    <a:pt x="485311" y="591344"/>
                    <a:pt x="483668" y="590691"/>
                    <a:pt x="482414" y="589506"/>
                  </a:cubicBezTo>
                  <a:lnTo>
                    <a:pt x="387469" y="499783"/>
                  </a:lnTo>
                  <a:cubicBezTo>
                    <a:pt x="386131" y="498517"/>
                    <a:pt x="385362" y="496733"/>
                    <a:pt x="385362" y="494888"/>
                  </a:cubicBezTo>
                  <a:lnTo>
                    <a:pt x="385362" y="315445"/>
                  </a:lnTo>
                  <a:cubicBezTo>
                    <a:pt x="385362" y="311733"/>
                    <a:pt x="388381" y="308712"/>
                    <a:pt x="392092" y="308712"/>
                  </a:cubicBezTo>
                  <a:lnTo>
                    <a:pt x="581982" y="308712"/>
                  </a:lnTo>
                  <a:cubicBezTo>
                    <a:pt x="585694" y="308712"/>
                    <a:pt x="588714" y="311733"/>
                    <a:pt x="588714" y="315445"/>
                  </a:cubicBezTo>
                  <a:lnTo>
                    <a:pt x="588714" y="494890"/>
                  </a:lnTo>
                  <a:cubicBezTo>
                    <a:pt x="588714" y="496733"/>
                    <a:pt x="587944" y="498515"/>
                    <a:pt x="586605" y="499782"/>
                  </a:cubicBezTo>
                  <a:lnTo>
                    <a:pt x="566053" y="519205"/>
                  </a:lnTo>
                  <a:cubicBezTo>
                    <a:pt x="562471" y="522590"/>
                    <a:pt x="562311" y="528238"/>
                    <a:pt x="565696" y="531821"/>
                  </a:cubicBezTo>
                  <a:cubicBezTo>
                    <a:pt x="569083" y="535403"/>
                    <a:pt x="574730" y="535560"/>
                    <a:pt x="578312" y="532178"/>
                  </a:cubicBezTo>
                  <a:lnTo>
                    <a:pt x="598864" y="512754"/>
                  </a:lnTo>
                  <a:cubicBezTo>
                    <a:pt x="603756" y="508131"/>
                    <a:pt x="606562" y="501619"/>
                    <a:pt x="606562" y="494890"/>
                  </a:cubicBezTo>
                  <a:lnTo>
                    <a:pt x="606562" y="315445"/>
                  </a:lnTo>
                  <a:cubicBezTo>
                    <a:pt x="606563" y="301892"/>
                    <a:pt x="595536" y="290865"/>
                    <a:pt x="581983" y="290865"/>
                  </a:cubicBezTo>
                  <a:close/>
                  <a:moveTo>
                    <a:pt x="284103" y="483460"/>
                  </a:moveTo>
                  <a:lnTo>
                    <a:pt x="202005" y="483460"/>
                  </a:lnTo>
                  <a:lnTo>
                    <a:pt x="202005" y="473031"/>
                  </a:lnTo>
                  <a:lnTo>
                    <a:pt x="284103" y="473031"/>
                  </a:lnTo>
                  <a:lnTo>
                    <a:pt x="284103" y="483460"/>
                  </a:lnTo>
                  <a:close/>
                  <a:moveTo>
                    <a:pt x="284103" y="362595"/>
                  </a:moveTo>
                  <a:lnTo>
                    <a:pt x="202005" y="362595"/>
                  </a:lnTo>
                  <a:lnTo>
                    <a:pt x="202005" y="352166"/>
                  </a:lnTo>
                  <a:lnTo>
                    <a:pt x="284103" y="352166"/>
                  </a:lnTo>
                  <a:lnTo>
                    <a:pt x="284103" y="362595"/>
                  </a:lnTo>
                  <a:close/>
                  <a:moveTo>
                    <a:pt x="461078" y="290865"/>
                  </a:moveTo>
                  <a:lnTo>
                    <a:pt x="392094" y="290865"/>
                  </a:lnTo>
                  <a:cubicBezTo>
                    <a:pt x="378542" y="290865"/>
                    <a:pt x="367516" y="301892"/>
                    <a:pt x="367516" y="315445"/>
                  </a:cubicBezTo>
                  <a:lnTo>
                    <a:pt x="367516" y="362595"/>
                  </a:lnTo>
                  <a:lnTo>
                    <a:pt x="301950" y="362595"/>
                  </a:lnTo>
                  <a:lnTo>
                    <a:pt x="301950" y="349191"/>
                  </a:lnTo>
                  <a:cubicBezTo>
                    <a:pt x="301950" y="340990"/>
                    <a:pt x="295279" y="334318"/>
                    <a:pt x="287077" y="334318"/>
                  </a:cubicBezTo>
                  <a:lnTo>
                    <a:pt x="199030" y="334318"/>
                  </a:lnTo>
                  <a:cubicBezTo>
                    <a:pt x="190829" y="334318"/>
                    <a:pt x="184157" y="340990"/>
                    <a:pt x="184157" y="349191"/>
                  </a:cubicBezTo>
                  <a:lnTo>
                    <a:pt x="184157" y="362595"/>
                  </a:lnTo>
                  <a:lnTo>
                    <a:pt x="20822" y="362595"/>
                  </a:lnTo>
                  <a:cubicBezTo>
                    <a:pt x="19210" y="362595"/>
                    <a:pt x="17847" y="361232"/>
                    <a:pt x="17847" y="359620"/>
                  </a:cubicBezTo>
                  <a:lnTo>
                    <a:pt x="17847" y="262553"/>
                  </a:lnTo>
                  <a:cubicBezTo>
                    <a:pt x="17847" y="260940"/>
                    <a:pt x="19210" y="259578"/>
                    <a:pt x="20822" y="259578"/>
                  </a:cubicBezTo>
                  <a:lnTo>
                    <a:pt x="458104" y="259578"/>
                  </a:lnTo>
                  <a:cubicBezTo>
                    <a:pt x="459716" y="259578"/>
                    <a:pt x="461078" y="260940"/>
                    <a:pt x="461078" y="262553"/>
                  </a:cubicBezTo>
                  <a:lnTo>
                    <a:pt x="461078" y="290865"/>
                  </a:lnTo>
                  <a:close/>
                  <a:moveTo>
                    <a:pt x="202005" y="241731"/>
                  </a:moveTo>
                  <a:lnTo>
                    <a:pt x="202005" y="231302"/>
                  </a:lnTo>
                  <a:lnTo>
                    <a:pt x="284103" y="231302"/>
                  </a:lnTo>
                  <a:lnTo>
                    <a:pt x="284103" y="241731"/>
                  </a:lnTo>
                  <a:lnTo>
                    <a:pt x="202005" y="241731"/>
                  </a:lnTo>
                  <a:close/>
                  <a:moveTo>
                    <a:pt x="461078" y="238755"/>
                  </a:moveTo>
                  <a:cubicBezTo>
                    <a:pt x="461078" y="240367"/>
                    <a:pt x="459716" y="241729"/>
                    <a:pt x="458104" y="241729"/>
                  </a:cubicBezTo>
                  <a:lnTo>
                    <a:pt x="301950" y="241729"/>
                  </a:lnTo>
                  <a:lnTo>
                    <a:pt x="301950" y="228326"/>
                  </a:lnTo>
                  <a:cubicBezTo>
                    <a:pt x="301950" y="220126"/>
                    <a:pt x="295278" y="213453"/>
                    <a:pt x="287077" y="213453"/>
                  </a:cubicBezTo>
                  <a:lnTo>
                    <a:pt x="199030" y="213453"/>
                  </a:lnTo>
                  <a:cubicBezTo>
                    <a:pt x="190829" y="213453"/>
                    <a:pt x="184157" y="220125"/>
                    <a:pt x="184157" y="228326"/>
                  </a:cubicBezTo>
                  <a:lnTo>
                    <a:pt x="184157" y="241729"/>
                  </a:lnTo>
                  <a:lnTo>
                    <a:pt x="20822" y="241729"/>
                  </a:lnTo>
                  <a:cubicBezTo>
                    <a:pt x="19210" y="241729"/>
                    <a:pt x="17847" y="240367"/>
                    <a:pt x="17847" y="238755"/>
                  </a:cubicBezTo>
                  <a:lnTo>
                    <a:pt x="17847" y="141685"/>
                  </a:lnTo>
                  <a:cubicBezTo>
                    <a:pt x="17847" y="140073"/>
                    <a:pt x="19210" y="138710"/>
                    <a:pt x="20822" y="138710"/>
                  </a:cubicBezTo>
                  <a:lnTo>
                    <a:pt x="458104" y="138710"/>
                  </a:lnTo>
                  <a:cubicBezTo>
                    <a:pt x="459716" y="138710"/>
                    <a:pt x="461078" y="140073"/>
                    <a:pt x="461078" y="141685"/>
                  </a:cubicBezTo>
                  <a:lnTo>
                    <a:pt x="461078" y="238755"/>
                  </a:lnTo>
                  <a:close/>
                  <a:moveTo>
                    <a:pt x="202005" y="120864"/>
                  </a:moveTo>
                  <a:lnTo>
                    <a:pt x="202005" y="110435"/>
                  </a:lnTo>
                  <a:lnTo>
                    <a:pt x="284103" y="110435"/>
                  </a:lnTo>
                  <a:lnTo>
                    <a:pt x="284103" y="120864"/>
                  </a:lnTo>
                  <a:lnTo>
                    <a:pt x="202005" y="120864"/>
                  </a:lnTo>
                  <a:close/>
                  <a:moveTo>
                    <a:pt x="461078" y="117890"/>
                  </a:moveTo>
                  <a:cubicBezTo>
                    <a:pt x="461078" y="119502"/>
                    <a:pt x="459716" y="120864"/>
                    <a:pt x="458104" y="120864"/>
                  </a:cubicBezTo>
                  <a:lnTo>
                    <a:pt x="301950" y="120864"/>
                  </a:lnTo>
                  <a:lnTo>
                    <a:pt x="301950" y="107461"/>
                  </a:lnTo>
                  <a:cubicBezTo>
                    <a:pt x="301950" y="99259"/>
                    <a:pt x="295279" y="92588"/>
                    <a:pt x="287077" y="92588"/>
                  </a:cubicBezTo>
                  <a:lnTo>
                    <a:pt x="199030" y="92588"/>
                  </a:lnTo>
                  <a:cubicBezTo>
                    <a:pt x="190829" y="92588"/>
                    <a:pt x="184157" y="99259"/>
                    <a:pt x="184157" y="107461"/>
                  </a:cubicBezTo>
                  <a:lnTo>
                    <a:pt x="184157" y="120864"/>
                  </a:lnTo>
                  <a:lnTo>
                    <a:pt x="20822" y="120864"/>
                  </a:lnTo>
                  <a:cubicBezTo>
                    <a:pt x="19210" y="120864"/>
                    <a:pt x="17847" y="119502"/>
                    <a:pt x="17847" y="117890"/>
                  </a:cubicBezTo>
                  <a:lnTo>
                    <a:pt x="17847" y="20822"/>
                  </a:lnTo>
                  <a:cubicBezTo>
                    <a:pt x="17847" y="19210"/>
                    <a:pt x="19210" y="17847"/>
                    <a:pt x="20822" y="17847"/>
                  </a:cubicBezTo>
                  <a:lnTo>
                    <a:pt x="458104" y="17847"/>
                  </a:lnTo>
                  <a:cubicBezTo>
                    <a:pt x="459716" y="17847"/>
                    <a:pt x="461078" y="19210"/>
                    <a:pt x="461078" y="20822"/>
                  </a:cubicBezTo>
                  <a:lnTo>
                    <a:pt x="461078" y="1178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9"/>
            <p:cNvSpPr/>
            <p:nvPr/>
          </p:nvSpPr>
          <p:spPr>
            <a:xfrm>
              <a:off x="6672614" y="3429958"/>
              <a:ext cx="176429" cy="249822"/>
            </a:xfrm>
            <a:custGeom>
              <a:avLst/>
              <a:gdLst/>
              <a:ahLst/>
              <a:cxnLst/>
              <a:rect l="l" t="t" r="r" b="b"/>
              <a:pathLst>
                <a:path w="176429" h="249822" extrusionOk="0">
                  <a:moveTo>
                    <a:pt x="167505" y="0"/>
                  </a:moveTo>
                  <a:lnTo>
                    <a:pt x="8924" y="0"/>
                  </a:lnTo>
                  <a:cubicBezTo>
                    <a:pt x="3995" y="0"/>
                    <a:pt x="0" y="3995"/>
                    <a:pt x="0" y="8924"/>
                  </a:cubicBezTo>
                  <a:lnTo>
                    <a:pt x="0" y="165967"/>
                  </a:lnTo>
                  <a:cubicBezTo>
                    <a:pt x="0" y="168422"/>
                    <a:pt x="1011" y="170767"/>
                    <a:pt x="2795" y="172453"/>
                  </a:cubicBezTo>
                  <a:lnTo>
                    <a:pt x="82086" y="247385"/>
                  </a:lnTo>
                  <a:cubicBezTo>
                    <a:pt x="83806" y="249010"/>
                    <a:pt x="86012" y="249823"/>
                    <a:pt x="88215" y="249823"/>
                  </a:cubicBezTo>
                  <a:cubicBezTo>
                    <a:pt x="90419" y="249823"/>
                    <a:pt x="92625" y="249010"/>
                    <a:pt x="94344" y="247385"/>
                  </a:cubicBezTo>
                  <a:lnTo>
                    <a:pt x="173635" y="172453"/>
                  </a:lnTo>
                  <a:cubicBezTo>
                    <a:pt x="175418" y="170768"/>
                    <a:pt x="176429" y="168422"/>
                    <a:pt x="176429" y="165968"/>
                  </a:cubicBezTo>
                  <a:lnTo>
                    <a:pt x="176429" y="8924"/>
                  </a:lnTo>
                  <a:cubicBezTo>
                    <a:pt x="176429" y="3995"/>
                    <a:pt x="172435" y="0"/>
                    <a:pt x="167505" y="0"/>
                  </a:cubicBezTo>
                  <a:close/>
                  <a:moveTo>
                    <a:pt x="158582" y="162123"/>
                  </a:moveTo>
                  <a:lnTo>
                    <a:pt x="97138" y="220188"/>
                  </a:lnTo>
                  <a:lnTo>
                    <a:pt x="97138" y="115681"/>
                  </a:lnTo>
                  <a:cubicBezTo>
                    <a:pt x="97138" y="110753"/>
                    <a:pt x="93142" y="106758"/>
                    <a:pt x="88214" y="106758"/>
                  </a:cubicBezTo>
                  <a:cubicBezTo>
                    <a:pt x="83285" y="106758"/>
                    <a:pt x="79290" y="110753"/>
                    <a:pt x="79290" y="115681"/>
                  </a:cubicBezTo>
                  <a:lnTo>
                    <a:pt x="79290" y="220188"/>
                  </a:lnTo>
                  <a:lnTo>
                    <a:pt x="17846" y="162123"/>
                  </a:lnTo>
                  <a:lnTo>
                    <a:pt x="17846" y="17847"/>
                  </a:lnTo>
                  <a:lnTo>
                    <a:pt x="79290" y="17847"/>
                  </a:lnTo>
                  <a:lnTo>
                    <a:pt x="79290" y="56190"/>
                  </a:lnTo>
                  <a:cubicBezTo>
                    <a:pt x="79290" y="61118"/>
                    <a:pt x="83285" y="65113"/>
                    <a:pt x="88214" y="65113"/>
                  </a:cubicBezTo>
                  <a:cubicBezTo>
                    <a:pt x="93142" y="65113"/>
                    <a:pt x="97138" y="61118"/>
                    <a:pt x="97138" y="56190"/>
                  </a:cubicBezTo>
                  <a:lnTo>
                    <a:pt x="97138" y="17849"/>
                  </a:lnTo>
                  <a:lnTo>
                    <a:pt x="158582" y="17849"/>
                  </a:lnTo>
                  <a:lnTo>
                    <a:pt x="158582" y="1621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3" name="Google Shape;453;p19"/>
          <p:cNvSpPr/>
          <p:nvPr/>
        </p:nvSpPr>
        <p:spPr>
          <a:xfrm rot="5400000">
            <a:off x="5264036" y="2166632"/>
            <a:ext cx="796500" cy="749400"/>
          </a:xfrm>
          <a:prstGeom prst="hexagon">
            <a:avLst>
              <a:gd name="adj" fmla="val 25000"/>
              <a:gd name="vf" fmla="val 11547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07" name="Google Shape;507;p19"/>
          <p:cNvSpPr txBox="1"/>
          <p:nvPr/>
        </p:nvSpPr>
        <p:spPr>
          <a:xfrm>
            <a:off x="4656524" y="3261863"/>
            <a:ext cx="2013217" cy="60398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Oversampled </a:t>
            </a:r>
          </a:p>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Data</a:t>
            </a:r>
            <a:endParaRPr sz="1600" dirty="0">
              <a:solidFill>
                <a:schemeClr val="dk1"/>
              </a:solidFill>
              <a:latin typeface="Montserrat SemiBold"/>
              <a:ea typeface="Montserrat SemiBold"/>
              <a:cs typeface="Montserrat SemiBold"/>
              <a:sym typeface="Montserrat SemiBold"/>
            </a:endParaRPr>
          </a:p>
        </p:txBody>
      </p:sp>
      <p:cxnSp>
        <p:nvCxnSpPr>
          <p:cNvPr id="509" name="Google Shape;509;p19"/>
          <p:cNvCxnSpPr>
            <a:cxnSpLocks/>
            <a:stCxn id="453" idx="0"/>
            <a:endCxn id="507" idx="0"/>
          </p:cNvCxnSpPr>
          <p:nvPr/>
        </p:nvCxnSpPr>
        <p:spPr>
          <a:xfrm>
            <a:off x="5662286" y="2939582"/>
            <a:ext cx="847" cy="322281"/>
          </a:xfrm>
          <a:prstGeom prst="straightConnector1">
            <a:avLst/>
          </a:prstGeom>
          <a:noFill/>
          <a:ln w="9525" cap="flat" cmpd="sng">
            <a:solidFill>
              <a:schemeClr val="dk1"/>
            </a:solidFill>
            <a:prstDash val="solid"/>
            <a:round/>
            <a:headEnd type="none" w="med" len="med"/>
            <a:tailEnd type="diamond" w="med" len="med"/>
          </a:ln>
        </p:spPr>
      </p:cxnSp>
      <p:sp>
        <p:nvSpPr>
          <p:cNvPr id="510" name="Google Shape;510;p19"/>
          <p:cNvSpPr txBox="1"/>
          <p:nvPr/>
        </p:nvSpPr>
        <p:spPr>
          <a:xfrm>
            <a:off x="5316191" y="1397087"/>
            <a:ext cx="7026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03</a:t>
            </a:r>
            <a:endParaRPr sz="1600">
              <a:solidFill>
                <a:schemeClr val="dk1"/>
              </a:solidFill>
              <a:latin typeface="Montserrat SemiBold"/>
              <a:ea typeface="Montserrat SemiBold"/>
              <a:cs typeface="Montserrat SemiBold"/>
              <a:sym typeface="Montserrat SemiBold"/>
            </a:endParaRPr>
          </a:p>
        </p:txBody>
      </p:sp>
      <p:cxnSp>
        <p:nvCxnSpPr>
          <p:cNvPr id="511" name="Google Shape;511;p19"/>
          <p:cNvCxnSpPr>
            <a:stCxn id="453" idx="3"/>
            <a:endCxn id="510" idx="2"/>
          </p:cNvCxnSpPr>
          <p:nvPr/>
        </p:nvCxnSpPr>
        <p:spPr>
          <a:xfrm rot="10800000" flipH="1">
            <a:off x="5662286" y="1833782"/>
            <a:ext cx="5100" cy="309300"/>
          </a:xfrm>
          <a:prstGeom prst="straightConnector1">
            <a:avLst/>
          </a:prstGeom>
          <a:noFill/>
          <a:ln w="9525" cap="flat" cmpd="sng">
            <a:solidFill>
              <a:schemeClr val="dk1"/>
            </a:solidFill>
            <a:prstDash val="solid"/>
            <a:round/>
            <a:headEnd type="none" w="med" len="med"/>
            <a:tailEnd type="diamond" w="med" len="med"/>
          </a:ln>
        </p:spPr>
      </p:cxnSp>
      <p:grpSp>
        <p:nvGrpSpPr>
          <p:cNvPr id="512" name="Google Shape;512;p19"/>
          <p:cNvGrpSpPr/>
          <p:nvPr/>
        </p:nvGrpSpPr>
        <p:grpSpPr>
          <a:xfrm>
            <a:off x="5437918" y="2312734"/>
            <a:ext cx="448738" cy="457199"/>
            <a:chOff x="5316959" y="3107782"/>
            <a:chExt cx="595933" cy="609193"/>
          </a:xfrm>
        </p:grpSpPr>
        <p:sp>
          <p:nvSpPr>
            <p:cNvPr id="513" name="Google Shape;513;p19"/>
            <p:cNvSpPr/>
            <p:nvPr/>
          </p:nvSpPr>
          <p:spPr>
            <a:xfrm>
              <a:off x="5563122" y="3462460"/>
              <a:ext cx="104434" cy="42927"/>
            </a:xfrm>
            <a:custGeom>
              <a:avLst/>
              <a:gdLst/>
              <a:ahLst/>
              <a:cxnLst/>
              <a:rect l="l" t="t" r="r" b="b"/>
              <a:pathLst>
                <a:path w="104434" h="42927" extrusionOk="0">
                  <a:moveTo>
                    <a:pt x="99893" y="1153"/>
                  </a:moveTo>
                  <a:cubicBezTo>
                    <a:pt x="95600" y="-1267"/>
                    <a:pt x="90158" y="249"/>
                    <a:pt x="87737" y="4542"/>
                  </a:cubicBezTo>
                  <a:cubicBezTo>
                    <a:pt x="80592" y="17211"/>
                    <a:pt x="67163" y="25081"/>
                    <a:pt x="52693" y="25081"/>
                  </a:cubicBezTo>
                  <a:lnTo>
                    <a:pt x="51743" y="25081"/>
                  </a:lnTo>
                  <a:cubicBezTo>
                    <a:pt x="37271" y="25081"/>
                    <a:pt x="23843" y="17211"/>
                    <a:pt x="16698" y="4542"/>
                  </a:cubicBezTo>
                  <a:cubicBezTo>
                    <a:pt x="14275" y="250"/>
                    <a:pt x="8835" y="-1269"/>
                    <a:pt x="4541" y="1153"/>
                  </a:cubicBezTo>
                  <a:cubicBezTo>
                    <a:pt x="248" y="3574"/>
                    <a:pt x="-1269" y="9017"/>
                    <a:pt x="1153" y="13310"/>
                  </a:cubicBezTo>
                  <a:cubicBezTo>
                    <a:pt x="11457" y="31579"/>
                    <a:pt x="30841" y="42928"/>
                    <a:pt x="51743" y="42928"/>
                  </a:cubicBezTo>
                  <a:lnTo>
                    <a:pt x="52693" y="42928"/>
                  </a:lnTo>
                  <a:cubicBezTo>
                    <a:pt x="73593" y="42928"/>
                    <a:pt x="92978" y="31578"/>
                    <a:pt x="103282" y="13310"/>
                  </a:cubicBezTo>
                  <a:cubicBezTo>
                    <a:pt x="105703" y="9017"/>
                    <a:pt x="104186" y="3573"/>
                    <a:pt x="99893" y="115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19"/>
            <p:cNvSpPr/>
            <p:nvPr/>
          </p:nvSpPr>
          <p:spPr>
            <a:xfrm>
              <a:off x="5412117" y="3107782"/>
              <a:ext cx="405613" cy="609193"/>
            </a:xfrm>
            <a:custGeom>
              <a:avLst/>
              <a:gdLst/>
              <a:ahLst/>
              <a:cxnLst/>
              <a:rect l="l" t="t" r="r" b="b"/>
              <a:pathLst>
                <a:path w="405613" h="609193" extrusionOk="0">
                  <a:moveTo>
                    <a:pt x="328150" y="375715"/>
                  </a:moveTo>
                  <a:cubicBezTo>
                    <a:pt x="332604" y="377834"/>
                    <a:pt x="337926" y="375943"/>
                    <a:pt x="340044" y="371495"/>
                  </a:cubicBezTo>
                  <a:cubicBezTo>
                    <a:pt x="346423" y="358095"/>
                    <a:pt x="350710" y="344049"/>
                    <a:pt x="352892" y="329535"/>
                  </a:cubicBezTo>
                  <a:lnTo>
                    <a:pt x="379480" y="329535"/>
                  </a:lnTo>
                  <a:cubicBezTo>
                    <a:pt x="393890" y="329535"/>
                    <a:pt x="405613" y="317813"/>
                    <a:pt x="405613" y="303404"/>
                  </a:cubicBezTo>
                  <a:lnTo>
                    <a:pt x="405613" y="191910"/>
                  </a:lnTo>
                  <a:cubicBezTo>
                    <a:pt x="405615" y="177500"/>
                    <a:pt x="393892" y="165777"/>
                    <a:pt x="379482" y="165777"/>
                  </a:cubicBezTo>
                  <a:lnTo>
                    <a:pt x="354598" y="165777"/>
                  </a:lnTo>
                  <a:lnTo>
                    <a:pt x="354598" y="123450"/>
                  </a:lnTo>
                  <a:cubicBezTo>
                    <a:pt x="354598" y="64015"/>
                    <a:pt x="306246" y="15662"/>
                    <a:pt x="246811" y="15662"/>
                  </a:cubicBezTo>
                  <a:cubicBezTo>
                    <a:pt x="237897" y="15662"/>
                    <a:pt x="229063" y="16774"/>
                    <a:pt x="220447" y="18950"/>
                  </a:cubicBezTo>
                  <a:cubicBezTo>
                    <a:pt x="203060" y="6997"/>
                    <a:pt x="182076" y="0"/>
                    <a:pt x="159634" y="0"/>
                  </a:cubicBezTo>
                  <a:lnTo>
                    <a:pt x="75687" y="0"/>
                  </a:lnTo>
                  <a:cubicBezTo>
                    <a:pt x="70087" y="0"/>
                    <a:pt x="64820" y="2983"/>
                    <a:pt x="61937" y="7785"/>
                  </a:cubicBezTo>
                  <a:cubicBezTo>
                    <a:pt x="59480" y="11882"/>
                    <a:pt x="59007" y="16887"/>
                    <a:pt x="60555" y="21335"/>
                  </a:cubicBezTo>
                  <a:lnTo>
                    <a:pt x="35326" y="21335"/>
                  </a:lnTo>
                  <a:cubicBezTo>
                    <a:pt x="29777" y="21335"/>
                    <a:pt x="24701" y="24140"/>
                    <a:pt x="21749" y="28839"/>
                  </a:cubicBezTo>
                  <a:cubicBezTo>
                    <a:pt x="18797" y="33538"/>
                    <a:pt x="18471" y="39327"/>
                    <a:pt x="20878" y="44327"/>
                  </a:cubicBezTo>
                  <a:lnTo>
                    <a:pt x="51872" y="108710"/>
                  </a:lnTo>
                  <a:cubicBezTo>
                    <a:pt x="51868" y="116333"/>
                    <a:pt x="51860" y="143414"/>
                    <a:pt x="51853" y="165778"/>
                  </a:cubicBezTo>
                  <a:lnTo>
                    <a:pt x="26133" y="165778"/>
                  </a:lnTo>
                  <a:cubicBezTo>
                    <a:pt x="11723" y="165778"/>
                    <a:pt x="0" y="177501"/>
                    <a:pt x="0" y="191910"/>
                  </a:cubicBezTo>
                  <a:lnTo>
                    <a:pt x="0" y="303404"/>
                  </a:lnTo>
                  <a:cubicBezTo>
                    <a:pt x="0" y="317813"/>
                    <a:pt x="11723" y="329535"/>
                    <a:pt x="26133" y="329535"/>
                  </a:cubicBezTo>
                  <a:lnTo>
                    <a:pt x="53580" y="329535"/>
                  </a:lnTo>
                  <a:cubicBezTo>
                    <a:pt x="60579" y="375606"/>
                    <a:pt x="88514" y="414882"/>
                    <a:pt x="127356" y="437321"/>
                  </a:cubicBezTo>
                  <a:cubicBezTo>
                    <a:pt x="123285" y="439978"/>
                    <a:pt x="120585" y="444565"/>
                    <a:pt x="120585" y="449777"/>
                  </a:cubicBezTo>
                  <a:lnTo>
                    <a:pt x="120585" y="482517"/>
                  </a:lnTo>
                  <a:lnTo>
                    <a:pt x="21307" y="482517"/>
                  </a:lnTo>
                  <a:cubicBezTo>
                    <a:pt x="9827" y="482517"/>
                    <a:pt x="485" y="491858"/>
                    <a:pt x="485" y="503339"/>
                  </a:cubicBezTo>
                  <a:lnTo>
                    <a:pt x="485" y="588371"/>
                  </a:lnTo>
                  <a:cubicBezTo>
                    <a:pt x="485" y="599852"/>
                    <a:pt x="9827" y="609193"/>
                    <a:pt x="21307" y="609193"/>
                  </a:cubicBezTo>
                  <a:lnTo>
                    <a:pt x="384304" y="609193"/>
                  </a:lnTo>
                  <a:cubicBezTo>
                    <a:pt x="395785" y="609193"/>
                    <a:pt x="405126" y="599852"/>
                    <a:pt x="405126" y="588371"/>
                  </a:cubicBezTo>
                  <a:lnTo>
                    <a:pt x="405126" y="503339"/>
                  </a:lnTo>
                  <a:cubicBezTo>
                    <a:pt x="405126" y="491858"/>
                    <a:pt x="395785" y="482517"/>
                    <a:pt x="384304" y="482517"/>
                  </a:cubicBezTo>
                  <a:lnTo>
                    <a:pt x="285027" y="482517"/>
                  </a:lnTo>
                  <a:lnTo>
                    <a:pt x="285027" y="449777"/>
                  </a:lnTo>
                  <a:cubicBezTo>
                    <a:pt x="285027" y="444753"/>
                    <a:pt x="282517" y="440311"/>
                    <a:pt x="278692" y="437617"/>
                  </a:cubicBezTo>
                  <a:cubicBezTo>
                    <a:pt x="289088" y="431667"/>
                    <a:pt x="298839" y="424454"/>
                    <a:pt x="307709" y="416026"/>
                  </a:cubicBezTo>
                  <a:cubicBezTo>
                    <a:pt x="311282" y="412632"/>
                    <a:pt x="311426" y="406983"/>
                    <a:pt x="308032" y="403410"/>
                  </a:cubicBezTo>
                  <a:cubicBezTo>
                    <a:pt x="304637" y="399836"/>
                    <a:pt x="298989" y="399693"/>
                    <a:pt x="295416" y="403087"/>
                  </a:cubicBezTo>
                  <a:cubicBezTo>
                    <a:pt x="279325" y="418375"/>
                    <a:pt x="259984" y="429196"/>
                    <a:pt x="239037" y="434904"/>
                  </a:cubicBezTo>
                  <a:lnTo>
                    <a:pt x="167490" y="434904"/>
                  </a:lnTo>
                  <a:cubicBezTo>
                    <a:pt x="118326" y="421471"/>
                    <a:pt x="80448" y="380422"/>
                    <a:pt x="71641" y="329534"/>
                  </a:cubicBezTo>
                  <a:lnTo>
                    <a:pt x="155984" y="329534"/>
                  </a:lnTo>
                  <a:cubicBezTo>
                    <a:pt x="163446" y="329534"/>
                    <a:pt x="170103" y="324797"/>
                    <a:pt x="172547" y="317748"/>
                  </a:cubicBezTo>
                  <a:lnTo>
                    <a:pt x="177193" y="304345"/>
                  </a:lnTo>
                  <a:lnTo>
                    <a:pt x="177193" y="323990"/>
                  </a:lnTo>
                  <a:cubicBezTo>
                    <a:pt x="177193" y="335470"/>
                    <a:pt x="186533" y="344812"/>
                    <a:pt x="198015" y="344812"/>
                  </a:cubicBezTo>
                  <a:lnTo>
                    <a:pt x="215438" y="344812"/>
                  </a:lnTo>
                  <a:cubicBezTo>
                    <a:pt x="220366" y="344812"/>
                    <a:pt x="224362" y="340816"/>
                    <a:pt x="224362" y="335888"/>
                  </a:cubicBezTo>
                  <a:cubicBezTo>
                    <a:pt x="224362" y="330960"/>
                    <a:pt x="220366" y="326964"/>
                    <a:pt x="215438" y="326964"/>
                  </a:cubicBezTo>
                  <a:lnTo>
                    <a:pt x="198015" y="326964"/>
                  </a:lnTo>
                  <a:cubicBezTo>
                    <a:pt x="196403" y="326964"/>
                    <a:pt x="195041" y="325602"/>
                    <a:pt x="195041" y="323990"/>
                  </a:cubicBezTo>
                  <a:lnTo>
                    <a:pt x="195041" y="295030"/>
                  </a:lnTo>
                  <a:lnTo>
                    <a:pt x="222936" y="295030"/>
                  </a:lnTo>
                  <a:cubicBezTo>
                    <a:pt x="223883" y="295030"/>
                    <a:pt x="225617" y="296264"/>
                    <a:pt x="225929" y="297160"/>
                  </a:cubicBezTo>
                  <a:lnTo>
                    <a:pt x="233067" y="317750"/>
                  </a:lnTo>
                  <a:cubicBezTo>
                    <a:pt x="235513" y="324799"/>
                    <a:pt x="242168" y="329535"/>
                    <a:pt x="249629" y="329535"/>
                  </a:cubicBezTo>
                  <a:lnTo>
                    <a:pt x="334793" y="329535"/>
                  </a:lnTo>
                  <a:cubicBezTo>
                    <a:pt x="332762" y="341373"/>
                    <a:pt x="329155" y="352849"/>
                    <a:pt x="323930" y="363821"/>
                  </a:cubicBezTo>
                  <a:cubicBezTo>
                    <a:pt x="321811" y="368271"/>
                    <a:pt x="323702" y="373596"/>
                    <a:pt x="328150" y="375715"/>
                  </a:cubicBezTo>
                  <a:close/>
                  <a:moveTo>
                    <a:pt x="371019" y="183624"/>
                  </a:moveTo>
                  <a:lnTo>
                    <a:pt x="379482" y="183624"/>
                  </a:lnTo>
                  <a:cubicBezTo>
                    <a:pt x="384051" y="183624"/>
                    <a:pt x="387768" y="187341"/>
                    <a:pt x="387768" y="191909"/>
                  </a:cubicBezTo>
                  <a:lnTo>
                    <a:pt x="387768" y="303403"/>
                  </a:lnTo>
                  <a:cubicBezTo>
                    <a:pt x="387768" y="307971"/>
                    <a:pt x="384051" y="311687"/>
                    <a:pt x="379482" y="311687"/>
                  </a:cubicBezTo>
                  <a:lnTo>
                    <a:pt x="371019" y="311687"/>
                  </a:lnTo>
                  <a:lnTo>
                    <a:pt x="371019" y="183624"/>
                  </a:lnTo>
                  <a:close/>
                  <a:moveTo>
                    <a:pt x="35092" y="311688"/>
                  </a:moveTo>
                  <a:lnTo>
                    <a:pt x="26136" y="311688"/>
                  </a:lnTo>
                  <a:cubicBezTo>
                    <a:pt x="21567" y="311688"/>
                    <a:pt x="17850" y="307971"/>
                    <a:pt x="17850" y="303404"/>
                  </a:cubicBezTo>
                  <a:lnTo>
                    <a:pt x="17850" y="191910"/>
                  </a:lnTo>
                  <a:cubicBezTo>
                    <a:pt x="17850" y="187342"/>
                    <a:pt x="21567" y="183625"/>
                    <a:pt x="26136" y="183625"/>
                  </a:cubicBezTo>
                  <a:lnTo>
                    <a:pt x="35092" y="183625"/>
                  </a:lnTo>
                  <a:lnTo>
                    <a:pt x="35092" y="311688"/>
                  </a:lnTo>
                  <a:close/>
                  <a:moveTo>
                    <a:pt x="138434" y="452752"/>
                  </a:moveTo>
                  <a:lnTo>
                    <a:pt x="267182" y="452752"/>
                  </a:lnTo>
                  <a:lnTo>
                    <a:pt x="267182" y="482517"/>
                  </a:lnTo>
                  <a:lnTo>
                    <a:pt x="255161" y="482517"/>
                  </a:lnTo>
                  <a:cubicBezTo>
                    <a:pt x="250233" y="482517"/>
                    <a:pt x="246238" y="486512"/>
                    <a:pt x="246238" y="491440"/>
                  </a:cubicBezTo>
                  <a:cubicBezTo>
                    <a:pt x="246238" y="496369"/>
                    <a:pt x="250233" y="500364"/>
                    <a:pt x="255161" y="500364"/>
                  </a:cubicBezTo>
                  <a:lnTo>
                    <a:pt x="384308" y="500364"/>
                  </a:lnTo>
                  <a:cubicBezTo>
                    <a:pt x="385920" y="500364"/>
                    <a:pt x="387283" y="501726"/>
                    <a:pt x="387283" y="503339"/>
                  </a:cubicBezTo>
                  <a:lnTo>
                    <a:pt x="387283" y="588371"/>
                  </a:lnTo>
                  <a:cubicBezTo>
                    <a:pt x="387283" y="589983"/>
                    <a:pt x="385920" y="591346"/>
                    <a:pt x="384308" y="591346"/>
                  </a:cubicBezTo>
                  <a:lnTo>
                    <a:pt x="21311" y="591346"/>
                  </a:lnTo>
                  <a:cubicBezTo>
                    <a:pt x="19699" y="591346"/>
                    <a:pt x="18336" y="589983"/>
                    <a:pt x="18336" y="588371"/>
                  </a:cubicBezTo>
                  <a:lnTo>
                    <a:pt x="18336" y="503339"/>
                  </a:lnTo>
                  <a:cubicBezTo>
                    <a:pt x="18336" y="501726"/>
                    <a:pt x="19699" y="500364"/>
                    <a:pt x="21311" y="500364"/>
                  </a:cubicBezTo>
                  <a:lnTo>
                    <a:pt x="198050" y="500364"/>
                  </a:lnTo>
                  <a:cubicBezTo>
                    <a:pt x="202978" y="500364"/>
                    <a:pt x="206973" y="496369"/>
                    <a:pt x="206973" y="491440"/>
                  </a:cubicBezTo>
                  <a:cubicBezTo>
                    <a:pt x="206973" y="486512"/>
                    <a:pt x="202978" y="482517"/>
                    <a:pt x="198050" y="482517"/>
                  </a:cubicBezTo>
                  <a:lnTo>
                    <a:pt x="138434" y="482517"/>
                  </a:lnTo>
                  <a:lnTo>
                    <a:pt x="138434" y="452752"/>
                  </a:lnTo>
                  <a:close/>
                  <a:moveTo>
                    <a:pt x="246811" y="33509"/>
                  </a:moveTo>
                  <a:cubicBezTo>
                    <a:pt x="296403" y="33509"/>
                    <a:pt x="336750" y="73856"/>
                    <a:pt x="336750" y="123450"/>
                  </a:cubicBezTo>
                  <a:lnTo>
                    <a:pt x="336750" y="124919"/>
                  </a:lnTo>
                  <a:cubicBezTo>
                    <a:pt x="329454" y="115454"/>
                    <a:pt x="319939" y="107722"/>
                    <a:pt x="308212" y="101780"/>
                  </a:cubicBezTo>
                  <a:cubicBezTo>
                    <a:pt x="295562" y="95371"/>
                    <a:pt x="280883" y="91322"/>
                    <a:pt x="265684" y="88774"/>
                  </a:cubicBezTo>
                  <a:cubicBezTo>
                    <a:pt x="261915" y="67729"/>
                    <a:pt x="252012" y="48845"/>
                    <a:pt x="237952" y="33954"/>
                  </a:cubicBezTo>
                  <a:cubicBezTo>
                    <a:pt x="240891" y="33663"/>
                    <a:pt x="243846" y="33509"/>
                    <a:pt x="246811" y="33509"/>
                  </a:cubicBezTo>
                  <a:close/>
                  <a:moveTo>
                    <a:pt x="38211" y="39182"/>
                  </a:moveTo>
                  <a:lnTo>
                    <a:pt x="75214" y="39182"/>
                  </a:lnTo>
                  <a:cubicBezTo>
                    <a:pt x="78348" y="39182"/>
                    <a:pt x="81254" y="37538"/>
                    <a:pt x="82866" y="34850"/>
                  </a:cubicBezTo>
                  <a:cubicBezTo>
                    <a:pt x="84478" y="32162"/>
                    <a:pt x="84562" y="28826"/>
                    <a:pt x="83087" y="26060"/>
                  </a:cubicBezTo>
                  <a:lnTo>
                    <a:pt x="78708" y="17847"/>
                  </a:lnTo>
                  <a:lnTo>
                    <a:pt x="159634" y="17847"/>
                  </a:lnTo>
                  <a:cubicBezTo>
                    <a:pt x="201461" y="17847"/>
                    <a:pt x="237252" y="46921"/>
                    <a:pt x="246950" y="86348"/>
                  </a:cubicBezTo>
                  <a:cubicBezTo>
                    <a:pt x="232099" y="84940"/>
                    <a:pt x="217330" y="84616"/>
                    <a:pt x="204002" y="84616"/>
                  </a:cubicBezTo>
                  <a:lnTo>
                    <a:pt x="202444" y="84616"/>
                  </a:lnTo>
                  <a:cubicBezTo>
                    <a:pt x="169696" y="84616"/>
                    <a:pt x="128257" y="86567"/>
                    <a:pt x="98232" y="101779"/>
                  </a:cubicBezTo>
                  <a:cubicBezTo>
                    <a:pt x="86516" y="107715"/>
                    <a:pt x="77009" y="115439"/>
                    <a:pt x="69715" y="124891"/>
                  </a:cubicBezTo>
                  <a:cubicBezTo>
                    <a:pt x="69718" y="114464"/>
                    <a:pt x="69720" y="107087"/>
                    <a:pt x="69723" y="106713"/>
                  </a:cubicBezTo>
                  <a:cubicBezTo>
                    <a:pt x="69729" y="105361"/>
                    <a:pt x="69427" y="104024"/>
                    <a:pt x="68840" y="102805"/>
                  </a:cubicBezTo>
                  <a:lnTo>
                    <a:pt x="38211" y="39182"/>
                  </a:lnTo>
                  <a:close/>
                  <a:moveTo>
                    <a:pt x="249857" y="311688"/>
                  </a:moveTo>
                  <a:lnTo>
                    <a:pt x="242792" y="291314"/>
                  </a:lnTo>
                  <a:cubicBezTo>
                    <a:pt x="239999" y="283258"/>
                    <a:pt x="231465" y="277183"/>
                    <a:pt x="222937" y="277183"/>
                  </a:cubicBezTo>
                  <a:lnTo>
                    <a:pt x="182679" y="277183"/>
                  </a:lnTo>
                  <a:cubicBezTo>
                    <a:pt x="174155" y="277183"/>
                    <a:pt x="165620" y="283256"/>
                    <a:pt x="162822" y="291313"/>
                  </a:cubicBezTo>
                  <a:lnTo>
                    <a:pt x="155759" y="311688"/>
                  </a:lnTo>
                  <a:lnTo>
                    <a:pt x="52938" y="311688"/>
                  </a:lnTo>
                  <a:lnTo>
                    <a:pt x="52938" y="183624"/>
                  </a:lnTo>
                  <a:lnTo>
                    <a:pt x="253972" y="183624"/>
                  </a:lnTo>
                  <a:cubicBezTo>
                    <a:pt x="258900" y="183624"/>
                    <a:pt x="262895" y="179629"/>
                    <a:pt x="262895" y="174700"/>
                  </a:cubicBezTo>
                  <a:cubicBezTo>
                    <a:pt x="262895" y="169772"/>
                    <a:pt x="258900" y="165777"/>
                    <a:pt x="253972" y="165777"/>
                  </a:cubicBezTo>
                  <a:lnTo>
                    <a:pt x="71204" y="165777"/>
                  </a:lnTo>
                  <a:cubicBezTo>
                    <a:pt x="75056" y="143273"/>
                    <a:pt x="86453" y="127756"/>
                    <a:pt x="106299" y="117700"/>
                  </a:cubicBezTo>
                  <a:cubicBezTo>
                    <a:pt x="127096" y="107163"/>
                    <a:pt x="156748" y="102463"/>
                    <a:pt x="202444" y="102463"/>
                  </a:cubicBezTo>
                  <a:lnTo>
                    <a:pt x="204002" y="102463"/>
                  </a:lnTo>
                  <a:cubicBezTo>
                    <a:pt x="249698" y="102463"/>
                    <a:pt x="279351" y="107162"/>
                    <a:pt x="300147" y="117700"/>
                  </a:cubicBezTo>
                  <a:cubicBezTo>
                    <a:pt x="319993" y="127757"/>
                    <a:pt x="331389" y="143273"/>
                    <a:pt x="335241" y="165777"/>
                  </a:cubicBezTo>
                  <a:lnTo>
                    <a:pt x="307514" y="165777"/>
                  </a:lnTo>
                  <a:cubicBezTo>
                    <a:pt x="302586" y="165777"/>
                    <a:pt x="298590" y="169772"/>
                    <a:pt x="298590" y="174700"/>
                  </a:cubicBezTo>
                  <a:cubicBezTo>
                    <a:pt x="298590" y="179629"/>
                    <a:pt x="302586" y="183624"/>
                    <a:pt x="307514" y="183624"/>
                  </a:cubicBezTo>
                  <a:lnTo>
                    <a:pt x="353171" y="183624"/>
                  </a:lnTo>
                  <a:lnTo>
                    <a:pt x="353171" y="311688"/>
                  </a:lnTo>
                  <a:lnTo>
                    <a:pt x="249857" y="31168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19"/>
            <p:cNvSpPr/>
            <p:nvPr/>
          </p:nvSpPr>
          <p:spPr>
            <a:xfrm>
              <a:off x="5475339" y="3310781"/>
              <a:ext cx="279173" cy="54355"/>
            </a:xfrm>
            <a:custGeom>
              <a:avLst/>
              <a:gdLst/>
              <a:ahLst/>
              <a:cxnLst/>
              <a:rect l="l" t="t" r="r" b="b"/>
              <a:pathLst>
                <a:path w="279173" h="54355" extrusionOk="0">
                  <a:moveTo>
                    <a:pt x="251994" y="0"/>
                  </a:moveTo>
                  <a:lnTo>
                    <a:pt x="27178" y="0"/>
                  </a:lnTo>
                  <a:cubicBezTo>
                    <a:pt x="12192" y="0"/>
                    <a:pt x="0" y="12192"/>
                    <a:pt x="0" y="27178"/>
                  </a:cubicBezTo>
                  <a:cubicBezTo>
                    <a:pt x="0" y="42163"/>
                    <a:pt x="12192" y="54355"/>
                    <a:pt x="27178" y="54355"/>
                  </a:cubicBezTo>
                  <a:lnTo>
                    <a:pt x="251994" y="54355"/>
                  </a:lnTo>
                  <a:cubicBezTo>
                    <a:pt x="266981" y="54355"/>
                    <a:pt x="279173" y="42163"/>
                    <a:pt x="279173" y="27178"/>
                  </a:cubicBezTo>
                  <a:cubicBezTo>
                    <a:pt x="279173" y="12192"/>
                    <a:pt x="266981" y="0"/>
                    <a:pt x="251994" y="0"/>
                  </a:cubicBezTo>
                  <a:close/>
                  <a:moveTo>
                    <a:pt x="251994" y="36508"/>
                  </a:moveTo>
                  <a:lnTo>
                    <a:pt x="27178" y="36508"/>
                  </a:lnTo>
                  <a:cubicBezTo>
                    <a:pt x="22033" y="36508"/>
                    <a:pt x="17847" y="32322"/>
                    <a:pt x="17847" y="27178"/>
                  </a:cubicBezTo>
                  <a:cubicBezTo>
                    <a:pt x="17847" y="22033"/>
                    <a:pt x="22033" y="17847"/>
                    <a:pt x="27178" y="17847"/>
                  </a:cubicBezTo>
                  <a:lnTo>
                    <a:pt x="251994" y="17847"/>
                  </a:lnTo>
                  <a:cubicBezTo>
                    <a:pt x="257140" y="17847"/>
                    <a:pt x="261326" y="22033"/>
                    <a:pt x="261326" y="27178"/>
                  </a:cubicBezTo>
                  <a:cubicBezTo>
                    <a:pt x="261326" y="32322"/>
                    <a:pt x="257140" y="36508"/>
                    <a:pt x="251994" y="365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19"/>
            <p:cNvSpPr/>
            <p:nvPr/>
          </p:nvSpPr>
          <p:spPr>
            <a:xfrm>
              <a:off x="5726223" y="3386321"/>
              <a:ext cx="17847" cy="17847"/>
            </a:xfrm>
            <a:custGeom>
              <a:avLst/>
              <a:gdLst/>
              <a:ahLst/>
              <a:cxnLst/>
              <a:rect l="l" t="t" r="r" b="b"/>
              <a:pathLst>
                <a:path w="17847" h="17847" extrusionOk="0">
                  <a:moveTo>
                    <a:pt x="15230" y="2618"/>
                  </a:moveTo>
                  <a:cubicBezTo>
                    <a:pt x="13576" y="952"/>
                    <a:pt x="11268" y="0"/>
                    <a:pt x="8924" y="0"/>
                  </a:cubicBezTo>
                  <a:cubicBezTo>
                    <a:pt x="6580" y="0"/>
                    <a:pt x="4271" y="952"/>
                    <a:pt x="2618" y="2618"/>
                  </a:cubicBezTo>
                  <a:cubicBezTo>
                    <a:pt x="952" y="4271"/>
                    <a:pt x="0" y="6580"/>
                    <a:pt x="0" y="8924"/>
                  </a:cubicBezTo>
                  <a:cubicBezTo>
                    <a:pt x="0" y="11268"/>
                    <a:pt x="952" y="13576"/>
                    <a:pt x="2618" y="15242"/>
                  </a:cubicBezTo>
                  <a:cubicBezTo>
                    <a:pt x="4271" y="16896"/>
                    <a:pt x="6580" y="17847"/>
                    <a:pt x="8924" y="17847"/>
                  </a:cubicBezTo>
                  <a:cubicBezTo>
                    <a:pt x="11268" y="17847"/>
                    <a:pt x="13576" y="16896"/>
                    <a:pt x="15230" y="15242"/>
                  </a:cubicBezTo>
                  <a:cubicBezTo>
                    <a:pt x="16896" y="13576"/>
                    <a:pt x="17847" y="11268"/>
                    <a:pt x="17847" y="8924"/>
                  </a:cubicBezTo>
                  <a:cubicBezTo>
                    <a:pt x="17847" y="6580"/>
                    <a:pt x="16896" y="4271"/>
                    <a:pt x="15230"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19"/>
            <p:cNvSpPr/>
            <p:nvPr/>
          </p:nvSpPr>
          <p:spPr>
            <a:xfrm>
              <a:off x="5692003" y="3386321"/>
              <a:ext cx="17847" cy="17847"/>
            </a:xfrm>
            <a:custGeom>
              <a:avLst/>
              <a:gdLst/>
              <a:ahLst/>
              <a:cxnLst/>
              <a:rect l="l" t="t" r="r" b="b"/>
              <a:pathLst>
                <a:path w="17847" h="17847" extrusionOk="0">
                  <a:moveTo>
                    <a:pt x="15242" y="2618"/>
                  </a:moveTo>
                  <a:cubicBezTo>
                    <a:pt x="13576" y="952"/>
                    <a:pt x="11280" y="0"/>
                    <a:pt x="8924" y="0"/>
                  </a:cubicBezTo>
                  <a:cubicBezTo>
                    <a:pt x="6580" y="0"/>
                    <a:pt x="4283" y="952"/>
                    <a:pt x="2618" y="2618"/>
                  </a:cubicBezTo>
                  <a:cubicBezTo>
                    <a:pt x="952" y="4283"/>
                    <a:pt x="0" y="6580"/>
                    <a:pt x="0" y="8924"/>
                  </a:cubicBezTo>
                  <a:cubicBezTo>
                    <a:pt x="0" y="11280"/>
                    <a:pt x="952" y="13576"/>
                    <a:pt x="2618" y="15230"/>
                  </a:cubicBezTo>
                  <a:cubicBezTo>
                    <a:pt x="4283" y="16896"/>
                    <a:pt x="6580" y="17847"/>
                    <a:pt x="8924" y="17847"/>
                  </a:cubicBezTo>
                  <a:cubicBezTo>
                    <a:pt x="11280" y="17847"/>
                    <a:pt x="13576" y="16896"/>
                    <a:pt x="15242" y="15230"/>
                  </a:cubicBezTo>
                  <a:cubicBezTo>
                    <a:pt x="16896" y="13576"/>
                    <a:pt x="17847" y="11280"/>
                    <a:pt x="17847" y="8924"/>
                  </a:cubicBezTo>
                  <a:cubicBezTo>
                    <a:pt x="17847" y="6580"/>
                    <a:pt x="16896" y="4271"/>
                    <a:pt x="15242"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19"/>
            <p:cNvSpPr/>
            <p:nvPr/>
          </p:nvSpPr>
          <p:spPr>
            <a:xfrm>
              <a:off x="5833768" y="3296470"/>
              <a:ext cx="40847" cy="117933"/>
            </a:xfrm>
            <a:custGeom>
              <a:avLst/>
              <a:gdLst/>
              <a:ahLst/>
              <a:cxnLst/>
              <a:rect l="l" t="t" r="r" b="b"/>
              <a:pathLst>
                <a:path w="40847" h="117933" extrusionOk="0">
                  <a:moveTo>
                    <a:pt x="14743" y="2157"/>
                  </a:moveTo>
                  <a:cubicBezTo>
                    <a:pt x="11005" y="-1056"/>
                    <a:pt x="5372" y="-630"/>
                    <a:pt x="2158" y="3106"/>
                  </a:cubicBezTo>
                  <a:cubicBezTo>
                    <a:pt x="-1055" y="6843"/>
                    <a:pt x="-630" y="12477"/>
                    <a:pt x="3106" y="15691"/>
                  </a:cubicBezTo>
                  <a:cubicBezTo>
                    <a:pt x="15749" y="26562"/>
                    <a:pt x="23001" y="42334"/>
                    <a:pt x="23001" y="58967"/>
                  </a:cubicBezTo>
                  <a:cubicBezTo>
                    <a:pt x="23001" y="75600"/>
                    <a:pt x="15749" y="91373"/>
                    <a:pt x="3106" y="102244"/>
                  </a:cubicBezTo>
                  <a:cubicBezTo>
                    <a:pt x="-631" y="105457"/>
                    <a:pt x="-1056" y="111091"/>
                    <a:pt x="2158" y="114828"/>
                  </a:cubicBezTo>
                  <a:cubicBezTo>
                    <a:pt x="3922" y="116882"/>
                    <a:pt x="6419" y="117934"/>
                    <a:pt x="8928" y="117934"/>
                  </a:cubicBezTo>
                  <a:cubicBezTo>
                    <a:pt x="10988" y="117934"/>
                    <a:pt x="13058" y="117225"/>
                    <a:pt x="14741" y="115777"/>
                  </a:cubicBezTo>
                  <a:cubicBezTo>
                    <a:pt x="31332" y="101511"/>
                    <a:pt x="40848" y="80804"/>
                    <a:pt x="40848" y="58966"/>
                  </a:cubicBezTo>
                  <a:cubicBezTo>
                    <a:pt x="40848" y="37128"/>
                    <a:pt x="31334" y="16422"/>
                    <a:pt x="14743" y="215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9"/>
            <p:cNvSpPr/>
            <p:nvPr/>
          </p:nvSpPr>
          <p:spPr>
            <a:xfrm>
              <a:off x="5862447" y="3274302"/>
              <a:ext cx="50445" cy="162269"/>
            </a:xfrm>
            <a:custGeom>
              <a:avLst/>
              <a:gdLst/>
              <a:ahLst/>
              <a:cxnLst/>
              <a:rect l="l" t="t" r="r" b="b"/>
              <a:pathLst>
                <a:path w="50445" h="162269" extrusionOk="0">
                  <a:moveTo>
                    <a:pt x="14833" y="2236"/>
                  </a:moveTo>
                  <a:cubicBezTo>
                    <a:pt x="11138" y="-1027"/>
                    <a:pt x="5500" y="-678"/>
                    <a:pt x="2237" y="3016"/>
                  </a:cubicBezTo>
                  <a:cubicBezTo>
                    <a:pt x="-1027" y="6709"/>
                    <a:pt x="-677" y="12349"/>
                    <a:pt x="3016" y="15611"/>
                  </a:cubicBezTo>
                  <a:cubicBezTo>
                    <a:pt x="21816" y="32221"/>
                    <a:pt x="32598" y="56104"/>
                    <a:pt x="32598" y="81135"/>
                  </a:cubicBezTo>
                  <a:cubicBezTo>
                    <a:pt x="32598" y="106167"/>
                    <a:pt x="21816" y="130049"/>
                    <a:pt x="3015" y="146659"/>
                  </a:cubicBezTo>
                  <a:cubicBezTo>
                    <a:pt x="-678" y="149923"/>
                    <a:pt x="-1027" y="155561"/>
                    <a:pt x="2236" y="159255"/>
                  </a:cubicBezTo>
                  <a:cubicBezTo>
                    <a:pt x="3999" y="161251"/>
                    <a:pt x="6457" y="162270"/>
                    <a:pt x="8927" y="162270"/>
                  </a:cubicBezTo>
                  <a:cubicBezTo>
                    <a:pt x="11026" y="162270"/>
                    <a:pt x="13136" y="161533"/>
                    <a:pt x="14833" y="160034"/>
                  </a:cubicBezTo>
                  <a:cubicBezTo>
                    <a:pt x="37464" y="140038"/>
                    <a:pt x="50445" y="111281"/>
                    <a:pt x="50445" y="81134"/>
                  </a:cubicBezTo>
                  <a:cubicBezTo>
                    <a:pt x="50445" y="50988"/>
                    <a:pt x="37466" y="22231"/>
                    <a:pt x="14833" y="22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9"/>
            <p:cNvSpPr/>
            <p:nvPr/>
          </p:nvSpPr>
          <p:spPr>
            <a:xfrm>
              <a:off x="5355234" y="3296469"/>
              <a:ext cx="40848" cy="117934"/>
            </a:xfrm>
            <a:custGeom>
              <a:avLst/>
              <a:gdLst/>
              <a:ahLst/>
              <a:cxnLst/>
              <a:rect l="l" t="t" r="r" b="b"/>
              <a:pathLst>
                <a:path w="40848" h="117934" extrusionOk="0">
                  <a:moveTo>
                    <a:pt x="37741" y="102245"/>
                  </a:moveTo>
                  <a:cubicBezTo>
                    <a:pt x="25098" y="91373"/>
                    <a:pt x="17846" y="75600"/>
                    <a:pt x="17846" y="58968"/>
                  </a:cubicBezTo>
                  <a:cubicBezTo>
                    <a:pt x="17849" y="42336"/>
                    <a:pt x="25099" y="26562"/>
                    <a:pt x="37743" y="15690"/>
                  </a:cubicBezTo>
                  <a:cubicBezTo>
                    <a:pt x="41480" y="12477"/>
                    <a:pt x="41905" y="6843"/>
                    <a:pt x="38691" y="3106"/>
                  </a:cubicBezTo>
                  <a:cubicBezTo>
                    <a:pt x="35478" y="-632"/>
                    <a:pt x="29845" y="-1055"/>
                    <a:pt x="26106" y="2157"/>
                  </a:cubicBezTo>
                  <a:cubicBezTo>
                    <a:pt x="9515" y="16423"/>
                    <a:pt x="0" y="37129"/>
                    <a:pt x="0" y="58967"/>
                  </a:cubicBezTo>
                  <a:cubicBezTo>
                    <a:pt x="0" y="80805"/>
                    <a:pt x="9516" y="101512"/>
                    <a:pt x="26106" y="115778"/>
                  </a:cubicBezTo>
                  <a:cubicBezTo>
                    <a:pt x="27791" y="117226"/>
                    <a:pt x="29860" y="117935"/>
                    <a:pt x="31920" y="117935"/>
                  </a:cubicBezTo>
                  <a:cubicBezTo>
                    <a:pt x="34430" y="117935"/>
                    <a:pt x="36925" y="116882"/>
                    <a:pt x="38690" y="114830"/>
                  </a:cubicBezTo>
                  <a:cubicBezTo>
                    <a:pt x="41902" y="111092"/>
                    <a:pt x="41477" y="105458"/>
                    <a:pt x="37741" y="1022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9"/>
            <p:cNvSpPr/>
            <p:nvPr/>
          </p:nvSpPr>
          <p:spPr>
            <a:xfrm>
              <a:off x="5316959" y="3274302"/>
              <a:ext cx="50445" cy="162270"/>
            </a:xfrm>
            <a:custGeom>
              <a:avLst/>
              <a:gdLst/>
              <a:ahLst/>
              <a:cxnLst/>
              <a:rect l="l" t="t" r="r" b="b"/>
              <a:pathLst>
                <a:path w="50445" h="162270" extrusionOk="0">
                  <a:moveTo>
                    <a:pt x="47430" y="146659"/>
                  </a:moveTo>
                  <a:cubicBezTo>
                    <a:pt x="28630" y="130049"/>
                    <a:pt x="17847" y="106167"/>
                    <a:pt x="17847" y="81135"/>
                  </a:cubicBezTo>
                  <a:cubicBezTo>
                    <a:pt x="17847" y="56104"/>
                    <a:pt x="28630" y="32221"/>
                    <a:pt x="47429" y="15611"/>
                  </a:cubicBezTo>
                  <a:cubicBezTo>
                    <a:pt x="51122" y="12348"/>
                    <a:pt x="51471" y="6709"/>
                    <a:pt x="48208" y="3016"/>
                  </a:cubicBezTo>
                  <a:cubicBezTo>
                    <a:pt x="44945" y="-678"/>
                    <a:pt x="39306" y="-1027"/>
                    <a:pt x="35613" y="2236"/>
                  </a:cubicBezTo>
                  <a:cubicBezTo>
                    <a:pt x="12980" y="22231"/>
                    <a:pt x="0" y="50990"/>
                    <a:pt x="0" y="81135"/>
                  </a:cubicBezTo>
                  <a:cubicBezTo>
                    <a:pt x="0" y="111281"/>
                    <a:pt x="12981" y="140039"/>
                    <a:pt x="35613" y="160035"/>
                  </a:cubicBezTo>
                  <a:cubicBezTo>
                    <a:pt x="37311" y="161534"/>
                    <a:pt x="39418" y="162271"/>
                    <a:pt x="41518" y="162271"/>
                  </a:cubicBezTo>
                  <a:cubicBezTo>
                    <a:pt x="43988" y="162271"/>
                    <a:pt x="46445" y="161251"/>
                    <a:pt x="48210" y="159256"/>
                  </a:cubicBezTo>
                  <a:cubicBezTo>
                    <a:pt x="51473" y="155561"/>
                    <a:pt x="51123" y="149923"/>
                    <a:pt x="47430" y="1466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1" name="Google Shape;451;p19"/>
          <p:cNvSpPr/>
          <p:nvPr/>
        </p:nvSpPr>
        <p:spPr>
          <a:xfrm rot="5400000">
            <a:off x="859170" y="2165756"/>
            <a:ext cx="796500" cy="749400"/>
          </a:xfrm>
          <a:prstGeom prst="hexagon">
            <a:avLst>
              <a:gd name="adj" fmla="val 25000"/>
              <a:gd name="vf" fmla="val 11547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22" name="Google Shape;522;p19"/>
          <p:cNvSpPr txBox="1"/>
          <p:nvPr/>
        </p:nvSpPr>
        <p:spPr>
          <a:xfrm>
            <a:off x="456674" y="3295397"/>
            <a:ext cx="1611900" cy="63395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Unbalanced</a:t>
            </a:r>
          </a:p>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Data</a:t>
            </a:r>
            <a:endParaRPr sz="1600" dirty="0">
              <a:solidFill>
                <a:schemeClr val="dk1"/>
              </a:solidFill>
              <a:latin typeface="Montserrat SemiBold"/>
              <a:ea typeface="Montserrat SemiBold"/>
              <a:cs typeface="Montserrat SemiBold"/>
              <a:sym typeface="Montserrat SemiBold"/>
            </a:endParaRPr>
          </a:p>
        </p:txBody>
      </p:sp>
      <p:sp>
        <p:nvSpPr>
          <p:cNvPr id="523" name="Google Shape;523;p19"/>
          <p:cNvSpPr txBox="1"/>
          <p:nvPr/>
        </p:nvSpPr>
        <p:spPr>
          <a:xfrm>
            <a:off x="449474" y="3958469"/>
            <a:ext cx="8465579" cy="73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Each model is trained on all versions of the dataset, including scaled, balanced, and unbalanced, to assess the results.</a:t>
            </a:r>
            <a:endParaRPr sz="1200" dirty="0">
              <a:solidFill>
                <a:schemeClr val="dk1"/>
              </a:solidFill>
              <a:latin typeface="Montserrat Medium"/>
              <a:ea typeface="Montserrat Medium"/>
              <a:cs typeface="Montserrat Medium"/>
              <a:sym typeface="Montserrat Medium"/>
            </a:endParaRPr>
          </a:p>
        </p:txBody>
      </p:sp>
      <p:cxnSp>
        <p:nvCxnSpPr>
          <p:cNvPr id="524" name="Google Shape;524;p19"/>
          <p:cNvCxnSpPr>
            <a:cxnSpLocks/>
            <a:stCxn id="451" idx="0"/>
            <a:endCxn id="522" idx="0"/>
          </p:cNvCxnSpPr>
          <p:nvPr/>
        </p:nvCxnSpPr>
        <p:spPr>
          <a:xfrm>
            <a:off x="1257420" y="2938706"/>
            <a:ext cx="5204" cy="356691"/>
          </a:xfrm>
          <a:prstGeom prst="straightConnector1">
            <a:avLst/>
          </a:prstGeom>
          <a:noFill/>
          <a:ln w="9525" cap="flat" cmpd="sng">
            <a:solidFill>
              <a:schemeClr val="dk1"/>
            </a:solidFill>
            <a:prstDash val="solid"/>
            <a:round/>
            <a:headEnd type="none" w="med" len="med"/>
            <a:tailEnd type="diamond" w="med" len="med"/>
          </a:ln>
        </p:spPr>
      </p:cxnSp>
      <p:sp>
        <p:nvSpPr>
          <p:cNvPr id="525" name="Google Shape;525;p19"/>
          <p:cNvSpPr txBox="1"/>
          <p:nvPr/>
        </p:nvSpPr>
        <p:spPr>
          <a:xfrm>
            <a:off x="911324" y="1397087"/>
            <a:ext cx="7026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01</a:t>
            </a:r>
            <a:endParaRPr sz="1600">
              <a:solidFill>
                <a:schemeClr val="dk1"/>
              </a:solidFill>
              <a:latin typeface="Montserrat SemiBold"/>
              <a:ea typeface="Montserrat SemiBold"/>
              <a:cs typeface="Montserrat SemiBold"/>
              <a:sym typeface="Montserrat SemiBold"/>
            </a:endParaRPr>
          </a:p>
        </p:txBody>
      </p:sp>
      <p:cxnSp>
        <p:nvCxnSpPr>
          <p:cNvPr id="526" name="Google Shape;526;p19"/>
          <p:cNvCxnSpPr>
            <a:stCxn id="451" idx="3"/>
            <a:endCxn id="525" idx="2"/>
          </p:cNvCxnSpPr>
          <p:nvPr/>
        </p:nvCxnSpPr>
        <p:spPr>
          <a:xfrm rot="10800000" flipH="1">
            <a:off x="1257420" y="1833806"/>
            <a:ext cx="5100" cy="308400"/>
          </a:xfrm>
          <a:prstGeom prst="straightConnector1">
            <a:avLst/>
          </a:prstGeom>
          <a:noFill/>
          <a:ln w="9525" cap="flat" cmpd="sng">
            <a:solidFill>
              <a:schemeClr val="dk1"/>
            </a:solidFill>
            <a:prstDash val="solid"/>
            <a:round/>
            <a:headEnd type="none" w="med" len="med"/>
            <a:tailEnd type="diamond" w="med" len="med"/>
          </a:ln>
        </p:spPr>
      </p:cxnSp>
      <p:grpSp>
        <p:nvGrpSpPr>
          <p:cNvPr id="527" name="Google Shape;527;p19"/>
          <p:cNvGrpSpPr/>
          <p:nvPr/>
        </p:nvGrpSpPr>
        <p:grpSpPr>
          <a:xfrm>
            <a:off x="1028820" y="2354203"/>
            <a:ext cx="457199" cy="372520"/>
            <a:chOff x="3386038" y="3165447"/>
            <a:chExt cx="609193" cy="493862"/>
          </a:xfrm>
        </p:grpSpPr>
        <p:sp>
          <p:nvSpPr>
            <p:cNvPr id="528" name="Google Shape;528;p19"/>
            <p:cNvSpPr/>
            <p:nvPr/>
          </p:nvSpPr>
          <p:spPr>
            <a:xfrm>
              <a:off x="3386038" y="3165447"/>
              <a:ext cx="609193" cy="493862"/>
            </a:xfrm>
            <a:custGeom>
              <a:avLst/>
              <a:gdLst/>
              <a:ahLst/>
              <a:cxnLst/>
              <a:rect l="l" t="t" r="r" b="b"/>
              <a:pathLst>
                <a:path w="609193" h="493862" extrusionOk="0">
                  <a:moveTo>
                    <a:pt x="594320" y="0"/>
                  </a:moveTo>
                  <a:lnTo>
                    <a:pt x="14873" y="0"/>
                  </a:lnTo>
                  <a:cubicBezTo>
                    <a:pt x="6671" y="0"/>
                    <a:pt x="0" y="6671"/>
                    <a:pt x="0" y="14873"/>
                  </a:cubicBezTo>
                  <a:lnTo>
                    <a:pt x="0" y="253941"/>
                  </a:lnTo>
                  <a:cubicBezTo>
                    <a:pt x="0" y="262142"/>
                    <a:pt x="6671" y="268814"/>
                    <a:pt x="14873" y="268814"/>
                  </a:cubicBezTo>
                  <a:lnTo>
                    <a:pt x="23567" y="268814"/>
                  </a:lnTo>
                  <a:cubicBezTo>
                    <a:pt x="23528" y="270150"/>
                    <a:pt x="23503" y="271488"/>
                    <a:pt x="23503" y="272833"/>
                  </a:cubicBezTo>
                  <a:cubicBezTo>
                    <a:pt x="23503" y="321201"/>
                    <a:pt x="49130" y="365458"/>
                    <a:pt x="90744" y="389611"/>
                  </a:cubicBezTo>
                  <a:lnTo>
                    <a:pt x="90744" y="478823"/>
                  </a:lnTo>
                  <a:cubicBezTo>
                    <a:pt x="90744" y="487116"/>
                    <a:pt x="97490" y="493863"/>
                    <a:pt x="105783" y="493863"/>
                  </a:cubicBezTo>
                  <a:lnTo>
                    <a:pt x="203312" y="493863"/>
                  </a:lnTo>
                  <a:cubicBezTo>
                    <a:pt x="211605" y="493863"/>
                    <a:pt x="218352" y="487115"/>
                    <a:pt x="218352" y="478823"/>
                  </a:cubicBezTo>
                  <a:lnTo>
                    <a:pt x="218352" y="449366"/>
                  </a:lnTo>
                  <a:lnTo>
                    <a:pt x="260848" y="449366"/>
                  </a:lnTo>
                  <a:cubicBezTo>
                    <a:pt x="278855" y="449366"/>
                    <a:pt x="293504" y="434715"/>
                    <a:pt x="293504" y="416709"/>
                  </a:cubicBezTo>
                  <a:lnTo>
                    <a:pt x="293504" y="413925"/>
                  </a:lnTo>
                  <a:cubicBezTo>
                    <a:pt x="293504" y="405632"/>
                    <a:pt x="286756" y="398886"/>
                    <a:pt x="278464" y="398886"/>
                  </a:cubicBezTo>
                  <a:lnTo>
                    <a:pt x="256822" y="398886"/>
                  </a:lnTo>
                  <a:cubicBezTo>
                    <a:pt x="250264" y="398886"/>
                    <a:pt x="244929" y="393549"/>
                    <a:pt x="244929" y="386991"/>
                  </a:cubicBezTo>
                  <a:lnTo>
                    <a:pt x="244929" y="379185"/>
                  </a:lnTo>
                  <a:cubicBezTo>
                    <a:pt x="244929" y="372626"/>
                    <a:pt x="250264" y="367291"/>
                    <a:pt x="256822" y="367291"/>
                  </a:cubicBezTo>
                  <a:lnTo>
                    <a:pt x="278464" y="367291"/>
                  </a:lnTo>
                  <a:cubicBezTo>
                    <a:pt x="286757" y="367291"/>
                    <a:pt x="293504" y="360545"/>
                    <a:pt x="293504" y="352252"/>
                  </a:cubicBezTo>
                  <a:lnTo>
                    <a:pt x="293504" y="349149"/>
                  </a:lnTo>
                  <a:lnTo>
                    <a:pt x="314295" y="349149"/>
                  </a:lnTo>
                  <a:cubicBezTo>
                    <a:pt x="319046" y="349149"/>
                    <a:pt x="323207" y="347847"/>
                    <a:pt x="326329" y="345383"/>
                  </a:cubicBezTo>
                  <a:cubicBezTo>
                    <a:pt x="328719" y="343497"/>
                    <a:pt x="330462" y="340964"/>
                    <a:pt x="331368" y="338063"/>
                  </a:cubicBezTo>
                  <a:cubicBezTo>
                    <a:pt x="332810" y="333448"/>
                    <a:pt x="331992" y="328183"/>
                    <a:pt x="329065" y="323239"/>
                  </a:cubicBezTo>
                  <a:lnTo>
                    <a:pt x="296840" y="268814"/>
                  </a:lnTo>
                  <a:lnTo>
                    <a:pt x="459274" y="268814"/>
                  </a:lnTo>
                  <a:cubicBezTo>
                    <a:pt x="464203" y="268814"/>
                    <a:pt x="468198" y="264818"/>
                    <a:pt x="468198" y="259890"/>
                  </a:cubicBezTo>
                  <a:cubicBezTo>
                    <a:pt x="468198" y="254962"/>
                    <a:pt x="464203" y="250966"/>
                    <a:pt x="459274" y="250966"/>
                  </a:cubicBezTo>
                  <a:lnTo>
                    <a:pt x="291706" y="250966"/>
                  </a:lnTo>
                  <a:cubicBezTo>
                    <a:pt x="284642" y="207826"/>
                    <a:pt x="256875" y="170336"/>
                    <a:pt x="216847" y="151098"/>
                  </a:cubicBezTo>
                  <a:cubicBezTo>
                    <a:pt x="212404" y="148963"/>
                    <a:pt x="207072" y="150834"/>
                    <a:pt x="204938" y="155275"/>
                  </a:cubicBezTo>
                  <a:cubicBezTo>
                    <a:pt x="202803" y="159717"/>
                    <a:pt x="204672" y="165048"/>
                    <a:pt x="209115" y="167184"/>
                  </a:cubicBezTo>
                  <a:cubicBezTo>
                    <a:pt x="247503" y="185634"/>
                    <a:pt x="272915" y="223405"/>
                    <a:pt x="275437" y="265758"/>
                  </a:cubicBezTo>
                  <a:cubicBezTo>
                    <a:pt x="275522" y="267175"/>
                    <a:pt x="275943" y="268553"/>
                    <a:pt x="276666" y="269774"/>
                  </a:cubicBezTo>
                  <a:lnTo>
                    <a:pt x="313098" y="331302"/>
                  </a:lnTo>
                  <a:lnTo>
                    <a:pt x="284580" y="331302"/>
                  </a:lnTo>
                  <a:cubicBezTo>
                    <a:pt x="279652" y="331302"/>
                    <a:pt x="275656" y="335298"/>
                    <a:pt x="275656" y="340226"/>
                  </a:cubicBezTo>
                  <a:lnTo>
                    <a:pt x="275656" y="349445"/>
                  </a:lnTo>
                  <a:lnTo>
                    <a:pt x="256822" y="349445"/>
                  </a:lnTo>
                  <a:cubicBezTo>
                    <a:pt x="240423" y="349445"/>
                    <a:pt x="227081" y="362786"/>
                    <a:pt x="227081" y="379186"/>
                  </a:cubicBezTo>
                  <a:lnTo>
                    <a:pt x="227081" y="386992"/>
                  </a:lnTo>
                  <a:cubicBezTo>
                    <a:pt x="227081" y="403393"/>
                    <a:pt x="240423" y="416734"/>
                    <a:pt x="256822" y="416734"/>
                  </a:cubicBezTo>
                  <a:lnTo>
                    <a:pt x="275656" y="416734"/>
                  </a:lnTo>
                  <a:cubicBezTo>
                    <a:pt x="275643" y="424890"/>
                    <a:pt x="269005" y="431519"/>
                    <a:pt x="260848" y="431519"/>
                  </a:cubicBezTo>
                  <a:lnTo>
                    <a:pt x="209428" y="431519"/>
                  </a:lnTo>
                  <a:cubicBezTo>
                    <a:pt x="204500" y="431519"/>
                    <a:pt x="200504" y="435515"/>
                    <a:pt x="200504" y="440443"/>
                  </a:cubicBezTo>
                  <a:lnTo>
                    <a:pt x="200504" y="476017"/>
                  </a:lnTo>
                  <a:lnTo>
                    <a:pt x="108590" y="476017"/>
                  </a:lnTo>
                  <a:lnTo>
                    <a:pt x="108590" y="384357"/>
                  </a:lnTo>
                  <a:cubicBezTo>
                    <a:pt x="108590" y="381049"/>
                    <a:pt x="106760" y="378013"/>
                    <a:pt x="103836" y="376468"/>
                  </a:cubicBezTo>
                  <a:cubicBezTo>
                    <a:pt x="65293" y="356096"/>
                    <a:pt x="41349" y="316385"/>
                    <a:pt x="41349" y="272833"/>
                  </a:cubicBezTo>
                  <a:cubicBezTo>
                    <a:pt x="41349" y="208235"/>
                    <a:pt x="93904" y="155680"/>
                    <a:pt x="158502" y="155680"/>
                  </a:cubicBezTo>
                  <a:cubicBezTo>
                    <a:pt x="163430" y="155680"/>
                    <a:pt x="167426" y="151684"/>
                    <a:pt x="167426" y="146756"/>
                  </a:cubicBezTo>
                  <a:cubicBezTo>
                    <a:pt x="167426" y="141828"/>
                    <a:pt x="163430" y="137832"/>
                    <a:pt x="158502" y="137832"/>
                  </a:cubicBezTo>
                  <a:cubicBezTo>
                    <a:pt x="91507" y="137832"/>
                    <a:pt x="35763" y="186889"/>
                    <a:pt x="25282" y="250966"/>
                  </a:cubicBezTo>
                  <a:lnTo>
                    <a:pt x="17847" y="250966"/>
                  </a:lnTo>
                  <a:lnTo>
                    <a:pt x="17847" y="17847"/>
                  </a:lnTo>
                  <a:lnTo>
                    <a:pt x="591346" y="17847"/>
                  </a:lnTo>
                  <a:lnTo>
                    <a:pt x="591346" y="250966"/>
                  </a:lnTo>
                  <a:lnTo>
                    <a:pt x="517576" y="250966"/>
                  </a:lnTo>
                  <a:cubicBezTo>
                    <a:pt x="512648" y="250966"/>
                    <a:pt x="508652" y="254962"/>
                    <a:pt x="508652" y="259890"/>
                  </a:cubicBezTo>
                  <a:cubicBezTo>
                    <a:pt x="508652" y="264818"/>
                    <a:pt x="512648" y="268814"/>
                    <a:pt x="517576" y="268814"/>
                  </a:cubicBezTo>
                  <a:lnTo>
                    <a:pt x="594320" y="268814"/>
                  </a:lnTo>
                  <a:cubicBezTo>
                    <a:pt x="602522" y="268814"/>
                    <a:pt x="609193" y="262142"/>
                    <a:pt x="609193" y="253941"/>
                  </a:cubicBezTo>
                  <a:lnTo>
                    <a:pt x="609193" y="14873"/>
                  </a:lnTo>
                  <a:cubicBezTo>
                    <a:pt x="609193" y="6671"/>
                    <a:pt x="602522" y="0"/>
                    <a:pt x="59432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9"/>
            <p:cNvSpPr/>
            <p:nvPr/>
          </p:nvSpPr>
          <p:spPr>
            <a:xfrm>
              <a:off x="3761945" y="3259152"/>
              <a:ext cx="17847" cy="81320"/>
            </a:xfrm>
            <a:custGeom>
              <a:avLst/>
              <a:gdLst/>
              <a:ahLst/>
              <a:cxnLst/>
              <a:rect l="l" t="t" r="r" b="b"/>
              <a:pathLst>
                <a:path w="17847" h="81320" extrusionOk="0">
                  <a:moveTo>
                    <a:pt x="8924" y="0"/>
                  </a:moveTo>
                  <a:cubicBezTo>
                    <a:pt x="3994" y="0"/>
                    <a:pt x="0" y="3995"/>
                    <a:pt x="0" y="8924"/>
                  </a:cubicBezTo>
                  <a:lnTo>
                    <a:pt x="0" y="72396"/>
                  </a:lnTo>
                  <a:cubicBezTo>
                    <a:pt x="0" y="77325"/>
                    <a:pt x="3995" y="81320"/>
                    <a:pt x="8924" y="81320"/>
                  </a:cubicBezTo>
                  <a:cubicBezTo>
                    <a:pt x="13852" y="81320"/>
                    <a:pt x="17847" y="77325"/>
                    <a:pt x="17847" y="72396"/>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9"/>
            <p:cNvSpPr/>
            <p:nvPr/>
          </p:nvSpPr>
          <p:spPr>
            <a:xfrm>
              <a:off x="3730259" y="3275970"/>
              <a:ext cx="17847" cy="47682"/>
            </a:xfrm>
            <a:custGeom>
              <a:avLst/>
              <a:gdLst/>
              <a:ahLst/>
              <a:cxnLst/>
              <a:rect l="l" t="t" r="r" b="b"/>
              <a:pathLst>
                <a:path w="17847" h="47682" extrusionOk="0">
                  <a:moveTo>
                    <a:pt x="8924" y="0"/>
                  </a:moveTo>
                  <a:cubicBezTo>
                    <a:pt x="3995" y="0"/>
                    <a:pt x="0" y="3995"/>
                    <a:pt x="0" y="8924"/>
                  </a:cubicBezTo>
                  <a:lnTo>
                    <a:pt x="0" y="38759"/>
                  </a:lnTo>
                  <a:cubicBezTo>
                    <a:pt x="0" y="43687"/>
                    <a:pt x="3995" y="47682"/>
                    <a:pt x="8924" y="47682"/>
                  </a:cubicBezTo>
                  <a:cubicBezTo>
                    <a:pt x="13852" y="47682"/>
                    <a:pt x="17847" y="43687"/>
                    <a:pt x="17847" y="38759"/>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9"/>
            <p:cNvSpPr/>
            <p:nvPr/>
          </p:nvSpPr>
          <p:spPr>
            <a:xfrm>
              <a:off x="3698574" y="3285580"/>
              <a:ext cx="17847" cy="28461"/>
            </a:xfrm>
            <a:custGeom>
              <a:avLst/>
              <a:gdLst/>
              <a:ahLst/>
              <a:cxnLst/>
              <a:rect l="l" t="t" r="r" b="b"/>
              <a:pathLst>
                <a:path w="17847" h="28461" extrusionOk="0">
                  <a:moveTo>
                    <a:pt x="8924" y="0"/>
                  </a:moveTo>
                  <a:cubicBezTo>
                    <a:pt x="3995" y="0"/>
                    <a:pt x="0" y="3995"/>
                    <a:pt x="0" y="8924"/>
                  </a:cubicBezTo>
                  <a:lnTo>
                    <a:pt x="0" y="19538"/>
                  </a:lnTo>
                  <a:cubicBezTo>
                    <a:pt x="0" y="24466"/>
                    <a:pt x="3995" y="28462"/>
                    <a:pt x="8924" y="28462"/>
                  </a:cubicBezTo>
                  <a:cubicBezTo>
                    <a:pt x="13852" y="28462"/>
                    <a:pt x="17847" y="24466"/>
                    <a:pt x="17847" y="19538"/>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9"/>
            <p:cNvSpPr/>
            <p:nvPr/>
          </p:nvSpPr>
          <p:spPr>
            <a:xfrm>
              <a:off x="3792870" y="3248252"/>
              <a:ext cx="17847" cy="103119"/>
            </a:xfrm>
            <a:custGeom>
              <a:avLst/>
              <a:gdLst/>
              <a:ahLst/>
              <a:cxnLst/>
              <a:rect l="l" t="t" r="r" b="b"/>
              <a:pathLst>
                <a:path w="17847" h="103119" extrusionOk="0">
                  <a:moveTo>
                    <a:pt x="8924" y="0"/>
                  </a:moveTo>
                  <a:cubicBezTo>
                    <a:pt x="3995" y="0"/>
                    <a:pt x="0" y="3994"/>
                    <a:pt x="0" y="8924"/>
                  </a:cubicBezTo>
                  <a:lnTo>
                    <a:pt x="0" y="94195"/>
                  </a:lnTo>
                  <a:cubicBezTo>
                    <a:pt x="0" y="99124"/>
                    <a:pt x="3995" y="103119"/>
                    <a:pt x="8924" y="103119"/>
                  </a:cubicBezTo>
                  <a:cubicBezTo>
                    <a:pt x="13852" y="103119"/>
                    <a:pt x="17847" y="99124"/>
                    <a:pt x="17847" y="94195"/>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9"/>
            <p:cNvSpPr/>
            <p:nvPr/>
          </p:nvSpPr>
          <p:spPr>
            <a:xfrm>
              <a:off x="3823794" y="3234928"/>
              <a:ext cx="17847" cy="129766"/>
            </a:xfrm>
            <a:custGeom>
              <a:avLst/>
              <a:gdLst/>
              <a:ahLst/>
              <a:cxnLst/>
              <a:rect l="l" t="t" r="r" b="b"/>
              <a:pathLst>
                <a:path w="17847" h="129766" extrusionOk="0">
                  <a:moveTo>
                    <a:pt x="8924" y="0"/>
                  </a:moveTo>
                  <a:cubicBezTo>
                    <a:pt x="3995" y="0"/>
                    <a:pt x="0" y="3995"/>
                    <a:pt x="0" y="8924"/>
                  </a:cubicBezTo>
                  <a:lnTo>
                    <a:pt x="0" y="120843"/>
                  </a:lnTo>
                  <a:cubicBezTo>
                    <a:pt x="0" y="125771"/>
                    <a:pt x="3995" y="129766"/>
                    <a:pt x="8924" y="129766"/>
                  </a:cubicBezTo>
                  <a:cubicBezTo>
                    <a:pt x="13852" y="129766"/>
                    <a:pt x="17847" y="125771"/>
                    <a:pt x="17847" y="120843"/>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9"/>
            <p:cNvSpPr/>
            <p:nvPr/>
          </p:nvSpPr>
          <p:spPr>
            <a:xfrm>
              <a:off x="3854719" y="3276231"/>
              <a:ext cx="17847" cy="47160"/>
            </a:xfrm>
            <a:custGeom>
              <a:avLst/>
              <a:gdLst/>
              <a:ahLst/>
              <a:cxnLst/>
              <a:rect l="l" t="t" r="r" b="b"/>
              <a:pathLst>
                <a:path w="17847" h="47160" extrusionOk="0">
                  <a:moveTo>
                    <a:pt x="8924" y="0"/>
                  </a:moveTo>
                  <a:cubicBezTo>
                    <a:pt x="3995" y="0"/>
                    <a:pt x="0" y="3995"/>
                    <a:pt x="0" y="8924"/>
                  </a:cubicBezTo>
                  <a:lnTo>
                    <a:pt x="0" y="38236"/>
                  </a:lnTo>
                  <a:cubicBezTo>
                    <a:pt x="0" y="43165"/>
                    <a:pt x="3995" y="47160"/>
                    <a:pt x="8924" y="47160"/>
                  </a:cubicBezTo>
                  <a:cubicBezTo>
                    <a:pt x="13852" y="47160"/>
                    <a:pt x="17847" y="43165"/>
                    <a:pt x="17847" y="38236"/>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9"/>
            <p:cNvSpPr/>
            <p:nvPr/>
          </p:nvSpPr>
          <p:spPr>
            <a:xfrm>
              <a:off x="3885645" y="3250916"/>
              <a:ext cx="17847" cy="97789"/>
            </a:xfrm>
            <a:custGeom>
              <a:avLst/>
              <a:gdLst/>
              <a:ahLst/>
              <a:cxnLst/>
              <a:rect l="l" t="t" r="r" b="b"/>
              <a:pathLst>
                <a:path w="17847" h="97789" extrusionOk="0">
                  <a:moveTo>
                    <a:pt x="8924" y="0"/>
                  </a:moveTo>
                  <a:cubicBezTo>
                    <a:pt x="3995" y="0"/>
                    <a:pt x="0" y="3995"/>
                    <a:pt x="0" y="8924"/>
                  </a:cubicBezTo>
                  <a:lnTo>
                    <a:pt x="0" y="88866"/>
                  </a:lnTo>
                  <a:cubicBezTo>
                    <a:pt x="0" y="93794"/>
                    <a:pt x="3995" y="97790"/>
                    <a:pt x="8924" y="97790"/>
                  </a:cubicBezTo>
                  <a:cubicBezTo>
                    <a:pt x="13852" y="97790"/>
                    <a:pt x="17847" y="93794"/>
                    <a:pt x="17847" y="88866"/>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9"/>
            <p:cNvSpPr/>
            <p:nvPr/>
          </p:nvSpPr>
          <p:spPr>
            <a:xfrm>
              <a:off x="3916568" y="3272234"/>
              <a:ext cx="17847" cy="55154"/>
            </a:xfrm>
            <a:custGeom>
              <a:avLst/>
              <a:gdLst/>
              <a:ahLst/>
              <a:cxnLst/>
              <a:rect l="l" t="t" r="r" b="b"/>
              <a:pathLst>
                <a:path w="17847" h="55154" extrusionOk="0">
                  <a:moveTo>
                    <a:pt x="8924" y="0"/>
                  </a:moveTo>
                  <a:cubicBezTo>
                    <a:pt x="3995" y="0"/>
                    <a:pt x="0" y="3995"/>
                    <a:pt x="0" y="8924"/>
                  </a:cubicBezTo>
                  <a:lnTo>
                    <a:pt x="0" y="46231"/>
                  </a:lnTo>
                  <a:cubicBezTo>
                    <a:pt x="0" y="51159"/>
                    <a:pt x="3995" y="55155"/>
                    <a:pt x="8924" y="55155"/>
                  </a:cubicBezTo>
                  <a:cubicBezTo>
                    <a:pt x="13852" y="55155"/>
                    <a:pt x="17847" y="51159"/>
                    <a:pt x="17847" y="46231"/>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9"/>
            <p:cNvSpPr/>
            <p:nvPr/>
          </p:nvSpPr>
          <p:spPr>
            <a:xfrm>
              <a:off x="3903894" y="3203890"/>
              <a:ext cx="53335" cy="51483"/>
            </a:xfrm>
            <a:custGeom>
              <a:avLst/>
              <a:gdLst/>
              <a:ahLst/>
              <a:cxnLst/>
              <a:rect l="l" t="t" r="r" b="b"/>
              <a:pathLst>
                <a:path w="53335" h="51483" extrusionOk="0">
                  <a:moveTo>
                    <a:pt x="44412" y="0"/>
                  </a:moveTo>
                  <a:lnTo>
                    <a:pt x="8924" y="0"/>
                  </a:lnTo>
                  <a:cubicBezTo>
                    <a:pt x="3995" y="0"/>
                    <a:pt x="0" y="3995"/>
                    <a:pt x="0" y="8924"/>
                  </a:cubicBezTo>
                  <a:cubicBezTo>
                    <a:pt x="0" y="13852"/>
                    <a:pt x="3995" y="17847"/>
                    <a:pt x="8924" y="17847"/>
                  </a:cubicBezTo>
                  <a:lnTo>
                    <a:pt x="35488" y="17847"/>
                  </a:lnTo>
                  <a:lnTo>
                    <a:pt x="35488" y="42561"/>
                  </a:lnTo>
                  <a:cubicBezTo>
                    <a:pt x="35488" y="47490"/>
                    <a:pt x="39483" y="51484"/>
                    <a:pt x="44412" y="51484"/>
                  </a:cubicBezTo>
                  <a:cubicBezTo>
                    <a:pt x="49340" y="51484"/>
                    <a:pt x="53335" y="47488"/>
                    <a:pt x="53335" y="42560"/>
                  </a:cubicBezTo>
                  <a:lnTo>
                    <a:pt x="53335" y="8924"/>
                  </a:lnTo>
                  <a:cubicBezTo>
                    <a:pt x="53335" y="3995"/>
                    <a:pt x="49340" y="0"/>
                    <a:pt x="4441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9"/>
            <p:cNvSpPr/>
            <p:nvPr/>
          </p:nvSpPr>
          <p:spPr>
            <a:xfrm>
              <a:off x="3903894" y="3343243"/>
              <a:ext cx="53335" cy="51483"/>
            </a:xfrm>
            <a:custGeom>
              <a:avLst/>
              <a:gdLst/>
              <a:ahLst/>
              <a:cxnLst/>
              <a:rect l="l" t="t" r="r" b="b"/>
              <a:pathLst>
                <a:path w="53335" h="51483" extrusionOk="0">
                  <a:moveTo>
                    <a:pt x="44412" y="0"/>
                  </a:moveTo>
                  <a:cubicBezTo>
                    <a:pt x="39483" y="0"/>
                    <a:pt x="35488" y="3995"/>
                    <a:pt x="35488" y="8924"/>
                  </a:cubicBezTo>
                  <a:lnTo>
                    <a:pt x="35488" y="33636"/>
                  </a:lnTo>
                  <a:lnTo>
                    <a:pt x="8924" y="33636"/>
                  </a:lnTo>
                  <a:cubicBezTo>
                    <a:pt x="3995" y="33636"/>
                    <a:pt x="0" y="37632"/>
                    <a:pt x="0" y="42560"/>
                  </a:cubicBezTo>
                  <a:cubicBezTo>
                    <a:pt x="0" y="47489"/>
                    <a:pt x="3995" y="51484"/>
                    <a:pt x="8924" y="51484"/>
                  </a:cubicBezTo>
                  <a:lnTo>
                    <a:pt x="44412" y="51484"/>
                  </a:lnTo>
                  <a:cubicBezTo>
                    <a:pt x="49340" y="51484"/>
                    <a:pt x="53335" y="47489"/>
                    <a:pt x="53335" y="42560"/>
                  </a:cubicBezTo>
                  <a:lnTo>
                    <a:pt x="53335" y="8924"/>
                  </a:lnTo>
                  <a:cubicBezTo>
                    <a:pt x="53335" y="3995"/>
                    <a:pt x="49340" y="0"/>
                    <a:pt x="4441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9"/>
            <p:cNvSpPr/>
            <p:nvPr/>
          </p:nvSpPr>
          <p:spPr>
            <a:xfrm>
              <a:off x="3685878" y="3343243"/>
              <a:ext cx="53335" cy="51483"/>
            </a:xfrm>
            <a:custGeom>
              <a:avLst/>
              <a:gdLst/>
              <a:ahLst/>
              <a:cxnLst/>
              <a:rect l="l" t="t" r="r" b="b"/>
              <a:pathLst>
                <a:path w="53335" h="51483" extrusionOk="0">
                  <a:moveTo>
                    <a:pt x="44412" y="33636"/>
                  </a:moveTo>
                  <a:lnTo>
                    <a:pt x="17847" y="33636"/>
                  </a:lnTo>
                  <a:lnTo>
                    <a:pt x="17847" y="8924"/>
                  </a:lnTo>
                  <a:cubicBezTo>
                    <a:pt x="17847" y="3995"/>
                    <a:pt x="13852" y="0"/>
                    <a:pt x="8924" y="0"/>
                  </a:cubicBezTo>
                  <a:cubicBezTo>
                    <a:pt x="3995" y="0"/>
                    <a:pt x="0" y="3995"/>
                    <a:pt x="0" y="8924"/>
                  </a:cubicBezTo>
                  <a:lnTo>
                    <a:pt x="0" y="42560"/>
                  </a:lnTo>
                  <a:cubicBezTo>
                    <a:pt x="0" y="47489"/>
                    <a:pt x="3995" y="51484"/>
                    <a:pt x="8924" y="51484"/>
                  </a:cubicBezTo>
                  <a:lnTo>
                    <a:pt x="44412" y="51484"/>
                  </a:lnTo>
                  <a:cubicBezTo>
                    <a:pt x="49340" y="51484"/>
                    <a:pt x="53335" y="47489"/>
                    <a:pt x="53335" y="42560"/>
                  </a:cubicBezTo>
                  <a:cubicBezTo>
                    <a:pt x="53335" y="37632"/>
                    <a:pt x="49340" y="33636"/>
                    <a:pt x="44412" y="336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9"/>
            <p:cNvSpPr/>
            <p:nvPr/>
          </p:nvSpPr>
          <p:spPr>
            <a:xfrm>
              <a:off x="3685879" y="3203890"/>
              <a:ext cx="53335" cy="51485"/>
            </a:xfrm>
            <a:custGeom>
              <a:avLst/>
              <a:gdLst/>
              <a:ahLst/>
              <a:cxnLst/>
              <a:rect l="l" t="t" r="r" b="b"/>
              <a:pathLst>
                <a:path w="53335" h="51485" extrusionOk="0">
                  <a:moveTo>
                    <a:pt x="44412" y="0"/>
                  </a:moveTo>
                  <a:lnTo>
                    <a:pt x="8924" y="0"/>
                  </a:lnTo>
                  <a:cubicBezTo>
                    <a:pt x="3995" y="0"/>
                    <a:pt x="0" y="3995"/>
                    <a:pt x="0" y="8924"/>
                  </a:cubicBezTo>
                  <a:lnTo>
                    <a:pt x="0" y="42561"/>
                  </a:lnTo>
                  <a:cubicBezTo>
                    <a:pt x="0" y="47490"/>
                    <a:pt x="3995" y="51485"/>
                    <a:pt x="8924" y="51485"/>
                  </a:cubicBezTo>
                  <a:cubicBezTo>
                    <a:pt x="13852" y="51485"/>
                    <a:pt x="17847" y="47490"/>
                    <a:pt x="17847" y="42561"/>
                  </a:cubicBezTo>
                  <a:lnTo>
                    <a:pt x="17847" y="17847"/>
                  </a:lnTo>
                  <a:lnTo>
                    <a:pt x="44412" y="17847"/>
                  </a:lnTo>
                  <a:cubicBezTo>
                    <a:pt x="49340" y="17847"/>
                    <a:pt x="53335" y="13852"/>
                    <a:pt x="53335" y="8924"/>
                  </a:cubicBezTo>
                  <a:cubicBezTo>
                    <a:pt x="53335" y="3995"/>
                    <a:pt x="49340" y="0"/>
                    <a:pt x="4441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9"/>
            <p:cNvSpPr/>
            <p:nvPr/>
          </p:nvSpPr>
          <p:spPr>
            <a:xfrm>
              <a:off x="3559606" y="3203890"/>
              <a:ext cx="67400" cy="17847"/>
            </a:xfrm>
            <a:custGeom>
              <a:avLst/>
              <a:gdLst/>
              <a:ahLst/>
              <a:cxnLst/>
              <a:rect l="l" t="t" r="r" b="b"/>
              <a:pathLst>
                <a:path w="67400" h="17847" extrusionOk="0">
                  <a:moveTo>
                    <a:pt x="58477" y="0"/>
                  </a:moveTo>
                  <a:lnTo>
                    <a:pt x="8924" y="0"/>
                  </a:lnTo>
                  <a:cubicBezTo>
                    <a:pt x="3995" y="0"/>
                    <a:pt x="0" y="3995"/>
                    <a:pt x="0" y="8924"/>
                  </a:cubicBezTo>
                  <a:cubicBezTo>
                    <a:pt x="0" y="13852"/>
                    <a:pt x="3995" y="17847"/>
                    <a:pt x="8924" y="17847"/>
                  </a:cubicBezTo>
                  <a:lnTo>
                    <a:pt x="58477" y="17847"/>
                  </a:lnTo>
                  <a:cubicBezTo>
                    <a:pt x="63405" y="17847"/>
                    <a:pt x="67400" y="13852"/>
                    <a:pt x="67400" y="8924"/>
                  </a:cubicBezTo>
                  <a:cubicBezTo>
                    <a:pt x="67400" y="3995"/>
                    <a:pt x="63405" y="0"/>
                    <a:pt x="5847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9"/>
            <p:cNvSpPr/>
            <p:nvPr/>
          </p:nvSpPr>
          <p:spPr>
            <a:xfrm>
              <a:off x="3559608" y="3231739"/>
              <a:ext cx="99187" cy="17847"/>
            </a:xfrm>
            <a:custGeom>
              <a:avLst/>
              <a:gdLst/>
              <a:ahLst/>
              <a:cxnLst/>
              <a:rect l="l" t="t" r="r" b="b"/>
              <a:pathLst>
                <a:path w="99187" h="17847" extrusionOk="0">
                  <a:moveTo>
                    <a:pt x="90264" y="0"/>
                  </a:moveTo>
                  <a:lnTo>
                    <a:pt x="8924" y="0"/>
                  </a:lnTo>
                  <a:cubicBezTo>
                    <a:pt x="3995" y="0"/>
                    <a:pt x="0" y="3995"/>
                    <a:pt x="0" y="8924"/>
                  </a:cubicBezTo>
                  <a:cubicBezTo>
                    <a:pt x="0" y="13852"/>
                    <a:pt x="3995" y="17847"/>
                    <a:pt x="8924" y="17847"/>
                  </a:cubicBezTo>
                  <a:lnTo>
                    <a:pt x="90264" y="17847"/>
                  </a:lnTo>
                  <a:cubicBezTo>
                    <a:pt x="95192" y="17847"/>
                    <a:pt x="99188" y="13852"/>
                    <a:pt x="99188" y="8924"/>
                  </a:cubicBezTo>
                  <a:cubicBezTo>
                    <a:pt x="99188" y="3995"/>
                    <a:pt x="95192" y="0"/>
                    <a:pt x="9026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9"/>
            <p:cNvSpPr/>
            <p:nvPr/>
          </p:nvSpPr>
          <p:spPr>
            <a:xfrm>
              <a:off x="3559608" y="3259588"/>
              <a:ext cx="99187" cy="17847"/>
            </a:xfrm>
            <a:custGeom>
              <a:avLst/>
              <a:gdLst/>
              <a:ahLst/>
              <a:cxnLst/>
              <a:rect l="l" t="t" r="r" b="b"/>
              <a:pathLst>
                <a:path w="99187" h="17847" extrusionOk="0">
                  <a:moveTo>
                    <a:pt x="90264" y="0"/>
                  </a:moveTo>
                  <a:lnTo>
                    <a:pt x="8924" y="0"/>
                  </a:lnTo>
                  <a:cubicBezTo>
                    <a:pt x="3995" y="0"/>
                    <a:pt x="0" y="3995"/>
                    <a:pt x="0" y="8924"/>
                  </a:cubicBezTo>
                  <a:cubicBezTo>
                    <a:pt x="0" y="13852"/>
                    <a:pt x="3995" y="17847"/>
                    <a:pt x="8924" y="17847"/>
                  </a:cubicBezTo>
                  <a:lnTo>
                    <a:pt x="90264" y="17847"/>
                  </a:lnTo>
                  <a:cubicBezTo>
                    <a:pt x="95192" y="17847"/>
                    <a:pt x="99188" y="13852"/>
                    <a:pt x="99188" y="8924"/>
                  </a:cubicBezTo>
                  <a:cubicBezTo>
                    <a:pt x="99188" y="3995"/>
                    <a:pt x="95192" y="0"/>
                    <a:pt x="9026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9"/>
            <p:cNvSpPr/>
            <p:nvPr/>
          </p:nvSpPr>
          <p:spPr>
            <a:xfrm>
              <a:off x="3514967" y="3203884"/>
              <a:ext cx="17847" cy="17847"/>
            </a:xfrm>
            <a:custGeom>
              <a:avLst/>
              <a:gdLst/>
              <a:ahLst/>
              <a:cxnLst/>
              <a:rect l="l" t="t" r="r" b="b"/>
              <a:pathLst>
                <a:path w="17847" h="17847" extrusionOk="0">
                  <a:moveTo>
                    <a:pt x="15230" y="2618"/>
                  </a:moveTo>
                  <a:cubicBezTo>
                    <a:pt x="13576" y="952"/>
                    <a:pt x="11268" y="0"/>
                    <a:pt x="8924" y="0"/>
                  </a:cubicBezTo>
                  <a:cubicBezTo>
                    <a:pt x="6580" y="0"/>
                    <a:pt x="4271" y="952"/>
                    <a:pt x="2618" y="2618"/>
                  </a:cubicBezTo>
                  <a:cubicBezTo>
                    <a:pt x="952" y="4283"/>
                    <a:pt x="0" y="6580"/>
                    <a:pt x="0" y="8936"/>
                  </a:cubicBezTo>
                  <a:cubicBezTo>
                    <a:pt x="0" y="11280"/>
                    <a:pt x="952" y="13576"/>
                    <a:pt x="2618" y="15242"/>
                  </a:cubicBezTo>
                  <a:cubicBezTo>
                    <a:pt x="4271" y="16896"/>
                    <a:pt x="6580" y="17847"/>
                    <a:pt x="8924" y="17847"/>
                  </a:cubicBezTo>
                  <a:cubicBezTo>
                    <a:pt x="11268" y="17847"/>
                    <a:pt x="13576" y="16896"/>
                    <a:pt x="15230" y="15242"/>
                  </a:cubicBezTo>
                  <a:cubicBezTo>
                    <a:pt x="16896" y="13576"/>
                    <a:pt x="17847" y="11280"/>
                    <a:pt x="17847" y="8936"/>
                  </a:cubicBezTo>
                  <a:cubicBezTo>
                    <a:pt x="17847" y="6580"/>
                    <a:pt x="16896" y="4283"/>
                    <a:pt x="15230"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9"/>
            <p:cNvSpPr/>
            <p:nvPr/>
          </p:nvSpPr>
          <p:spPr>
            <a:xfrm>
              <a:off x="3484389" y="3203896"/>
              <a:ext cx="17847" cy="17835"/>
            </a:xfrm>
            <a:custGeom>
              <a:avLst/>
              <a:gdLst/>
              <a:ahLst/>
              <a:cxnLst/>
              <a:rect l="l" t="t" r="r" b="b"/>
              <a:pathLst>
                <a:path w="17847" h="17835" extrusionOk="0">
                  <a:moveTo>
                    <a:pt x="15230" y="2606"/>
                  </a:moveTo>
                  <a:cubicBezTo>
                    <a:pt x="13576" y="952"/>
                    <a:pt x="11280" y="0"/>
                    <a:pt x="8924" y="0"/>
                  </a:cubicBezTo>
                  <a:cubicBezTo>
                    <a:pt x="6580" y="0"/>
                    <a:pt x="4283" y="952"/>
                    <a:pt x="2618" y="2606"/>
                  </a:cubicBezTo>
                  <a:cubicBezTo>
                    <a:pt x="952" y="4271"/>
                    <a:pt x="0" y="6568"/>
                    <a:pt x="0" y="8912"/>
                  </a:cubicBezTo>
                  <a:cubicBezTo>
                    <a:pt x="0" y="11268"/>
                    <a:pt x="952" y="13564"/>
                    <a:pt x="2618" y="15230"/>
                  </a:cubicBezTo>
                  <a:cubicBezTo>
                    <a:pt x="4283" y="16884"/>
                    <a:pt x="6580" y="17836"/>
                    <a:pt x="8924" y="17836"/>
                  </a:cubicBezTo>
                  <a:cubicBezTo>
                    <a:pt x="11280" y="17836"/>
                    <a:pt x="13576" y="16884"/>
                    <a:pt x="15230" y="15230"/>
                  </a:cubicBezTo>
                  <a:cubicBezTo>
                    <a:pt x="16896" y="13564"/>
                    <a:pt x="17847" y="11268"/>
                    <a:pt x="17847" y="8912"/>
                  </a:cubicBezTo>
                  <a:cubicBezTo>
                    <a:pt x="17847" y="6568"/>
                    <a:pt x="16896" y="4271"/>
                    <a:pt x="15230" y="26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9"/>
            <p:cNvSpPr/>
            <p:nvPr/>
          </p:nvSpPr>
          <p:spPr>
            <a:xfrm>
              <a:off x="3453810" y="3203884"/>
              <a:ext cx="17847" cy="17847"/>
            </a:xfrm>
            <a:custGeom>
              <a:avLst/>
              <a:gdLst/>
              <a:ahLst/>
              <a:cxnLst/>
              <a:rect l="l" t="t" r="r" b="b"/>
              <a:pathLst>
                <a:path w="17847" h="17847" extrusionOk="0">
                  <a:moveTo>
                    <a:pt x="15242" y="2618"/>
                  </a:moveTo>
                  <a:cubicBezTo>
                    <a:pt x="13576" y="964"/>
                    <a:pt x="11280" y="0"/>
                    <a:pt x="8924" y="0"/>
                  </a:cubicBezTo>
                  <a:cubicBezTo>
                    <a:pt x="6580" y="0"/>
                    <a:pt x="4283" y="964"/>
                    <a:pt x="2618" y="2618"/>
                  </a:cubicBezTo>
                  <a:cubicBezTo>
                    <a:pt x="952" y="4283"/>
                    <a:pt x="0" y="6580"/>
                    <a:pt x="0" y="8924"/>
                  </a:cubicBezTo>
                  <a:cubicBezTo>
                    <a:pt x="0" y="11280"/>
                    <a:pt x="952" y="13576"/>
                    <a:pt x="2618" y="15242"/>
                  </a:cubicBezTo>
                  <a:cubicBezTo>
                    <a:pt x="4283" y="16896"/>
                    <a:pt x="6580" y="17847"/>
                    <a:pt x="8924" y="17847"/>
                  </a:cubicBezTo>
                  <a:cubicBezTo>
                    <a:pt x="11280" y="17847"/>
                    <a:pt x="13576" y="16896"/>
                    <a:pt x="15242" y="15242"/>
                  </a:cubicBezTo>
                  <a:cubicBezTo>
                    <a:pt x="16896" y="13576"/>
                    <a:pt x="17847" y="11280"/>
                    <a:pt x="17847" y="8924"/>
                  </a:cubicBezTo>
                  <a:cubicBezTo>
                    <a:pt x="17847" y="6580"/>
                    <a:pt x="16896" y="4283"/>
                    <a:pt x="15242"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9"/>
            <p:cNvSpPr/>
            <p:nvPr/>
          </p:nvSpPr>
          <p:spPr>
            <a:xfrm>
              <a:off x="3423232" y="3203896"/>
              <a:ext cx="17847" cy="17835"/>
            </a:xfrm>
            <a:custGeom>
              <a:avLst/>
              <a:gdLst/>
              <a:ahLst/>
              <a:cxnLst/>
              <a:rect l="l" t="t" r="r" b="b"/>
              <a:pathLst>
                <a:path w="17847" h="17835" extrusionOk="0">
                  <a:moveTo>
                    <a:pt x="15242" y="2606"/>
                  </a:moveTo>
                  <a:cubicBezTo>
                    <a:pt x="13576" y="952"/>
                    <a:pt x="11280" y="0"/>
                    <a:pt x="8924" y="0"/>
                  </a:cubicBezTo>
                  <a:cubicBezTo>
                    <a:pt x="6580" y="0"/>
                    <a:pt x="4283" y="952"/>
                    <a:pt x="2618" y="2606"/>
                  </a:cubicBezTo>
                  <a:cubicBezTo>
                    <a:pt x="952" y="4271"/>
                    <a:pt x="0" y="6568"/>
                    <a:pt x="0" y="8912"/>
                  </a:cubicBezTo>
                  <a:cubicBezTo>
                    <a:pt x="0" y="11268"/>
                    <a:pt x="952" y="13564"/>
                    <a:pt x="2618" y="15230"/>
                  </a:cubicBezTo>
                  <a:cubicBezTo>
                    <a:pt x="4283" y="16884"/>
                    <a:pt x="6580" y="17836"/>
                    <a:pt x="8924" y="17836"/>
                  </a:cubicBezTo>
                  <a:cubicBezTo>
                    <a:pt x="11280" y="17836"/>
                    <a:pt x="13576" y="16884"/>
                    <a:pt x="15242" y="15230"/>
                  </a:cubicBezTo>
                  <a:cubicBezTo>
                    <a:pt x="16896" y="13564"/>
                    <a:pt x="17847" y="11268"/>
                    <a:pt x="17847" y="8912"/>
                  </a:cubicBezTo>
                  <a:cubicBezTo>
                    <a:pt x="17847" y="6568"/>
                    <a:pt x="16896" y="4271"/>
                    <a:pt x="15242" y="26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9"/>
            <p:cNvSpPr/>
            <p:nvPr/>
          </p:nvSpPr>
          <p:spPr>
            <a:xfrm>
              <a:off x="3514967" y="3231738"/>
              <a:ext cx="17847" cy="17847"/>
            </a:xfrm>
            <a:custGeom>
              <a:avLst/>
              <a:gdLst/>
              <a:ahLst/>
              <a:cxnLst/>
              <a:rect l="l" t="t" r="r" b="b"/>
              <a:pathLst>
                <a:path w="17847" h="17847" extrusionOk="0">
                  <a:moveTo>
                    <a:pt x="15230" y="2618"/>
                  </a:moveTo>
                  <a:cubicBezTo>
                    <a:pt x="13576" y="952"/>
                    <a:pt x="11280" y="0"/>
                    <a:pt x="8924" y="0"/>
                  </a:cubicBezTo>
                  <a:cubicBezTo>
                    <a:pt x="6568" y="0"/>
                    <a:pt x="4271" y="952"/>
                    <a:pt x="2618" y="2618"/>
                  </a:cubicBezTo>
                  <a:cubicBezTo>
                    <a:pt x="952" y="4271"/>
                    <a:pt x="0" y="6580"/>
                    <a:pt x="0" y="8924"/>
                  </a:cubicBezTo>
                  <a:cubicBezTo>
                    <a:pt x="0" y="11280"/>
                    <a:pt x="952" y="13576"/>
                    <a:pt x="2618" y="15230"/>
                  </a:cubicBezTo>
                  <a:cubicBezTo>
                    <a:pt x="4271" y="16896"/>
                    <a:pt x="6568" y="17847"/>
                    <a:pt x="8924" y="17847"/>
                  </a:cubicBezTo>
                  <a:cubicBezTo>
                    <a:pt x="11280" y="17847"/>
                    <a:pt x="13576" y="16896"/>
                    <a:pt x="15230" y="15230"/>
                  </a:cubicBezTo>
                  <a:cubicBezTo>
                    <a:pt x="16896" y="13576"/>
                    <a:pt x="17847" y="11280"/>
                    <a:pt x="17847" y="8924"/>
                  </a:cubicBezTo>
                  <a:cubicBezTo>
                    <a:pt x="17847" y="6580"/>
                    <a:pt x="16896" y="4271"/>
                    <a:pt x="15230"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9"/>
            <p:cNvSpPr/>
            <p:nvPr/>
          </p:nvSpPr>
          <p:spPr>
            <a:xfrm>
              <a:off x="3484389" y="3231738"/>
              <a:ext cx="17847" cy="17847"/>
            </a:xfrm>
            <a:custGeom>
              <a:avLst/>
              <a:gdLst/>
              <a:ahLst/>
              <a:cxnLst/>
              <a:rect l="l" t="t" r="r" b="b"/>
              <a:pathLst>
                <a:path w="17847" h="17847" extrusionOk="0">
                  <a:moveTo>
                    <a:pt x="15230" y="2618"/>
                  </a:moveTo>
                  <a:cubicBezTo>
                    <a:pt x="13576" y="952"/>
                    <a:pt x="11280" y="0"/>
                    <a:pt x="8924" y="0"/>
                  </a:cubicBezTo>
                  <a:cubicBezTo>
                    <a:pt x="6580" y="0"/>
                    <a:pt x="4283" y="952"/>
                    <a:pt x="2618" y="2618"/>
                  </a:cubicBezTo>
                  <a:cubicBezTo>
                    <a:pt x="952" y="4271"/>
                    <a:pt x="0" y="6580"/>
                    <a:pt x="0" y="8924"/>
                  </a:cubicBezTo>
                  <a:cubicBezTo>
                    <a:pt x="0" y="11280"/>
                    <a:pt x="952" y="13576"/>
                    <a:pt x="2618" y="15230"/>
                  </a:cubicBezTo>
                  <a:cubicBezTo>
                    <a:pt x="4283" y="16896"/>
                    <a:pt x="6580" y="17847"/>
                    <a:pt x="8924" y="17847"/>
                  </a:cubicBezTo>
                  <a:cubicBezTo>
                    <a:pt x="11280" y="17847"/>
                    <a:pt x="13576" y="16896"/>
                    <a:pt x="15230" y="15230"/>
                  </a:cubicBezTo>
                  <a:cubicBezTo>
                    <a:pt x="16896" y="13576"/>
                    <a:pt x="17847" y="11268"/>
                    <a:pt x="17847" y="8924"/>
                  </a:cubicBezTo>
                  <a:cubicBezTo>
                    <a:pt x="17847" y="6580"/>
                    <a:pt x="16896" y="4283"/>
                    <a:pt x="15230"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9"/>
            <p:cNvSpPr/>
            <p:nvPr/>
          </p:nvSpPr>
          <p:spPr>
            <a:xfrm>
              <a:off x="3453810" y="3231738"/>
              <a:ext cx="17847" cy="17847"/>
            </a:xfrm>
            <a:custGeom>
              <a:avLst/>
              <a:gdLst/>
              <a:ahLst/>
              <a:cxnLst/>
              <a:rect l="l" t="t" r="r" b="b"/>
              <a:pathLst>
                <a:path w="17847" h="17847" extrusionOk="0">
                  <a:moveTo>
                    <a:pt x="15242" y="2618"/>
                  </a:moveTo>
                  <a:cubicBezTo>
                    <a:pt x="13576" y="952"/>
                    <a:pt x="11280" y="0"/>
                    <a:pt x="8924" y="0"/>
                  </a:cubicBezTo>
                  <a:cubicBezTo>
                    <a:pt x="6580" y="0"/>
                    <a:pt x="4283" y="952"/>
                    <a:pt x="2618" y="2618"/>
                  </a:cubicBezTo>
                  <a:cubicBezTo>
                    <a:pt x="952" y="4271"/>
                    <a:pt x="0" y="6580"/>
                    <a:pt x="0" y="8924"/>
                  </a:cubicBezTo>
                  <a:cubicBezTo>
                    <a:pt x="0" y="11280"/>
                    <a:pt x="952" y="13576"/>
                    <a:pt x="2618" y="15230"/>
                  </a:cubicBezTo>
                  <a:cubicBezTo>
                    <a:pt x="4271" y="16896"/>
                    <a:pt x="6580" y="17847"/>
                    <a:pt x="8924" y="17847"/>
                  </a:cubicBezTo>
                  <a:cubicBezTo>
                    <a:pt x="11280" y="17847"/>
                    <a:pt x="13576" y="16896"/>
                    <a:pt x="15242" y="15230"/>
                  </a:cubicBezTo>
                  <a:cubicBezTo>
                    <a:pt x="16896" y="13576"/>
                    <a:pt x="17847" y="11280"/>
                    <a:pt x="17847" y="8924"/>
                  </a:cubicBezTo>
                  <a:cubicBezTo>
                    <a:pt x="17847" y="6580"/>
                    <a:pt x="16896" y="4271"/>
                    <a:pt x="15242"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19"/>
            <p:cNvSpPr/>
            <p:nvPr/>
          </p:nvSpPr>
          <p:spPr>
            <a:xfrm>
              <a:off x="3423232" y="3231738"/>
              <a:ext cx="17847" cy="17847"/>
            </a:xfrm>
            <a:custGeom>
              <a:avLst/>
              <a:gdLst/>
              <a:ahLst/>
              <a:cxnLst/>
              <a:rect l="l" t="t" r="r" b="b"/>
              <a:pathLst>
                <a:path w="17847" h="17847" extrusionOk="0">
                  <a:moveTo>
                    <a:pt x="15242" y="2618"/>
                  </a:moveTo>
                  <a:cubicBezTo>
                    <a:pt x="13576" y="952"/>
                    <a:pt x="11280" y="0"/>
                    <a:pt x="8924" y="0"/>
                  </a:cubicBezTo>
                  <a:cubicBezTo>
                    <a:pt x="6580" y="0"/>
                    <a:pt x="4283" y="952"/>
                    <a:pt x="2618" y="2618"/>
                  </a:cubicBezTo>
                  <a:cubicBezTo>
                    <a:pt x="952" y="4271"/>
                    <a:pt x="0" y="6580"/>
                    <a:pt x="0" y="8924"/>
                  </a:cubicBezTo>
                  <a:cubicBezTo>
                    <a:pt x="0" y="11268"/>
                    <a:pt x="952" y="13576"/>
                    <a:pt x="2618" y="15242"/>
                  </a:cubicBezTo>
                  <a:cubicBezTo>
                    <a:pt x="4283" y="16896"/>
                    <a:pt x="6580" y="17847"/>
                    <a:pt x="8924" y="17847"/>
                  </a:cubicBezTo>
                  <a:cubicBezTo>
                    <a:pt x="11280" y="17847"/>
                    <a:pt x="13576" y="16896"/>
                    <a:pt x="15242" y="15242"/>
                  </a:cubicBezTo>
                  <a:cubicBezTo>
                    <a:pt x="16896" y="13576"/>
                    <a:pt x="17847" y="11268"/>
                    <a:pt x="17847" y="8924"/>
                  </a:cubicBezTo>
                  <a:cubicBezTo>
                    <a:pt x="17847" y="6580"/>
                    <a:pt x="16896" y="4271"/>
                    <a:pt x="15242"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9"/>
            <p:cNvSpPr/>
            <p:nvPr/>
          </p:nvSpPr>
          <p:spPr>
            <a:xfrm>
              <a:off x="3514967" y="3259592"/>
              <a:ext cx="17847" cy="17847"/>
            </a:xfrm>
            <a:custGeom>
              <a:avLst/>
              <a:gdLst/>
              <a:ahLst/>
              <a:cxnLst/>
              <a:rect l="l" t="t" r="r" b="b"/>
              <a:pathLst>
                <a:path w="17847" h="17847" extrusionOk="0">
                  <a:moveTo>
                    <a:pt x="15230" y="2606"/>
                  </a:moveTo>
                  <a:cubicBezTo>
                    <a:pt x="13576" y="952"/>
                    <a:pt x="11268" y="0"/>
                    <a:pt x="8924" y="0"/>
                  </a:cubicBezTo>
                  <a:cubicBezTo>
                    <a:pt x="6580" y="0"/>
                    <a:pt x="4271" y="952"/>
                    <a:pt x="2618" y="2606"/>
                  </a:cubicBezTo>
                  <a:cubicBezTo>
                    <a:pt x="952" y="4271"/>
                    <a:pt x="0" y="6569"/>
                    <a:pt x="0" y="8924"/>
                  </a:cubicBezTo>
                  <a:cubicBezTo>
                    <a:pt x="0" y="11268"/>
                    <a:pt x="952" y="13576"/>
                    <a:pt x="2618" y="15230"/>
                  </a:cubicBezTo>
                  <a:cubicBezTo>
                    <a:pt x="4271" y="16896"/>
                    <a:pt x="6580" y="17847"/>
                    <a:pt x="8924" y="17847"/>
                  </a:cubicBezTo>
                  <a:cubicBezTo>
                    <a:pt x="11268" y="17847"/>
                    <a:pt x="13576" y="16896"/>
                    <a:pt x="15230" y="15230"/>
                  </a:cubicBezTo>
                  <a:cubicBezTo>
                    <a:pt x="16896" y="13576"/>
                    <a:pt x="17847" y="11269"/>
                    <a:pt x="17847" y="8924"/>
                  </a:cubicBezTo>
                  <a:cubicBezTo>
                    <a:pt x="17847" y="6569"/>
                    <a:pt x="16896" y="4271"/>
                    <a:pt x="15230" y="26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9"/>
            <p:cNvSpPr/>
            <p:nvPr/>
          </p:nvSpPr>
          <p:spPr>
            <a:xfrm>
              <a:off x="3484389" y="3259592"/>
              <a:ext cx="17847" cy="17847"/>
            </a:xfrm>
            <a:custGeom>
              <a:avLst/>
              <a:gdLst/>
              <a:ahLst/>
              <a:cxnLst/>
              <a:rect l="l" t="t" r="r" b="b"/>
              <a:pathLst>
                <a:path w="17847" h="17847" extrusionOk="0">
                  <a:moveTo>
                    <a:pt x="15230" y="2606"/>
                  </a:moveTo>
                  <a:cubicBezTo>
                    <a:pt x="13576" y="952"/>
                    <a:pt x="11280" y="0"/>
                    <a:pt x="8924" y="0"/>
                  </a:cubicBezTo>
                  <a:cubicBezTo>
                    <a:pt x="6580" y="0"/>
                    <a:pt x="4283" y="952"/>
                    <a:pt x="2618" y="2606"/>
                  </a:cubicBezTo>
                  <a:cubicBezTo>
                    <a:pt x="952" y="4271"/>
                    <a:pt x="0" y="6569"/>
                    <a:pt x="0" y="8924"/>
                  </a:cubicBezTo>
                  <a:cubicBezTo>
                    <a:pt x="0" y="11268"/>
                    <a:pt x="952" y="13576"/>
                    <a:pt x="2618" y="15230"/>
                  </a:cubicBezTo>
                  <a:cubicBezTo>
                    <a:pt x="4283" y="16896"/>
                    <a:pt x="6580" y="17847"/>
                    <a:pt x="8924" y="17847"/>
                  </a:cubicBezTo>
                  <a:cubicBezTo>
                    <a:pt x="11280" y="17847"/>
                    <a:pt x="13576" y="16896"/>
                    <a:pt x="15230" y="15230"/>
                  </a:cubicBezTo>
                  <a:cubicBezTo>
                    <a:pt x="16896" y="13564"/>
                    <a:pt x="17847" y="11269"/>
                    <a:pt x="17847" y="8924"/>
                  </a:cubicBezTo>
                  <a:cubicBezTo>
                    <a:pt x="17847" y="6569"/>
                    <a:pt x="16896" y="4271"/>
                    <a:pt x="15230" y="26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9"/>
            <p:cNvSpPr/>
            <p:nvPr/>
          </p:nvSpPr>
          <p:spPr>
            <a:xfrm>
              <a:off x="3453810" y="3259592"/>
              <a:ext cx="17847" cy="17847"/>
            </a:xfrm>
            <a:custGeom>
              <a:avLst/>
              <a:gdLst/>
              <a:ahLst/>
              <a:cxnLst/>
              <a:rect l="l" t="t" r="r" b="b"/>
              <a:pathLst>
                <a:path w="17847" h="17847" extrusionOk="0">
                  <a:moveTo>
                    <a:pt x="15242" y="2606"/>
                  </a:moveTo>
                  <a:cubicBezTo>
                    <a:pt x="13576" y="952"/>
                    <a:pt x="11280" y="0"/>
                    <a:pt x="8924" y="0"/>
                  </a:cubicBezTo>
                  <a:cubicBezTo>
                    <a:pt x="6580" y="0"/>
                    <a:pt x="4271" y="952"/>
                    <a:pt x="2618" y="2606"/>
                  </a:cubicBezTo>
                  <a:cubicBezTo>
                    <a:pt x="952" y="4271"/>
                    <a:pt x="0" y="6569"/>
                    <a:pt x="0" y="8924"/>
                  </a:cubicBezTo>
                  <a:cubicBezTo>
                    <a:pt x="0" y="11268"/>
                    <a:pt x="952" y="13576"/>
                    <a:pt x="2618" y="15230"/>
                  </a:cubicBezTo>
                  <a:cubicBezTo>
                    <a:pt x="4271" y="16896"/>
                    <a:pt x="6580" y="17847"/>
                    <a:pt x="8924" y="17847"/>
                  </a:cubicBezTo>
                  <a:cubicBezTo>
                    <a:pt x="11280" y="17847"/>
                    <a:pt x="13576" y="16896"/>
                    <a:pt x="15242" y="15230"/>
                  </a:cubicBezTo>
                  <a:cubicBezTo>
                    <a:pt x="16896" y="13576"/>
                    <a:pt x="17847" y="11269"/>
                    <a:pt x="17847" y="8924"/>
                  </a:cubicBezTo>
                  <a:cubicBezTo>
                    <a:pt x="17847" y="6569"/>
                    <a:pt x="16896" y="4271"/>
                    <a:pt x="15242" y="26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9"/>
            <p:cNvSpPr/>
            <p:nvPr/>
          </p:nvSpPr>
          <p:spPr>
            <a:xfrm>
              <a:off x="3423232" y="3259592"/>
              <a:ext cx="17847" cy="17847"/>
            </a:xfrm>
            <a:custGeom>
              <a:avLst/>
              <a:gdLst/>
              <a:ahLst/>
              <a:cxnLst/>
              <a:rect l="l" t="t" r="r" b="b"/>
              <a:pathLst>
                <a:path w="17847" h="17847" extrusionOk="0">
                  <a:moveTo>
                    <a:pt x="15242" y="2606"/>
                  </a:moveTo>
                  <a:cubicBezTo>
                    <a:pt x="13576" y="952"/>
                    <a:pt x="11280" y="0"/>
                    <a:pt x="8924" y="0"/>
                  </a:cubicBezTo>
                  <a:cubicBezTo>
                    <a:pt x="6580" y="0"/>
                    <a:pt x="4283" y="952"/>
                    <a:pt x="2618" y="2606"/>
                  </a:cubicBezTo>
                  <a:cubicBezTo>
                    <a:pt x="952" y="4271"/>
                    <a:pt x="0" y="6569"/>
                    <a:pt x="0" y="8924"/>
                  </a:cubicBezTo>
                  <a:cubicBezTo>
                    <a:pt x="0" y="11268"/>
                    <a:pt x="952" y="13564"/>
                    <a:pt x="2618" y="15230"/>
                  </a:cubicBezTo>
                  <a:cubicBezTo>
                    <a:pt x="4283" y="16896"/>
                    <a:pt x="6580" y="17847"/>
                    <a:pt x="8924" y="17847"/>
                  </a:cubicBezTo>
                  <a:cubicBezTo>
                    <a:pt x="11280" y="17847"/>
                    <a:pt x="13576" y="16896"/>
                    <a:pt x="15242" y="15230"/>
                  </a:cubicBezTo>
                  <a:cubicBezTo>
                    <a:pt x="16896" y="13564"/>
                    <a:pt x="17847" y="11269"/>
                    <a:pt x="17847" y="8924"/>
                  </a:cubicBezTo>
                  <a:cubicBezTo>
                    <a:pt x="17847" y="6569"/>
                    <a:pt x="16896" y="4271"/>
                    <a:pt x="15242" y="26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9"/>
            <p:cNvSpPr/>
            <p:nvPr/>
          </p:nvSpPr>
          <p:spPr>
            <a:xfrm>
              <a:off x="3771517" y="3502617"/>
              <a:ext cx="17847" cy="99749"/>
            </a:xfrm>
            <a:custGeom>
              <a:avLst/>
              <a:gdLst/>
              <a:ahLst/>
              <a:cxnLst/>
              <a:rect l="l" t="t" r="r" b="b"/>
              <a:pathLst>
                <a:path w="17847" h="99749" extrusionOk="0">
                  <a:moveTo>
                    <a:pt x="8924" y="0"/>
                  </a:moveTo>
                  <a:cubicBezTo>
                    <a:pt x="3995" y="0"/>
                    <a:pt x="0" y="3995"/>
                    <a:pt x="0" y="8924"/>
                  </a:cubicBezTo>
                  <a:lnTo>
                    <a:pt x="0" y="90826"/>
                  </a:lnTo>
                  <a:cubicBezTo>
                    <a:pt x="0" y="95754"/>
                    <a:pt x="3995" y="99749"/>
                    <a:pt x="8924" y="99749"/>
                  </a:cubicBezTo>
                  <a:cubicBezTo>
                    <a:pt x="13852" y="99749"/>
                    <a:pt x="17847" y="95754"/>
                    <a:pt x="17847" y="90826"/>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9"/>
            <p:cNvSpPr/>
            <p:nvPr/>
          </p:nvSpPr>
          <p:spPr>
            <a:xfrm>
              <a:off x="3734147" y="3524320"/>
              <a:ext cx="17847" cy="56345"/>
            </a:xfrm>
            <a:custGeom>
              <a:avLst/>
              <a:gdLst/>
              <a:ahLst/>
              <a:cxnLst/>
              <a:rect l="l" t="t" r="r" b="b"/>
              <a:pathLst>
                <a:path w="17847" h="56345" extrusionOk="0">
                  <a:moveTo>
                    <a:pt x="8924" y="0"/>
                  </a:moveTo>
                  <a:cubicBezTo>
                    <a:pt x="3995" y="0"/>
                    <a:pt x="0" y="3995"/>
                    <a:pt x="0" y="8924"/>
                  </a:cubicBezTo>
                  <a:lnTo>
                    <a:pt x="0" y="47422"/>
                  </a:lnTo>
                  <a:cubicBezTo>
                    <a:pt x="0" y="52350"/>
                    <a:pt x="3995" y="56346"/>
                    <a:pt x="8924" y="56346"/>
                  </a:cubicBezTo>
                  <a:cubicBezTo>
                    <a:pt x="13852" y="56346"/>
                    <a:pt x="17847" y="52350"/>
                    <a:pt x="17847" y="47422"/>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9"/>
            <p:cNvSpPr/>
            <p:nvPr/>
          </p:nvSpPr>
          <p:spPr>
            <a:xfrm>
              <a:off x="3696778" y="3536720"/>
              <a:ext cx="17847" cy="31544"/>
            </a:xfrm>
            <a:custGeom>
              <a:avLst/>
              <a:gdLst/>
              <a:ahLst/>
              <a:cxnLst/>
              <a:rect l="l" t="t" r="r" b="b"/>
              <a:pathLst>
                <a:path w="17847" h="31544" extrusionOk="0">
                  <a:moveTo>
                    <a:pt x="8924" y="0"/>
                  </a:moveTo>
                  <a:cubicBezTo>
                    <a:pt x="3995" y="0"/>
                    <a:pt x="0" y="3995"/>
                    <a:pt x="0" y="8924"/>
                  </a:cubicBezTo>
                  <a:lnTo>
                    <a:pt x="0" y="22621"/>
                  </a:lnTo>
                  <a:cubicBezTo>
                    <a:pt x="0" y="27549"/>
                    <a:pt x="3995" y="31545"/>
                    <a:pt x="8924" y="31545"/>
                  </a:cubicBezTo>
                  <a:cubicBezTo>
                    <a:pt x="13852" y="31545"/>
                    <a:pt x="17847" y="27549"/>
                    <a:pt x="17847" y="22621"/>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9"/>
            <p:cNvSpPr/>
            <p:nvPr/>
          </p:nvSpPr>
          <p:spPr>
            <a:xfrm>
              <a:off x="3807991" y="3488553"/>
              <a:ext cx="17847" cy="127878"/>
            </a:xfrm>
            <a:custGeom>
              <a:avLst/>
              <a:gdLst/>
              <a:ahLst/>
              <a:cxnLst/>
              <a:rect l="l" t="t" r="r" b="b"/>
              <a:pathLst>
                <a:path w="17847" h="127878" extrusionOk="0">
                  <a:moveTo>
                    <a:pt x="8924" y="0"/>
                  </a:moveTo>
                  <a:cubicBezTo>
                    <a:pt x="3995" y="0"/>
                    <a:pt x="0" y="3995"/>
                    <a:pt x="0" y="8924"/>
                  </a:cubicBezTo>
                  <a:lnTo>
                    <a:pt x="0" y="118954"/>
                  </a:lnTo>
                  <a:cubicBezTo>
                    <a:pt x="0" y="123883"/>
                    <a:pt x="3995" y="127878"/>
                    <a:pt x="8924" y="127878"/>
                  </a:cubicBezTo>
                  <a:cubicBezTo>
                    <a:pt x="13852" y="127878"/>
                    <a:pt x="17847" y="123883"/>
                    <a:pt x="17847" y="118954"/>
                  </a:cubicBezTo>
                  <a:lnTo>
                    <a:pt x="17847" y="8924"/>
                  </a:lnTo>
                  <a:cubicBezTo>
                    <a:pt x="17847" y="3994"/>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9"/>
            <p:cNvSpPr/>
            <p:nvPr/>
          </p:nvSpPr>
          <p:spPr>
            <a:xfrm>
              <a:off x="3844462" y="3471361"/>
              <a:ext cx="17847" cy="162263"/>
            </a:xfrm>
            <a:custGeom>
              <a:avLst/>
              <a:gdLst/>
              <a:ahLst/>
              <a:cxnLst/>
              <a:rect l="l" t="t" r="r" b="b"/>
              <a:pathLst>
                <a:path w="17847" h="162263" extrusionOk="0">
                  <a:moveTo>
                    <a:pt x="8924" y="0"/>
                  </a:moveTo>
                  <a:cubicBezTo>
                    <a:pt x="3995" y="0"/>
                    <a:pt x="0" y="3995"/>
                    <a:pt x="0" y="8924"/>
                  </a:cubicBezTo>
                  <a:lnTo>
                    <a:pt x="0" y="153339"/>
                  </a:lnTo>
                  <a:cubicBezTo>
                    <a:pt x="0" y="158268"/>
                    <a:pt x="3995" y="162263"/>
                    <a:pt x="8924" y="162263"/>
                  </a:cubicBezTo>
                  <a:cubicBezTo>
                    <a:pt x="13852" y="162263"/>
                    <a:pt x="17847" y="158268"/>
                    <a:pt x="17847" y="153339"/>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9"/>
            <p:cNvSpPr/>
            <p:nvPr/>
          </p:nvSpPr>
          <p:spPr>
            <a:xfrm>
              <a:off x="3880937" y="3524656"/>
              <a:ext cx="17847" cy="55670"/>
            </a:xfrm>
            <a:custGeom>
              <a:avLst/>
              <a:gdLst/>
              <a:ahLst/>
              <a:cxnLst/>
              <a:rect l="l" t="t" r="r" b="b"/>
              <a:pathLst>
                <a:path w="17847" h="55670" extrusionOk="0">
                  <a:moveTo>
                    <a:pt x="8924" y="0"/>
                  </a:moveTo>
                  <a:cubicBezTo>
                    <a:pt x="3995" y="0"/>
                    <a:pt x="0" y="3995"/>
                    <a:pt x="0" y="8924"/>
                  </a:cubicBezTo>
                  <a:lnTo>
                    <a:pt x="0" y="46747"/>
                  </a:lnTo>
                  <a:cubicBezTo>
                    <a:pt x="0" y="51676"/>
                    <a:pt x="3995" y="55671"/>
                    <a:pt x="8924" y="55671"/>
                  </a:cubicBezTo>
                  <a:cubicBezTo>
                    <a:pt x="13852" y="55671"/>
                    <a:pt x="17847" y="51676"/>
                    <a:pt x="17847" y="46747"/>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9"/>
            <p:cNvSpPr/>
            <p:nvPr/>
          </p:nvSpPr>
          <p:spPr>
            <a:xfrm>
              <a:off x="3917410" y="3491992"/>
              <a:ext cx="17847" cy="121000"/>
            </a:xfrm>
            <a:custGeom>
              <a:avLst/>
              <a:gdLst/>
              <a:ahLst/>
              <a:cxnLst/>
              <a:rect l="l" t="t" r="r" b="b"/>
              <a:pathLst>
                <a:path w="17847" h="121000" extrusionOk="0">
                  <a:moveTo>
                    <a:pt x="8924" y="0"/>
                  </a:moveTo>
                  <a:cubicBezTo>
                    <a:pt x="3995" y="0"/>
                    <a:pt x="0" y="3995"/>
                    <a:pt x="0" y="8924"/>
                  </a:cubicBezTo>
                  <a:lnTo>
                    <a:pt x="0" y="112077"/>
                  </a:lnTo>
                  <a:cubicBezTo>
                    <a:pt x="0" y="117006"/>
                    <a:pt x="3995" y="121001"/>
                    <a:pt x="8924" y="121001"/>
                  </a:cubicBezTo>
                  <a:cubicBezTo>
                    <a:pt x="13852" y="121001"/>
                    <a:pt x="17847" y="117006"/>
                    <a:pt x="17847" y="112077"/>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9"/>
            <p:cNvSpPr/>
            <p:nvPr/>
          </p:nvSpPr>
          <p:spPr>
            <a:xfrm>
              <a:off x="3953882" y="3519498"/>
              <a:ext cx="17847" cy="65985"/>
            </a:xfrm>
            <a:custGeom>
              <a:avLst/>
              <a:gdLst/>
              <a:ahLst/>
              <a:cxnLst/>
              <a:rect l="l" t="t" r="r" b="b"/>
              <a:pathLst>
                <a:path w="17847" h="65985" extrusionOk="0">
                  <a:moveTo>
                    <a:pt x="8924" y="0"/>
                  </a:moveTo>
                  <a:cubicBezTo>
                    <a:pt x="3995" y="0"/>
                    <a:pt x="0" y="3995"/>
                    <a:pt x="0" y="8924"/>
                  </a:cubicBezTo>
                  <a:lnTo>
                    <a:pt x="0" y="57062"/>
                  </a:lnTo>
                  <a:cubicBezTo>
                    <a:pt x="0" y="61990"/>
                    <a:pt x="3995" y="65986"/>
                    <a:pt x="8924" y="65986"/>
                  </a:cubicBezTo>
                  <a:cubicBezTo>
                    <a:pt x="13852" y="65986"/>
                    <a:pt x="17847" y="61990"/>
                    <a:pt x="17847" y="57062"/>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9"/>
            <p:cNvSpPr/>
            <p:nvPr/>
          </p:nvSpPr>
          <p:spPr>
            <a:xfrm>
              <a:off x="3614229" y="3410073"/>
              <a:ext cx="17847" cy="41579"/>
            </a:xfrm>
            <a:custGeom>
              <a:avLst/>
              <a:gdLst/>
              <a:ahLst/>
              <a:cxnLst/>
              <a:rect l="l" t="t" r="r" b="b"/>
              <a:pathLst>
                <a:path w="17847" h="41579" extrusionOk="0">
                  <a:moveTo>
                    <a:pt x="8924" y="0"/>
                  </a:moveTo>
                  <a:cubicBezTo>
                    <a:pt x="3995" y="0"/>
                    <a:pt x="0" y="3995"/>
                    <a:pt x="0" y="8924"/>
                  </a:cubicBezTo>
                  <a:lnTo>
                    <a:pt x="0" y="32656"/>
                  </a:lnTo>
                  <a:cubicBezTo>
                    <a:pt x="0" y="37584"/>
                    <a:pt x="3995" y="41580"/>
                    <a:pt x="8924" y="41580"/>
                  </a:cubicBezTo>
                  <a:cubicBezTo>
                    <a:pt x="13852" y="41580"/>
                    <a:pt x="17847" y="37584"/>
                    <a:pt x="17847" y="32656"/>
                  </a:cubicBezTo>
                  <a:lnTo>
                    <a:pt x="17847" y="8924"/>
                  </a:lnTo>
                  <a:cubicBezTo>
                    <a:pt x="17847" y="3995"/>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9"/>
            <p:cNvSpPr/>
            <p:nvPr/>
          </p:nvSpPr>
          <p:spPr>
            <a:xfrm>
              <a:off x="3470188" y="3432891"/>
              <a:ext cx="67430" cy="92491"/>
            </a:xfrm>
            <a:custGeom>
              <a:avLst/>
              <a:gdLst/>
              <a:ahLst/>
              <a:cxnLst/>
              <a:rect l="l" t="t" r="r" b="b"/>
              <a:pathLst>
                <a:path w="67430" h="92491" extrusionOk="0">
                  <a:moveTo>
                    <a:pt x="33805" y="17846"/>
                  </a:moveTo>
                  <a:lnTo>
                    <a:pt x="35879" y="17846"/>
                  </a:lnTo>
                  <a:cubicBezTo>
                    <a:pt x="42101" y="17846"/>
                    <a:pt x="47798" y="21501"/>
                    <a:pt x="50394" y="27158"/>
                  </a:cubicBezTo>
                  <a:cubicBezTo>
                    <a:pt x="52451" y="31636"/>
                    <a:pt x="57745" y="33601"/>
                    <a:pt x="62227" y="31546"/>
                  </a:cubicBezTo>
                  <a:cubicBezTo>
                    <a:pt x="66705" y="29490"/>
                    <a:pt x="68671" y="24192"/>
                    <a:pt x="66615" y="19713"/>
                  </a:cubicBezTo>
                  <a:cubicBezTo>
                    <a:pt x="61118" y="7737"/>
                    <a:pt x="49053" y="0"/>
                    <a:pt x="35879" y="0"/>
                  </a:cubicBezTo>
                  <a:lnTo>
                    <a:pt x="33805" y="0"/>
                  </a:lnTo>
                  <a:cubicBezTo>
                    <a:pt x="15166" y="0"/>
                    <a:pt x="0" y="15166"/>
                    <a:pt x="0" y="33805"/>
                  </a:cubicBezTo>
                  <a:lnTo>
                    <a:pt x="0" y="58687"/>
                  </a:lnTo>
                  <a:cubicBezTo>
                    <a:pt x="0" y="77327"/>
                    <a:pt x="15166" y="92491"/>
                    <a:pt x="33805" y="92491"/>
                  </a:cubicBezTo>
                  <a:lnTo>
                    <a:pt x="35879" y="92491"/>
                  </a:lnTo>
                  <a:cubicBezTo>
                    <a:pt x="45484" y="92491"/>
                    <a:pt x="54667" y="88385"/>
                    <a:pt x="61074" y="81226"/>
                  </a:cubicBezTo>
                  <a:cubicBezTo>
                    <a:pt x="64361" y="77554"/>
                    <a:pt x="64049" y="71912"/>
                    <a:pt x="60377" y="68626"/>
                  </a:cubicBezTo>
                  <a:cubicBezTo>
                    <a:pt x="56703" y="65338"/>
                    <a:pt x="51062" y="65652"/>
                    <a:pt x="47776" y="69323"/>
                  </a:cubicBezTo>
                  <a:cubicBezTo>
                    <a:pt x="44750" y="72705"/>
                    <a:pt x="40414" y="74644"/>
                    <a:pt x="35879" y="74644"/>
                  </a:cubicBezTo>
                  <a:lnTo>
                    <a:pt x="33805" y="74644"/>
                  </a:lnTo>
                  <a:cubicBezTo>
                    <a:pt x="25005" y="74644"/>
                    <a:pt x="17847" y="67486"/>
                    <a:pt x="17847" y="58687"/>
                  </a:cubicBezTo>
                  <a:lnTo>
                    <a:pt x="17847" y="33805"/>
                  </a:lnTo>
                  <a:cubicBezTo>
                    <a:pt x="17847" y="25005"/>
                    <a:pt x="25007" y="17846"/>
                    <a:pt x="33805" y="178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cxnSp>
        <p:nvCxnSpPr>
          <p:cNvPr id="1449" name="Google Shape;1449;p32"/>
          <p:cNvCxnSpPr>
            <a:stCxn id="1450" idx="2"/>
            <a:endCxn id="1451" idx="5"/>
          </p:cNvCxnSpPr>
          <p:nvPr/>
        </p:nvCxnSpPr>
        <p:spPr>
          <a:xfrm flipH="1">
            <a:off x="2084204" y="1323099"/>
            <a:ext cx="1158900" cy="421800"/>
          </a:xfrm>
          <a:prstGeom prst="bentConnector3">
            <a:avLst>
              <a:gd name="adj1" fmla="val 50002"/>
            </a:avLst>
          </a:prstGeom>
          <a:noFill/>
          <a:ln w="9525" cap="flat" cmpd="sng">
            <a:solidFill>
              <a:schemeClr val="dk1"/>
            </a:solidFill>
            <a:prstDash val="solid"/>
            <a:round/>
            <a:headEnd type="none" w="med" len="med"/>
            <a:tailEnd type="none" w="med" len="med"/>
          </a:ln>
        </p:spPr>
      </p:cxnSp>
      <p:cxnSp>
        <p:nvCxnSpPr>
          <p:cNvPr id="1452" name="Google Shape;1452;p32"/>
          <p:cNvCxnSpPr>
            <a:stCxn id="1453" idx="1"/>
            <a:endCxn id="1450" idx="4"/>
          </p:cNvCxnSpPr>
          <p:nvPr/>
        </p:nvCxnSpPr>
        <p:spPr>
          <a:xfrm rot="10800000">
            <a:off x="3992554" y="1323099"/>
            <a:ext cx="1158900" cy="421800"/>
          </a:xfrm>
          <a:prstGeom prst="bentConnector3">
            <a:avLst>
              <a:gd name="adj1" fmla="val 50002"/>
            </a:avLst>
          </a:prstGeom>
          <a:noFill/>
          <a:ln w="9525" cap="flat" cmpd="sng">
            <a:solidFill>
              <a:schemeClr val="dk1"/>
            </a:solidFill>
            <a:prstDash val="solid"/>
            <a:round/>
            <a:headEnd type="none" w="med" len="med"/>
            <a:tailEnd type="none" w="med" len="med"/>
          </a:ln>
        </p:spPr>
      </p:cxnSp>
      <p:cxnSp>
        <p:nvCxnSpPr>
          <p:cNvPr id="1454" name="Google Shape;1454;p32"/>
          <p:cNvCxnSpPr>
            <a:stCxn id="1453" idx="5"/>
            <a:endCxn id="1455" idx="2"/>
          </p:cNvCxnSpPr>
          <p:nvPr/>
        </p:nvCxnSpPr>
        <p:spPr>
          <a:xfrm rot="10800000" flipH="1">
            <a:off x="5900853" y="1323099"/>
            <a:ext cx="1158900" cy="421800"/>
          </a:xfrm>
          <a:prstGeom prst="bentConnector3">
            <a:avLst>
              <a:gd name="adj1" fmla="val 50002"/>
            </a:avLst>
          </a:prstGeom>
          <a:noFill/>
          <a:ln w="9525" cap="flat" cmpd="sng">
            <a:solidFill>
              <a:schemeClr val="dk1"/>
            </a:solidFill>
            <a:prstDash val="solid"/>
            <a:round/>
            <a:headEnd type="none" w="med" len="med"/>
            <a:tailEnd type="none" w="med" len="med"/>
          </a:ln>
        </p:spPr>
      </p:cxnSp>
      <p:sp>
        <p:nvSpPr>
          <p:cNvPr id="1456" name="Google Shape;1456;p32"/>
          <p:cNvSpPr txBox="1">
            <a:spLocks noGrp="1"/>
          </p:cNvSpPr>
          <p:nvPr>
            <p:ph type="title"/>
          </p:nvPr>
        </p:nvSpPr>
        <p:spPr>
          <a:xfrm>
            <a:off x="457200" y="411475"/>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Metrics</a:t>
            </a:r>
            <a:endParaRPr dirty="0"/>
          </a:p>
        </p:txBody>
      </p:sp>
      <p:cxnSp>
        <p:nvCxnSpPr>
          <p:cNvPr id="1461" name="Google Shape;1461;p32"/>
          <p:cNvCxnSpPr>
            <a:stCxn id="1462" idx="0"/>
            <a:endCxn id="1451" idx="0"/>
          </p:cNvCxnSpPr>
          <p:nvPr/>
        </p:nvCxnSpPr>
        <p:spPr>
          <a:xfrm rot="10800000">
            <a:off x="1709387" y="1932172"/>
            <a:ext cx="0" cy="385500"/>
          </a:xfrm>
          <a:prstGeom prst="straightConnector1">
            <a:avLst/>
          </a:prstGeom>
          <a:noFill/>
          <a:ln w="9525" cap="flat" cmpd="sng">
            <a:solidFill>
              <a:schemeClr val="dk1"/>
            </a:solidFill>
            <a:prstDash val="solid"/>
            <a:round/>
            <a:headEnd type="diamond" w="med" len="med"/>
            <a:tailEnd type="none" w="med" len="med"/>
          </a:ln>
        </p:spPr>
      </p:cxnSp>
      <p:cxnSp>
        <p:nvCxnSpPr>
          <p:cNvPr id="1466" name="Google Shape;1466;p32"/>
          <p:cNvCxnSpPr>
            <a:stCxn id="1467" idx="0"/>
            <a:endCxn id="1450" idx="0"/>
          </p:cNvCxnSpPr>
          <p:nvPr/>
        </p:nvCxnSpPr>
        <p:spPr>
          <a:xfrm rot="10800000">
            <a:off x="3617812" y="1932199"/>
            <a:ext cx="0" cy="385500"/>
          </a:xfrm>
          <a:prstGeom prst="straightConnector1">
            <a:avLst/>
          </a:prstGeom>
          <a:noFill/>
          <a:ln w="9525" cap="flat" cmpd="sng">
            <a:solidFill>
              <a:schemeClr val="dk1"/>
            </a:solidFill>
            <a:prstDash val="solid"/>
            <a:round/>
            <a:headEnd type="diamond" w="med" len="med"/>
            <a:tailEnd type="none" w="med" len="med"/>
          </a:ln>
        </p:spPr>
      </p:cxnSp>
      <p:cxnSp>
        <p:nvCxnSpPr>
          <p:cNvPr id="1471" name="Google Shape;1471;p32"/>
          <p:cNvCxnSpPr>
            <a:cxnSpLocks/>
            <a:stCxn id="1472" idx="0"/>
            <a:endCxn id="1453" idx="0"/>
          </p:cNvCxnSpPr>
          <p:nvPr/>
        </p:nvCxnSpPr>
        <p:spPr>
          <a:xfrm flipV="1">
            <a:off x="5523033" y="1932249"/>
            <a:ext cx="3120" cy="385423"/>
          </a:xfrm>
          <a:prstGeom prst="straightConnector1">
            <a:avLst/>
          </a:prstGeom>
          <a:noFill/>
          <a:ln w="9525" cap="flat" cmpd="sng">
            <a:solidFill>
              <a:schemeClr val="dk1"/>
            </a:solidFill>
            <a:prstDash val="solid"/>
            <a:round/>
            <a:headEnd type="diamond" w="med" len="med"/>
            <a:tailEnd type="none" w="med" len="med"/>
          </a:ln>
        </p:spPr>
      </p:cxnSp>
      <p:sp>
        <p:nvSpPr>
          <p:cNvPr id="1451" name="Google Shape;1451;p32"/>
          <p:cNvSpPr/>
          <p:nvPr/>
        </p:nvSpPr>
        <p:spPr>
          <a:xfrm rot="5400000">
            <a:off x="1311203" y="1159299"/>
            <a:ext cx="796500" cy="749400"/>
          </a:xfrm>
          <a:prstGeom prst="hexagon">
            <a:avLst>
              <a:gd name="adj" fmla="val 25000"/>
              <a:gd name="vf" fmla="val 11547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450" name="Google Shape;1450;p32"/>
          <p:cNvSpPr/>
          <p:nvPr/>
        </p:nvSpPr>
        <p:spPr>
          <a:xfrm rot="5400000">
            <a:off x="3219553" y="1159299"/>
            <a:ext cx="796500" cy="749400"/>
          </a:xfrm>
          <a:prstGeom prst="hexagon">
            <a:avLst>
              <a:gd name="adj" fmla="val 25000"/>
              <a:gd name="vf" fmla="val 11547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453" name="Google Shape;1453;p32"/>
          <p:cNvSpPr/>
          <p:nvPr/>
        </p:nvSpPr>
        <p:spPr>
          <a:xfrm rot="5400000">
            <a:off x="5127903" y="1159299"/>
            <a:ext cx="796500" cy="749400"/>
          </a:xfrm>
          <a:prstGeom prst="hexagon">
            <a:avLst>
              <a:gd name="adj" fmla="val 25000"/>
              <a:gd name="vf" fmla="val 11547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455" name="Google Shape;1455;p32"/>
          <p:cNvSpPr/>
          <p:nvPr/>
        </p:nvSpPr>
        <p:spPr>
          <a:xfrm rot="5400000">
            <a:off x="7036253" y="1159299"/>
            <a:ext cx="796500" cy="749400"/>
          </a:xfrm>
          <a:prstGeom prst="hexagon">
            <a:avLst>
              <a:gd name="adj" fmla="val 25000"/>
              <a:gd name="vf" fmla="val 11547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462" name="Google Shape;1462;p32"/>
          <p:cNvSpPr txBox="1"/>
          <p:nvPr/>
        </p:nvSpPr>
        <p:spPr>
          <a:xfrm>
            <a:off x="751937" y="2317672"/>
            <a:ext cx="19149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Accuracy</a:t>
            </a:r>
            <a:endParaRPr sz="1600" dirty="0">
              <a:solidFill>
                <a:schemeClr val="dk1"/>
              </a:solidFill>
              <a:latin typeface="Montserrat SemiBold"/>
              <a:ea typeface="Montserrat SemiBold"/>
              <a:cs typeface="Montserrat SemiBold"/>
              <a:sym typeface="Montserrat SemiBold"/>
            </a:endParaRPr>
          </a:p>
        </p:txBody>
      </p:sp>
      <p:sp>
        <p:nvSpPr>
          <p:cNvPr id="1459" name="Google Shape;1459;p32"/>
          <p:cNvSpPr txBox="1"/>
          <p:nvPr/>
        </p:nvSpPr>
        <p:spPr>
          <a:xfrm>
            <a:off x="679979" y="3111561"/>
            <a:ext cx="1914900" cy="94448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The ratio of correctly predicted outcomes to total predictions.</a:t>
            </a:r>
            <a:endParaRPr sz="1200" dirty="0">
              <a:solidFill>
                <a:schemeClr val="dk1"/>
              </a:solidFill>
              <a:latin typeface="Montserrat Medium"/>
              <a:ea typeface="Montserrat Medium"/>
              <a:cs typeface="Montserrat Medium"/>
              <a:sym typeface="Montserrat Medium"/>
            </a:endParaRPr>
          </a:p>
        </p:txBody>
      </p:sp>
      <p:sp>
        <p:nvSpPr>
          <p:cNvPr id="1467" name="Google Shape;1467;p32"/>
          <p:cNvSpPr txBox="1"/>
          <p:nvPr/>
        </p:nvSpPr>
        <p:spPr>
          <a:xfrm>
            <a:off x="2660362" y="2317699"/>
            <a:ext cx="19149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F1-Score</a:t>
            </a:r>
            <a:endParaRPr sz="1600" dirty="0">
              <a:solidFill>
                <a:schemeClr val="dk1"/>
              </a:solidFill>
              <a:latin typeface="Montserrat SemiBold"/>
              <a:ea typeface="Montserrat SemiBold"/>
              <a:cs typeface="Montserrat SemiBold"/>
              <a:sym typeface="Montserrat SemiBold"/>
            </a:endParaRPr>
          </a:p>
        </p:txBody>
      </p:sp>
      <p:sp>
        <p:nvSpPr>
          <p:cNvPr id="1464" name="Google Shape;1464;p32"/>
          <p:cNvSpPr txBox="1"/>
          <p:nvPr/>
        </p:nvSpPr>
        <p:spPr>
          <a:xfrm>
            <a:off x="2564452" y="3097591"/>
            <a:ext cx="1914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The harmonic mean of precision and recall, balancing false positives and false negatives.</a:t>
            </a:r>
          </a:p>
        </p:txBody>
      </p:sp>
      <p:sp>
        <p:nvSpPr>
          <p:cNvPr id="1472" name="Google Shape;1472;p32"/>
          <p:cNvSpPr txBox="1"/>
          <p:nvPr/>
        </p:nvSpPr>
        <p:spPr>
          <a:xfrm>
            <a:off x="4505050" y="2317672"/>
            <a:ext cx="2035966"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Confusion Matrix</a:t>
            </a:r>
            <a:endParaRPr sz="1600" dirty="0">
              <a:solidFill>
                <a:schemeClr val="dk1"/>
              </a:solidFill>
              <a:latin typeface="Montserrat SemiBold"/>
              <a:ea typeface="Montserrat SemiBold"/>
              <a:cs typeface="Montserrat SemiBold"/>
              <a:sym typeface="Montserrat SemiBold"/>
            </a:endParaRPr>
          </a:p>
        </p:txBody>
      </p:sp>
      <p:sp>
        <p:nvSpPr>
          <p:cNvPr id="1469" name="Google Shape;1469;p32"/>
          <p:cNvSpPr txBox="1"/>
          <p:nvPr/>
        </p:nvSpPr>
        <p:spPr>
          <a:xfrm>
            <a:off x="4448925" y="3112659"/>
            <a:ext cx="1914900" cy="89509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A table summarizing true vs. predicted classifications for all classes.</a:t>
            </a:r>
          </a:p>
        </p:txBody>
      </p:sp>
      <p:sp>
        <p:nvSpPr>
          <p:cNvPr id="1480" name="Google Shape;1480;p32"/>
          <p:cNvSpPr txBox="1"/>
          <p:nvPr/>
        </p:nvSpPr>
        <p:spPr>
          <a:xfrm>
            <a:off x="6146817" y="2317672"/>
            <a:ext cx="2575594" cy="66138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Classification</a:t>
            </a:r>
          </a:p>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Report</a:t>
            </a:r>
            <a:endParaRPr sz="1600" dirty="0">
              <a:solidFill>
                <a:schemeClr val="dk1"/>
              </a:solidFill>
              <a:latin typeface="Montserrat SemiBold"/>
              <a:ea typeface="Montserrat SemiBold"/>
              <a:cs typeface="Montserrat SemiBold"/>
              <a:sym typeface="Montserrat SemiBold"/>
            </a:endParaRPr>
          </a:p>
        </p:txBody>
      </p:sp>
      <p:sp>
        <p:nvSpPr>
          <p:cNvPr id="1474" name="Google Shape;1474;p32"/>
          <p:cNvSpPr txBox="1"/>
          <p:nvPr/>
        </p:nvSpPr>
        <p:spPr>
          <a:xfrm>
            <a:off x="6363825" y="3112659"/>
            <a:ext cx="1914900" cy="9753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A detailed summary of metrics like precision, recall, and F1 score for each class.</a:t>
            </a:r>
            <a:endParaRPr sz="1200" dirty="0">
              <a:solidFill>
                <a:schemeClr val="dk1"/>
              </a:solidFill>
              <a:latin typeface="Montserrat Medium"/>
              <a:ea typeface="Montserrat Medium"/>
              <a:cs typeface="Montserrat Medium"/>
              <a:sym typeface="Montserrat Medium"/>
            </a:endParaRPr>
          </a:p>
        </p:txBody>
      </p:sp>
      <p:cxnSp>
        <p:nvCxnSpPr>
          <p:cNvPr id="1481" name="Google Shape;1481;p32"/>
          <p:cNvCxnSpPr>
            <a:cxnSpLocks/>
            <a:stCxn id="1480" idx="0"/>
            <a:endCxn id="1455" idx="0"/>
          </p:cNvCxnSpPr>
          <p:nvPr/>
        </p:nvCxnSpPr>
        <p:spPr>
          <a:xfrm flipH="1" flipV="1">
            <a:off x="7434503" y="1932249"/>
            <a:ext cx="111" cy="385423"/>
          </a:xfrm>
          <a:prstGeom prst="straightConnector1">
            <a:avLst/>
          </a:prstGeom>
          <a:noFill/>
          <a:ln w="9525" cap="flat" cmpd="sng">
            <a:solidFill>
              <a:schemeClr val="dk1"/>
            </a:solidFill>
            <a:prstDash val="solid"/>
            <a:round/>
            <a:headEnd type="diamond" w="med" len="med"/>
            <a:tailEnd type="none" w="med" len="med"/>
          </a:ln>
        </p:spPr>
      </p:cxnSp>
      <p:grpSp>
        <p:nvGrpSpPr>
          <p:cNvPr id="1482" name="Google Shape;1482;p32"/>
          <p:cNvGrpSpPr/>
          <p:nvPr/>
        </p:nvGrpSpPr>
        <p:grpSpPr>
          <a:xfrm>
            <a:off x="1514264" y="1288373"/>
            <a:ext cx="390380" cy="491253"/>
            <a:chOff x="1524292" y="4130056"/>
            <a:chExt cx="484102" cy="609193"/>
          </a:xfrm>
        </p:grpSpPr>
        <p:sp>
          <p:nvSpPr>
            <p:cNvPr id="1483" name="Google Shape;1483;p32"/>
            <p:cNvSpPr/>
            <p:nvPr/>
          </p:nvSpPr>
          <p:spPr>
            <a:xfrm>
              <a:off x="1740116" y="4546595"/>
              <a:ext cx="52453" cy="17847"/>
            </a:xfrm>
            <a:custGeom>
              <a:avLst/>
              <a:gdLst/>
              <a:ahLst/>
              <a:cxnLst/>
              <a:rect l="l" t="t" r="r" b="b"/>
              <a:pathLst>
                <a:path w="52453" h="17847" extrusionOk="0">
                  <a:moveTo>
                    <a:pt x="43530" y="0"/>
                  </a:moveTo>
                  <a:lnTo>
                    <a:pt x="8924" y="0"/>
                  </a:lnTo>
                  <a:cubicBezTo>
                    <a:pt x="3995" y="0"/>
                    <a:pt x="0" y="3995"/>
                    <a:pt x="0" y="8924"/>
                  </a:cubicBezTo>
                  <a:cubicBezTo>
                    <a:pt x="0" y="13852"/>
                    <a:pt x="3995" y="17847"/>
                    <a:pt x="8924" y="17847"/>
                  </a:cubicBezTo>
                  <a:lnTo>
                    <a:pt x="43530" y="17847"/>
                  </a:lnTo>
                  <a:cubicBezTo>
                    <a:pt x="48459" y="17847"/>
                    <a:pt x="52454" y="13852"/>
                    <a:pt x="52454" y="8924"/>
                  </a:cubicBezTo>
                  <a:cubicBezTo>
                    <a:pt x="52454" y="3995"/>
                    <a:pt x="48459" y="0"/>
                    <a:pt x="435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32"/>
            <p:cNvSpPr/>
            <p:nvPr/>
          </p:nvSpPr>
          <p:spPr>
            <a:xfrm>
              <a:off x="1786840" y="4372269"/>
              <a:ext cx="120114" cy="80054"/>
            </a:xfrm>
            <a:custGeom>
              <a:avLst/>
              <a:gdLst/>
              <a:ahLst/>
              <a:cxnLst/>
              <a:rect l="l" t="t" r="r" b="b"/>
              <a:pathLst>
                <a:path w="120114" h="80054" extrusionOk="0">
                  <a:moveTo>
                    <a:pt x="117809" y="31971"/>
                  </a:moveTo>
                  <a:cubicBezTo>
                    <a:pt x="105254" y="11952"/>
                    <a:pt x="83663" y="0"/>
                    <a:pt x="60053" y="0"/>
                  </a:cubicBezTo>
                  <a:cubicBezTo>
                    <a:pt x="36448" y="0"/>
                    <a:pt x="14860" y="11952"/>
                    <a:pt x="2304" y="31968"/>
                  </a:cubicBezTo>
                  <a:cubicBezTo>
                    <a:pt x="-767" y="36860"/>
                    <a:pt x="-768" y="43185"/>
                    <a:pt x="2303" y="48085"/>
                  </a:cubicBezTo>
                  <a:cubicBezTo>
                    <a:pt x="14860" y="68102"/>
                    <a:pt x="36448" y="80054"/>
                    <a:pt x="60053" y="80054"/>
                  </a:cubicBezTo>
                  <a:cubicBezTo>
                    <a:pt x="83663" y="80054"/>
                    <a:pt x="105253" y="68104"/>
                    <a:pt x="117807" y="48088"/>
                  </a:cubicBezTo>
                  <a:cubicBezTo>
                    <a:pt x="120883" y="43188"/>
                    <a:pt x="120882" y="36859"/>
                    <a:pt x="117809" y="31971"/>
                  </a:cubicBezTo>
                  <a:close/>
                  <a:moveTo>
                    <a:pt x="18349" y="40028"/>
                  </a:moveTo>
                  <a:cubicBezTo>
                    <a:pt x="24527" y="30864"/>
                    <a:pt x="33348" y="24175"/>
                    <a:pt x="43456" y="20659"/>
                  </a:cubicBezTo>
                  <a:cubicBezTo>
                    <a:pt x="37990" y="25346"/>
                    <a:pt x="34509" y="32281"/>
                    <a:pt x="34509" y="40026"/>
                  </a:cubicBezTo>
                  <a:cubicBezTo>
                    <a:pt x="34509" y="47772"/>
                    <a:pt x="37990" y="54710"/>
                    <a:pt x="43459" y="59396"/>
                  </a:cubicBezTo>
                  <a:cubicBezTo>
                    <a:pt x="33348" y="55880"/>
                    <a:pt x="24527" y="49192"/>
                    <a:pt x="18349" y="40028"/>
                  </a:cubicBezTo>
                  <a:close/>
                  <a:moveTo>
                    <a:pt x="60056" y="47711"/>
                  </a:moveTo>
                  <a:cubicBezTo>
                    <a:pt x="55810" y="47711"/>
                    <a:pt x="52356" y="44263"/>
                    <a:pt x="52356" y="40026"/>
                  </a:cubicBezTo>
                  <a:cubicBezTo>
                    <a:pt x="52356" y="35789"/>
                    <a:pt x="55810" y="32343"/>
                    <a:pt x="60056" y="32343"/>
                  </a:cubicBezTo>
                  <a:cubicBezTo>
                    <a:pt x="64302" y="32343"/>
                    <a:pt x="67758" y="35789"/>
                    <a:pt x="67758" y="40026"/>
                  </a:cubicBezTo>
                  <a:cubicBezTo>
                    <a:pt x="67758" y="44263"/>
                    <a:pt x="64303" y="47711"/>
                    <a:pt x="60056" y="47711"/>
                  </a:cubicBezTo>
                  <a:close/>
                  <a:moveTo>
                    <a:pt x="76657" y="59393"/>
                  </a:moveTo>
                  <a:cubicBezTo>
                    <a:pt x="82124" y="54706"/>
                    <a:pt x="85605" y="47769"/>
                    <a:pt x="85605" y="40025"/>
                  </a:cubicBezTo>
                  <a:cubicBezTo>
                    <a:pt x="85605" y="32281"/>
                    <a:pt x="82125" y="25346"/>
                    <a:pt x="76661" y="20660"/>
                  </a:cubicBezTo>
                  <a:cubicBezTo>
                    <a:pt x="86764" y="24177"/>
                    <a:pt x="95583" y="30864"/>
                    <a:pt x="101762" y="40027"/>
                  </a:cubicBezTo>
                  <a:cubicBezTo>
                    <a:pt x="95586" y="49190"/>
                    <a:pt x="86766" y="55877"/>
                    <a:pt x="76657" y="593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32"/>
            <p:cNvSpPr/>
            <p:nvPr/>
          </p:nvSpPr>
          <p:spPr>
            <a:xfrm>
              <a:off x="1785597" y="4332018"/>
              <a:ext cx="114634" cy="29426"/>
            </a:xfrm>
            <a:custGeom>
              <a:avLst/>
              <a:gdLst/>
              <a:ahLst/>
              <a:cxnLst/>
              <a:rect l="l" t="t" r="r" b="b"/>
              <a:pathLst>
                <a:path w="114634" h="29426" extrusionOk="0">
                  <a:moveTo>
                    <a:pt x="109760" y="12549"/>
                  </a:moveTo>
                  <a:cubicBezTo>
                    <a:pt x="76920" y="-4183"/>
                    <a:pt x="37712" y="-4183"/>
                    <a:pt x="4874" y="12549"/>
                  </a:cubicBezTo>
                  <a:cubicBezTo>
                    <a:pt x="483" y="14788"/>
                    <a:pt x="-1263" y="20161"/>
                    <a:pt x="975" y="24551"/>
                  </a:cubicBezTo>
                  <a:cubicBezTo>
                    <a:pt x="3213" y="28944"/>
                    <a:pt x="8586" y="30690"/>
                    <a:pt x="12977" y="28452"/>
                  </a:cubicBezTo>
                  <a:cubicBezTo>
                    <a:pt x="40740" y="14304"/>
                    <a:pt x="73892" y="14304"/>
                    <a:pt x="101656" y="28452"/>
                  </a:cubicBezTo>
                  <a:cubicBezTo>
                    <a:pt x="102954" y="29113"/>
                    <a:pt x="104338" y="29426"/>
                    <a:pt x="105700" y="29426"/>
                  </a:cubicBezTo>
                  <a:cubicBezTo>
                    <a:pt x="108948" y="29426"/>
                    <a:pt x="112081" y="27645"/>
                    <a:pt x="113659" y="24551"/>
                  </a:cubicBezTo>
                  <a:cubicBezTo>
                    <a:pt x="115898" y="20161"/>
                    <a:pt x="114150" y="14786"/>
                    <a:pt x="109760" y="125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32"/>
            <p:cNvSpPr/>
            <p:nvPr/>
          </p:nvSpPr>
          <p:spPr>
            <a:xfrm>
              <a:off x="1619298" y="4336529"/>
              <a:ext cx="115458" cy="115458"/>
            </a:xfrm>
            <a:custGeom>
              <a:avLst/>
              <a:gdLst/>
              <a:ahLst/>
              <a:cxnLst/>
              <a:rect l="l" t="t" r="r" b="b"/>
              <a:pathLst>
                <a:path w="115458" h="115458" extrusionOk="0">
                  <a:moveTo>
                    <a:pt x="57729" y="0"/>
                  </a:moveTo>
                  <a:cubicBezTo>
                    <a:pt x="25898" y="0"/>
                    <a:pt x="0" y="25897"/>
                    <a:pt x="0" y="57729"/>
                  </a:cubicBezTo>
                  <a:cubicBezTo>
                    <a:pt x="0" y="89561"/>
                    <a:pt x="25898" y="115459"/>
                    <a:pt x="57729" y="115459"/>
                  </a:cubicBezTo>
                  <a:cubicBezTo>
                    <a:pt x="89561" y="115459"/>
                    <a:pt x="115459" y="89561"/>
                    <a:pt x="115459" y="57729"/>
                  </a:cubicBezTo>
                  <a:cubicBezTo>
                    <a:pt x="115459" y="25898"/>
                    <a:pt x="89561" y="0"/>
                    <a:pt x="57729" y="0"/>
                  </a:cubicBezTo>
                  <a:close/>
                  <a:moveTo>
                    <a:pt x="57729" y="97611"/>
                  </a:moveTo>
                  <a:cubicBezTo>
                    <a:pt x="38806" y="97611"/>
                    <a:pt x="22932" y="84360"/>
                    <a:pt x="18866" y="66653"/>
                  </a:cubicBezTo>
                  <a:lnTo>
                    <a:pt x="96592" y="66653"/>
                  </a:lnTo>
                  <a:cubicBezTo>
                    <a:pt x="92526" y="84360"/>
                    <a:pt x="76652" y="97611"/>
                    <a:pt x="57729" y="97611"/>
                  </a:cubicBezTo>
                  <a:close/>
                  <a:moveTo>
                    <a:pt x="18867" y="48806"/>
                  </a:moveTo>
                  <a:cubicBezTo>
                    <a:pt x="22932" y="31099"/>
                    <a:pt x="38808" y="17847"/>
                    <a:pt x="57731" y="17847"/>
                  </a:cubicBezTo>
                  <a:cubicBezTo>
                    <a:pt x="76654" y="17847"/>
                    <a:pt x="92527" y="31099"/>
                    <a:pt x="96593" y="48806"/>
                  </a:cubicBezTo>
                  <a:lnTo>
                    <a:pt x="18867" y="488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32"/>
            <p:cNvSpPr/>
            <p:nvPr/>
          </p:nvSpPr>
          <p:spPr>
            <a:xfrm>
              <a:off x="1524292" y="4130056"/>
              <a:ext cx="484102" cy="609193"/>
            </a:xfrm>
            <a:custGeom>
              <a:avLst/>
              <a:gdLst/>
              <a:ahLst/>
              <a:cxnLst/>
              <a:rect l="l" t="t" r="r" b="b"/>
              <a:pathLst>
                <a:path w="484102" h="609193" extrusionOk="0">
                  <a:moveTo>
                    <a:pt x="451381" y="515656"/>
                  </a:moveTo>
                  <a:lnTo>
                    <a:pt x="313059" y="515656"/>
                  </a:lnTo>
                  <a:lnTo>
                    <a:pt x="313059" y="487252"/>
                  </a:lnTo>
                  <a:cubicBezTo>
                    <a:pt x="323753" y="482453"/>
                    <a:pt x="334007" y="476548"/>
                    <a:pt x="343669" y="469536"/>
                  </a:cubicBezTo>
                  <a:cubicBezTo>
                    <a:pt x="347658" y="466639"/>
                    <a:pt x="348544" y="461059"/>
                    <a:pt x="345648" y="457071"/>
                  </a:cubicBezTo>
                  <a:cubicBezTo>
                    <a:pt x="342751" y="453083"/>
                    <a:pt x="337173" y="452196"/>
                    <a:pt x="333185" y="455092"/>
                  </a:cubicBezTo>
                  <a:cubicBezTo>
                    <a:pt x="306833" y="474222"/>
                    <a:pt x="275630" y="484333"/>
                    <a:pt x="242945" y="484333"/>
                  </a:cubicBezTo>
                  <a:lnTo>
                    <a:pt x="241156" y="484333"/>
                  </a:lnTo>
                  <a:cubicBezTo>
                    <a:pt x="230521" y="484333"/>
                    <a:pt x="220135" y="483247"/>
                    <a:pt x="210101" y="481183"/>
                  </a:cubicBezTo>
                  <a:lnTo>
                    <a:pt x="210101" y="404530"/>
                  </a:lnTo>
                  <a:lnTo>
                    <a:pt x="279930" y="404530"/>
                  </a:lnTo>
                  <a:cubicBezTo>
                    <a:pt x="284860" y="404530"/>
                    <a:pt x="288854" y="400535"/>
                    <a:pt x="288854" y="395607"/>
                  </a:cubicBezTo>
                  <a:cubicBezTo>
                    <a:pt x="288854" y="390678"/>
                    <a:pt x="284860" y="386683"/>
                    <a:pt x="279930" y="386683"/>
                  </a:cubicBezTo>
                  <a:lnTo>
                    <a:pt x="210101" y="386683"/>
                  </a:lnTo>
                  <a:lnTo>
                    <a:pt x="210101" y="334340"/>
                  </a:lnTo>
                  <a:cubicBezTo>
                    <a:pt x="215576" y="329852"/>
                    <a:pt x="220523" y="324742"/>
                    <a:pt x="224823" y="319110"/>
                  </a:cubicBezTo>
                  <a:lnTo>
                    <a:pt x="224823" y="332691"/>
                  </a:lnTo>
                  <a:cubicBezTo>
                    <a:pt x="224823" y="344171"/>
                    <a:pt x="234165" y="353513"/>
                    <a:pt x="245645" y="353513"/>
                  </a:cubicBezTo>
                  <a:lnTo>
                    <a:pt x="264553" y="353513"/>
                  </a:lnTo>
                  <a:cubicBezTo>
                    <a:pt x="269482" y="353513"/>
                    <a:pt x="273476" y="349517"/>
                    <a:pt x="273476" y="344589"/>
                  </a:cubicBezTo>
                  <a:cubicBezTo>
                    <a:pt x="273476" y="339661"/>
                    <a:pt x="269482" y="335665"/>
                    <a:pt x="264553" y="335665"/>
                  </a:cubicBezTo>
                  <a:lnTo>
                    <a:pt x="245644" y="335665"/>
                  </a:lnTo>
                  <a:cubicBezTo>
                    <a:pt x="244032" y="335665"/>
                    <a:pt x="242669" y="334303"/>
                    <a:pt x="242669" y="332691"/>
                  </a:cubicBezTo>
                  <a:lnTo>
                    <a:pt x="242669" y="275537"/>
                  </a:lnTo>
                  <a:cubicBezTo>
                    <a:pt x="243136" y="271821"/>
                    <a:pt x="243404" y="268044"/>
                    <a:pt x="243404" y="264203"/>
                  </a:cubicBezTo>
                  <a:cubicBezTo>
                    <a:pt x="243404" y="236398"/>
                    <a:pt x="230758" y="210836"/>
                    <a:pt x="210101" y="193959"/>
                  </a:cubicBezTo>
                  <a:lnTo>
                    <a:pt x="210101" y="95943"/>
                  </a:lnTo>
                  <a:cubicBezTo>
                    <a:pt x="219681" y="95443"/>
                    <a:pt x="230000" y="95197"/>
                    <a:pt x="241156" y="95197"/>
                  </a:cubicBezTo>
                  <a:lnTo>
                    <a:pt x="242945" y="95197"/>
                  </a:lnTo>
                  <a:cubicBezTo>
                    <a:pt x="277690" y="95197"/>
                    <a:pt x="303597" y="97503"/>
                    <a:pt x="324477" y="102452"/>
                  </a:cubicBezTo>
                  <a:cubicBezTo>
                    <a:pt x="329271" y="103591"/>
                    <a:pt x="334082" y="100622"/>
                    <a:pt x="335218" y="95827"/>
                  </a:cubicBezTo>
                  <a:cubicBezTo>
                    <a:pt x="336354" y="91030"/>
                    <a:pt x="333389" y="86222"/>
                    <a:pt x="328593" y="85085"/>
                  </a:cubicBezTo>
                  <a:cubicBezTo>
                    <a:pt x="320601" y="83191"/>
                    <a:pt x="311957" y="81665"/>
                    <a:pt x="302504" y="80480"/>
                  </a:cubicBezTo>
                  <a:lnTo>
                    <a:pt x="302504" y="55132"/>
                  </a:lnTo>
                  <a:cubicBezTo>
                    <a:pt x="302504" y="50518"/>
                    <a:pt x="301925" y="46038"/>
                    <a:pt x="300851" y="41751"/>
                  </a:cubicBezTo>
                  <a:cubicBezTo>
                    <a:pt x="308205" y="39224"/>
                    <a:pt x="316082" y="37831"/>
                    <a:pt x="324282" y="37831"/>
                  </a:cubicBezTo>
                  <a:cubicBezTo>
                    <a:pt x="364168" y="37831"/>
                    <a:pt x="396618" y="70243"/>
                    <a:pt x="396618" y="110082"/>
                  </a:cubicBezTo>
                  <a:lnTo>
                    <a:pt x="396618" y="126197"/>
                  </a:lnTo>
                  <a:cubicBezTo>
                    <a:pt x="392213" y="119900"/>
                    <a:pt x="387024" y="114228"/>
                    <a:pt x="381004" y="109245"/>
                  </a:cubicBezTo>
                  <a:cubicBezTo>
                    <a:pt x="377207" y="106104"/>
                    <a:pt x="371582" y="106635"/>
                    <a:pt x="368439" y="110431"/>
                  </a:cubicBezTo>
                  <a:cubicBezTo>
                    <a:pt x="365296" y="114227"/>
                    <a:pt x="365828" y="119853"/>
                    <a:pt x="369623" y="122995"/>
                  </a:cubicBezTo>
                  <a:cubicBezTo>
                    <a:pt x="387788" y="138029"/>
                    <a:pt x="396618" y="160177"/>
                    <a:pt x="396618" y="190706"/>
                  </a:cubicBezTo>
                  <a:lnTo>
                    <a:pt x="396618" y="330819"/>
                  </a:lnTo>
                  <a:cubicBezTo>
                    <a:pt x="396618" y="359512"/>
                    <a:pt x="388647" y="387488"/>
                    <a:pt x="373569" y="411728"/>
                  </a:cubicBezTo>
                  <a:cubicBezTo>
                    <a:pt x="370965" y="415912"/>
                    <a:pt x="372248" y="421415"/>
                    <a:pt x="376431" y="424019"/>
                  </a:cubicBezTo>
                  <a:cubicBezTo>
                    <a:pt x="377898" y="424931"/>
                    <a:pt x="379527" y="425367"/>
                    <a:pt x="381137" y="425367"/>
                  </a:cubicBezTo>
                  <a:cubicBezTo>
                    <a:pt x="384118" y="425367"/>
                    <a:pt x="387032" y="423873"/>
                    <a:pt x="388722" y="421156"/>
                  </a:cubicBezTo>
                  <a:cubicBezTo>
                    <a:pt x="399965" y="403085"/>
                    <a:pt x="407648" y="383151"/>
                    <a:pt x="411528" y="362370"/>
                  </a:cubicBezTo>
                  <a:cubicBezTo>
                    <a:pt x="442976" y="360864"/>
                    <a:pt x="468098" y="334831"/>
                    <a:pt x="468098" y="303044"/>
                  </a:cubicBezTo>
                  <a:lnTo>
                    <a:pt x="468098" y="297588"/>
                  </a:lnTo>
                  <a:cubicBezTo>
                    <a:pt x="468098" y="266797"/>
                    <a:pt x="444526" y="241407"/>
                    <a:pt x="414465" y="238476"/>
                  </a:cubicBezTo>
                  <a:lnTo>
                    <a:pt x="414465" y="110082"/>
                  </a:lnTo>
                  <a:cubicBezTo>
                    <a:pt x="414465" y="60402"/>
                    <a:pt x="374009" y="19983"/>
                    <a:pt x="324282" y="19983"/>
                  </a:cubicBezTo>
                  <a:cubicBezTo>
                    <a:pt x="313551" y="19983"/>
                    <a:pt x="303258" y="21874"/>
                    <a:pt x="293706" y="25324"/>
                  </a:cubicBezTo>
                  <a:cubicBezTo>
                    <a:pt x="283876" y="10105"/>
                    <a:pt x="266765" y="0"/>
                    <a:pt x="247325" y="0"/>
                  </a:cubicBezTo>
                  <a:lnTo>
                    <a:pt x="124812" y="0"/>
                  </a:lnTo>
                  <a:cubicBezTo>
                    <a:pt x="94387" y="0"/>
                    <a:pt x="69635" y="24732"/>
                    <a:pt x="69635" y="55132"/>
                  </a:cubicBezTo>
                  <a:lnTo>
                    <a:pt x="69635" y="166926"/>
                  </a:lnTo>
                  <a:cubicBezTo>
                    <a:pt x="66226" y="155862"/>
                    <a:pt x="55908" y="147798"/>
                    <a:pt x="43741" y="147798"/>
                  </a:cubicBezTo>
                  <a:cubicBezTo>
                    <a:pt x="28803" y="147798"/>
                    <a:pt x="16650" y="159950"/>
                    <a:pt x="16650" y="174888"/>
                  </a:cubicBezTo>
                  <a:cubicBezTo>
                    <a:pt x="16650" y="186700"/>
                    <a:pt x="24251" y="196763"/>
                    <a:pt x="34817" y="200461"/>
                  </a:cubicBezTo>
                  <a:lnTo>
                    <a:pt x="34817" y="238189"/>
                  </a:lnTo>
                  <a:lnTo>
                    <a:pt x="32465" y="238189"/>
                  </a:lnTo>
                  <a:cubicBezTo>
                    <a:pt x="19779" y="238189"/>
                    <a:pt x="9458" y="248509"/>
                    <a:pt x="9458" y="261196"/>
                  </a:cubicBezTo>
                  <a:lnTo>
                    <a:pt x="9458" y="339436"/>
                  </a:lnTo>
                  <a:cubicBezTo>
                    <a:pt x="9458" y="352123"/>
                    <a:pt x="19779" y="362444"/>
                    <a:pt x="32465" y="362444"/>
                  </a:cubicBezTo>
                  <a:lnTo>
                    <a:pt x="72574" y="362444"/>
                  </a:lnTo>
                  <a:cubicBezTo>
                    <a:pt x="83030" y="418204"/>
                    <a:pt x="120596" y="464536"/>
                    <a:pt x="171040" y="487200"/>
                  </a:cubicBezTo>
                  <a:lnTo>
                    <a:pt x="171040" y="515657"/>
                  </a:lnTo>
                  <a:lnTo>
                    <a:pt x="32720" y="515657"/>
                  </a:lnTo>
                  <a:cubicBezTo>
                    <a:pt x="14678" y="515657"/>
                    <a:pt x="0" y="530335"/>
                    <a:pt x="0" y="548377"/>
                  </a:cubicBezTo>
                  <a:lnTo>
                    <a:pt x="0" y="600269"/>
                  </a:lnTo>
                  <a:cubicBezTo>
                    <a:pt x="0" y="605198"/>
                    <a:pt x="3995" y="609193"/>
                    <a:pt x="8924" y="609193"/>
                  </a:cubicBezTo>
                  <a:lnTo>
                    <a:pt x="475179" y="609193"/>
                  </a:lnTo>
                  <a:cubicBezTo>
                    <a:pt x="480108" y="609193"/>
                    <a:pt x="484103" y="605198"/>
                    <a:pt x="484103" y="600269"/>
                  </a:cubicBezTo>
                  <a:lnTo>
                    <a:pt x="484103" y="548376"/>
                  </a:lnTo>
                  <a:cubicBezTo>
                    <a:pt x="484101" y="530333"/>
                    <a:pt x="469422" y="515656"/>
                    <a:pt x="451381" y="515656"/>
                  </a:cubicBezTo>
                  <a:close/>
                  <a:moveTo>
                    <a:pt x="414467" y="330818"/>
                  </a:moveTo>
                  <a:lnTo>
                    <a:pt x="414467" y="309237"/>
                  </a:lnTo>
                  <a:lnTo>
                    <a:pt x="424690" y="309237"/>
                  </a:lnTo>
                  <a:cubicBezTo>
                    <a:pt x="429619" y="309237"/>
                    <a:pt x="433613" y="305241"/>
                    <a:pt x="433613" y="300313"/>
                  </a:cubicBezTo>
                  <a:cubicBezTo>
                    <a:pt x="433613" y="295385"/>
                    <a:pt x="429619" y="291389"/>
                    <a:pt x="424690" y="291389"/>
                  </a:cubicBezTo>
                  <a:lnTo>
                    <a:pt x="414467" y="291389"/>
                  </a:lnTo>
                  <a:lnTo>
                    <a:pt x="414467" y="256445"/>
                  </a:lnTo>
                  <a:cubicBezTo>
                    <a:pt x="434662" y="259283"/>
                    <a:pt x="450252" y="276647"/>
                    <a:pt x="450252" y="297586"/>
                  </a:cubicBezTo>
                  <a:lnTo>
                    <a:pt x="450252" y="303041"/>
                  </a:lnTo>
                  <a:cubicBezTo>
                    <a:pt x="450252" y="324168"/>
                    <a:pt x="434381" y="341656"/>
                    <a:pt x="413923" y="344254"/>
                  </a:cubicBezTo>
                  <a:cubicBezTo>
                    <a:pt x="414271" y="339796"/>
                    <a:pt x="414467" y="335317"/>
                    <a:pt x="414467" y="330818"/>
                  </a:cubicBezTo>
                  <a:close/>
                  <a:moveTo>
                    <a:pt x="69634" y="182850"/>
                  </a:moveTo>
                  <a:lnTo>
                    <a:pt x="69634" y="228111"/>
                  </a:lnTo>
                  <a:cubicBezTo>
                    <a:pt x="68205" y="231384"/>
                    <a:pt x="66968" y="234750"/>
                    <a:pt x="65930" y="238187"/>
                  </a:cubicBezTo>
                  <a:lnTo>
                    <a:pt x="52663" y="238187"/>
                  </a:lnTo>
                  <a:lnTo>
                    <a:pt x="52663" y="200460"/>
                  </a:lnTo>
                  <a:cubicBezTo>
                    <a:pt x="60750" y="197630"/>
                    <a:pt x="67102" y="191070"/>
                    <a:pt x="69634" y="182850"/>
                  </a:cubicBezTo>
                  <a:close/>
                  <a:moveTo>
                    <a:pt x="34498" y="174888"/>
                  </a:moveTo>
                  <a:cubicBezTo>
                    <a:pt x="34499" y="169791"/>
                    <a:pt x="38644" y="165646"/>
                    <a:pt x="43741" y="165646"/>
                  </a:cubicBezTo>
                  <a:cubicBezTo>
                    <a:pt x="48837" y="165646"/>
                    <a:pt x="52983" y="169791"/>
                    <a:pt x="52983" y="174888"/>
                  </a:cubicBezTo>
                  <a:cubicBezTo>
                    <a:pt x="52983" y="179984"/>
                    <a:pt x="48838" y="184131"/>
                    <a:pt x="43741" y="184131"/>
                  </a:cubicBezTo>
                  <a:cubicBezTo>
                    <a:pt x="38644" y="184131"/>
                    <a:pt x="34498" y="179984"/>
                    <a:pt x="34498" y="174888"/>
                  </a:cubicBezTo>
                  <a:close/>
                  <a:moveTo>
                    <a:pt x="27304" y="261194"/>
                  </a:moveTo>
                  <a:cubicBezTo>
                    <a:pt x="27304" y="258349"/>
                    <a:pt x="29618" y="256035"/>
                    <a:pt x="32463" y="256035"/>
                  </a:cubicBezTo>
                  <a:lnTo>
                    <a:pt x="62452" y="256035"/>
                  </a:lnTo>
                  <a:cubicBezTo>
                    <a:pt x="62204" y="258736"/>
                    <a:pt x="62064" y="261458"/>
                    <a:pt x="62064" y="264203"/>
                  </a:cubicBezTo>
                  <a:cubicBezTo>
                    <a:pt x="62064" y="277010"/>
                    <a:pt x="64748" y="289197"/>
                    <a:pt x="69559" y="300254"/>
                  </a:cubicBezTo>
                  <a:lnTo>
                    <a:pt x="27304" y="300254"/>
                  </a:lnTo>
                  <a:lnTo>
                    <a:pt x="27304" y="261194"/>
                  </a:lnTo>
                  <a:close/>
                  <a:moveTo>
                    <a:pt x="32463" y="344595"/>
                  </a:moveTo>
                  <a:cubicBezTo>
                    <a:pt x="29618" y="344595"/>
                    <a:pt x="27304" y="342280"/>
                    <a:pt x="27304" y="339435"/>
                  </a:cubicBezTo>
                  <a:lnTo>
                    <a:pt x="27304" y="318101"/>
                  </a:lnTo>
                  <a:lnTo>
                    <a:pt x="69634" y="318101"/>
                  </a:lnTo>
                  <a:lnTo>
                    <a:pt x="69634" y="330819"/>
                  </a:lnTo>
                  <a:cubicBezTo>
                    <a:pt x="69634" y="335456"/>
                    <a:pt x="69825" y="340049"/>
                    <a:pt x="70189" y="344595"/>
                  </a:cubicBezTo>
                  <a:lnTo>
                    <a:pt x="32463" y="344595"/>
                  </a:lnTo>
                  <a:close/>
                  <a:moveTo>
                    <a:pt x="241156" y="502181"/>
                  </a:moveTo>
                  <a:lnTo>
                    <a:pt x="242945" y="502181"/>
                  </a:lnTo>
                  <a:cubicBezTo>
                    <a:pt x="260918" y="502181"/>
                    <a:pt x="278488" y="499428"/>
                    <a:pt x="295212" y="494091"/>
                  </a:cubicBezTo>
                  <a:lnTo>
                    <a:pt x="295212" y="515656"/>
                  </a:lnTo>
                  <a:lnTo>
                    <a:pt x="188889" y="515656"/>
                  </a:lnTo>
                  <a:lnTo>
                    <a:pt x="188889" y="494035"/>
                  </a:lnTo>
                  <a:cubicBezTo>
                    <a:pt x="205375" y="499317"/>
                    <a:pt x="222935" y="502181"/>
                    <a:pt x="241156" y="502181"/>
                  </a:cubicBezTo>
                  <a:close/>
                  <a:moveTo>
                    <a:pt x="87481" y="55132"/>
                  </a:moveTo>
                  <a:cubicBezTo>
                    <a:pt x="87481" y="34573"/>
                    <a:pt x="104228" y="17847"/>
                    <a:pt x="124812" y="17847"/>
                  </a:cubicBezTo>
                  <a:lnTo>
                    <a:pt x="247325" y="17847"/>
                  </a:lnTo>
                  <a:cubicBezTo>
                    <a:pt x="267909" y="17847"/>
                    <a:pt x="284656" y="34573"/>
                    <a:pt x="284656" y="55132"/>
                  </a:cubicBezTo>
                  <a:lnTo>
                    <a:pt x="284656" y="78725"/>
                  </a:lnTo>
                  <a:cubicBezTo>
                    <a:pt x="272171" y="77802"/>
                    <a:pt x="258379" y="77350"/>
                    <a:pt x="242944" y="77350"/>
                  </a:cubicBezTo>
                  <a:lnTo>
                    <a:pt x="241155" y="77350"/>
                  </a:lnTo>
                  <a:cubicBezTo>
                    <a:pt x="203718" y="77350"/>
                    <a:pt x="156360" y="79570"/>
                    <a:pt x="122150" y="96887"/>
                  </a:cubicBezTo>
                  <a:cubicBezTo>
                    <a:pt x="107487" y="104309"/>
                    <a:pt x="95961" y="113944"/>
                    <a:pt x="87481" y="125899"/>
                  </a:cubicBezTo>
                  <a:lnTo>
                    <a:pt x="87481" y="55132"/>
                  </a:lnTo>
                  <a:close/>
                  <a:moveTo>
                    <a:pt x="192254" y="97256"/>
                  </a:moveTo>
                  <a:lnTo>
                    <a:pt x="192254" y="134175"/>
                  </a:lnTo>
                  <a:lnTo>
                    <a:pt x="103616" y="134175"/>
                  </a:lnTo>
                  <a:cubicBezTo>
                    <a:pt x="110307" y="125477"/>
                    <a:pt x="119132" y="118420"/>
                    <a:pt x="130213" y="112810"/>
                  </a:cubicBezTo>
                  <a:cubicBezTo>
                    <a:pt x="145847" y="104897"/>
                    <a:pt x="165774" y="99834"/>
                    <a:pt x="192254" y="97256"/>
                  </a:cubicBezTo>
                  <a:close/>
                  <a:moveTo>
                    <a:pt x="127367" y="195920"/>
                  </a:moveTo>
                  <a:cubicBezTo>
                    <a:pt x="131985" y="194203"/>
                    <a:pt x="134339" y="189065"/>
                    <a:pt x="132622" y="184446"/>
                  </a:cubicBezTo>
                  <a:cubicBezTo>
                    <a:pt x="130905" y="179827"/>
                    <a:pt x="125770" y="177475"/>
                    <a:pt x="121147" y="179191"/>
                  </a:cubicBezTo>
                  <a:cubicBezTo>
                    <a:pt x="108154" y="184020"/>
                    <a:pt x="96736" y="191701"/>
                    <a:pt x="87482" y="201348"/>
                  </a:cubicBezTo>
                  <a:lnTo>
                    <a:pt x="87482" y="190707"/>
                  </a:lnTo>
                  <a:cubicBezTo>
                    <a:pt x="87482" y="175833"/>
                    <a:pt x="89531" y="163015"/>
                    <a:pt x="93724" y="152023"/>
                  </a:cubicBezTo>
                  <a:lnTo>
                    <a:pt x="192254" y="152023"/>
                  </a:lnTo>
                  <a:lnTo>
                    <a:pt x="192254" y="182579"/>
                  </a:lnTo>
                  <a:cubicBezTo>
                    <a:pt x="188908" y="180959"/>
                    <a:pt x="185439" y="179529"/>
                    <a:pt x="181851" y="178313"/>
                  </a:cubicBezTo>
                  <a:cubicBezTo>
                    <a:pt x="177181" y="176729"/>
                    <a:pt x="172116" y="179231"/>
                    <a:pt x="170536" y="183900"/>
                  </a:cubicBezTo>
                  <a:cubicBezTo>
                    <a:pt x="168954" y="188568"/>
                    <a:pt x="171456" y="193634"/>
                    <a:pt x="176123" y="195215"/>
                  </a:cubicBezTo>
                  <a:cubicBezTo>
                    <a:pt x="205692" y="205236"/>
                    <a:pt x="225557" y="232959"/>
                    <a:pt x="225557" y="264203"/>
                  </a:cubicBezTo>
                  <a:cubicBezTo>
                    <a:pt x="225557" y="304357"/>
                    <a:pt x="192889" y="337025"/>
                    <a:pt x="152735" y="337025"/>
                  </a:cubicBezTo>
                  <a:cubicBezTo>
                    <a:pt x="112581" y="337025"/>
                    <a:pt x="79913" y="304357"/>
                    <a:pt x="79913" y="264203"/>
                  </a:cubicBezTo>
                  <a:cubicBezTo>
                    <a:pt x="79913" y="233910"/>
                    <a:pt x="98982" y="206469"/>
                    <a:pt x="127367" y="195920"/>
                  </a:cubicBezTo>
                  <a:close/>
                  <a:moveTo>
                    <a:pt x="154408" y="354848"/>
                  </a:moveTo>
                  <a:lnTo>
                    <a:pt x="154408" y="365411"/>
                  </a:lnTo>
                  <a:lnTo>
                    <a:pt x="140465" y="365411"/>
                  </a:lnTo>
                  <a:lnTo>
                    <a:pt x="140465" y="354020"/>
                  </a:lnTo>
                  <a:cubicBezTo>
                    <a:pt x="144481" y="354566"/>
                    <a:pt x="148572" y="354873"/>
                    <a:pt x="152735" y="354873"/>
                  </a:cubicBezTo>
                  <a:cubicBezTo>
                    <a:pt x="153293" y="354873"/>
                    <a:pt x="153851" y="354857"/>
                    <a:pt x="154408" y="354848"/>
                  </a:cubicBezTo>
                  <a:close/>
                  <a:moveTo>
                    <a:pt x="154408" y="456571"/>
                  </a:moveTo>
                  <a:lnTo>
                    <a:pt x="141727" y="447530"/>
                  </a:lnTo>
                  <a:cubicBezTo>
                    <a:pt x="141194" y="446956"/>
                    <a:pt x="140511" y="445499"/>
                    <a:pt x="140465" y="444838"/>
                  </a:cubicBezTo>
                  <a:lnTo>
                    <a:pt x="140465" y="432453"/>
                  </a:lnTo>
                  <a:lnTo>
                    <a:pt x="154408" y="432453"/>
                  </a:lnTo>
                  <a:lnTo>
                    <a:pt x="154408" y="456571"/>
                  </a:lnTo>
                  <a:close/>
                  <a:moveTo>
                    <a:pt x="157382" y="414607"/>
                  </a:moveTo>
                  <a:lnTo>
                    <a:pt x="137491" y="414607"/>
                  </a:lnTo>
                  <a:cubicBezTo>
                    <a:pt x="129630" y="414607"/>
                    <a:pt x="123190" y="420742"/>
                    <a:pt x="122669" y="428473"/>
                  </a:cubicBezTo>
                  <a:cubicBezTo>
                    <a:pt x="100699" y="401917"/>
                    <a:pt x="87482" y="367882"/>
                    <a:pt x="87482" y="330819"/>
                  </a:cubicBezTo>
                  <a:lnTo>
                    <a:pt x="87482" y="327059"/>
                  </a:lnTo>
                  <a:cubicBezTo>
                    <a:pt x="97183" y="337126"/>
                    <a:pt x="109173" y="344960"/>
                    <a:pt x="122618" y="349710"/>
                  </a:cubicBezTo>
                  <a:lnTo>
                    <a:pt x="122618" y="368386"/>
                  </a:lnTo>
                  <a:cubicBezTo>
                    <a:pt x="122618" y="376587"/>
                    <a:pt x="129289" y="383259"/>
                    <a:pt x="137491" y="383259"/>
                  </a:cubicBezTo>
                  <a:lnTo>
                    <a:pt x="157382" y="383259"/>
                  </a:lnTo>
                  <a:cubicBezTo>
                    <a:pt x="165584" y="383259"/>
                    <a:pt x="172255" y="376587"/>
                    <a:pt x="172255" y="368386"/>
                  </a:cubicBezTo>
                  <a:lnTo>
                    <a:pt x="172255" y="352747"/>
                  </a:lnTo>
                  <a:cubicBezTo>
                    <a:pt x="179259" y="351202"/>
                    <a:pt x="185959" y="348846"/>
                    <a:pt x="192254" y="345781"/>
                  </a:cubicBezTo>
                  <a:lnTo>
                    <a:pt x="192254" y="476363"/>
                  </a:lnTo>
                  <a:cubicBezTo>
                    <a:pt x="185349" y="474041"/>
                    <a:pt x="178666" y="471238"/>
                    <a:pt x="172237" y="468002"/>
                  </a:cubicBezTo>
                  <a:cubicBezTo>
                    <a:pt x="172242" y="467838"/>
                    <a:pt x="172255" y="467677"/>
                    <a:pt x="172255" y="467512"/>
                  </a:cubicBezTo>
                  <a:lnTo>
                    <a:pt x="172255" y="429480"/>
                  </a:lnTo>
                  <a:cubicBezTo>
                    <a:pt x="172255" y="421278"/>
                    <a:pt x="165584" y="414607"/>
                    <a:pt x="157382" y="414607"/>
                  </a:cubicBezTo>
                  <a:close/>
                  <a:moveTo>
                    <a:pt x="466255" y="591346"/>
                  </a:moveTo>
                  <a:lnTo>
                    <a:pt x="466255" y="591346"/>
                  </a:lnTo>
                  <a:lnTo>
                    <a:pt x="17847" y="591346"/>
                  </a:lnTo>
                  <a:lnTo>
                    <a:pt x="17847" y="548376"/>
                  </a:lnTo>
                  <a:cubicBezTo>
                    <a:pt x="17847" y="540175"/>
                    <a:pt x="24519" y="533503"/>
                    <a:pt x="32720" y="533503"/>
                  </a:cubicBezTo>
                  <a:lnTo>
                    <a:pt x="451382" y="533503"/>
                  </a:lnTo>
                  <a:cubicBezTo>
                    <a:pt x="459584" y="533503"/>
                    <a:pt x="466255" y="540175"/>
                    <a:pt x="466255" y="548376"/>
                  </a:cubicBezTo>
                  <a:lnTo>
                    <a:pt x="466255" y="5913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32"/>
          <p:cNvGrpSpPr/>
          <p:nvPr/>
        </p:nvGrpSpPr>
        <p:grpSpPr>
          <a:xfrm>
            <a:off x="3372177" y="1303905"/>
            <a:ext cx="491252" cy="460189"/>
            <a:chOff x="6272476" y="4149316"/>
            <a:chExt cx="609192" cy="570671"/>
          </a:xfrm>
        </p:grpSpPr>
        <p:sp>
          <p:nvSpPr>
            <p:cNvPr id="1489" name="Google Shape;1489;p32"/>
            <p:cNvSpPr/>
            <p:nvPr/>
          </p:nvSpPr>
          <p:spPr>
            <a:xfrm>
              <a:off x="6805193" y="4400741"/>
              <a:ext cx="76475" cy="75393"/>
            </a:xfrm>
            <a:custGeom>
              <a:avLst/>
              <a:gdLst/>
              <a:ahLst/>
              <a:cxnLst/>
              <a:rect l="l" t="t" r="r" b="b"/>
              <a:pathLst>
                <a:path w="76475" h="75393" extrusionOk="0">
                  <a:moveTo>
                    <a:pt x="61602" y="13209"/>
                  </a:moveTo>
                  <a:lnTo>
                    <a:pt x="29391" y="13209"/>
                  </a:lnTo>
                  <a:cubicBezTo>
                    <a:pt x="28274" y="13209"/>
                    <a:pt x="27187" y="13344"/>
                    <a:pt x="26142" y="13578"/>
                  </a:cubicBezTo>
                  <a:lnTo>
                    <a:pt x="15251" y="2630"/>
                  </a:lnTo>
                  <a:cubicBezTo>
                    <a:pt x="11773" y="-864"/>
                    <a:pt x="6124" y="-879"/>
                    <a:pt x="2629" y="2598"/>
                  </a:cubicBezTo>
                  <a:cubicBezTo>
                    <a:pt x="-864" y="6074"/>
                    <a:pt x="-878" y="11724"/>
                    <a:pt x="2597" y="15218"/>
                  </a:cubicBezTo>
                  <a:lnTo>
                    <a:pt x="14561" y="27243"/>
                  </a:lnTo>
                  <a:cubicBezTo>
                    <a:pt x="14546" y="27523"/>
                    <a:pt x="14519" y="27799"/>
                    <a:pt x="14519" y="28082"/>
                  </a:cubicBezTo>
                  <a:lnTo>
                    <a:pt x="14519" y="60520"/>
                  </a:lnTo>
                  <a:cubicBezTo>
                    <a:pt x="14519" y="68722"/>
                    <a:pt x="21191" y="75393"/>
                    <a:pt x="29392" y="75393"/>
                  </a:cubicBezTo>
                  <a:lnTo>
                    <a:pt x="61602" y="75393"/>
                  </a:lnTo>
                  <a:cubicBezTo>
                    <a:pt x="69804" y="75393"/>
                    <a:pt x="76475" y="68722"/>
                    <a:pt x="76475" y="60520"/>
                  </a:cubicBezTo>
                  <a:lnTo>
                    <a:pt x="76475" y="28082"/>
                  </a:lnTo>
                  <a:cubicBezTo>
                    <a:pt x="76475" y="19882"/>
                    <a:pt x="69804" y="13209"/>
                    <a:pt x="61602" y="13209"/>
                  </a:cubicBezTo>
                  <a:close/>
                  <a:moveTo>
                    <a:pt x="58628" y="57546"/>
                  </a:moveTo>
                  <a:lnTo>
                    <a:pt x="32366" y="57546"/>
                  </a:lnTo>
                  <a:lnTo>
                    <a:pt x="32366" y="31057"/>
                  </a:lnTo>
                  <a:lnTo>
                    <a:pt x="58628" y="31057"/>
                  </a:lnTo>
                  <a:lnTo>
                    <a:pt x="58628" y="575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32"/>
            <p:cNvSpPr/>
            <p:nvPr/>
          </p:nvSpPr>
          <p:spPr>
            <a:xfrm>
              <a:off x="6272476" y="4149316"/>
              <a:ext cx="572665" cy="570671"/>
            </a:xfrm>
            <a:custGeom>
              <a:avLst/>
              <a:gdLst/>
              <a:ahLst/>
              <a:cxnLst/>
              <a:rect l="l" t="t" r="r" b="b"/>
              <a:pathLst>
                <a:path w="572665" h="570671" extrusionOk="0">
                  <a:moveTo>
                    <a:pt x="557792" y="508485"/>
                  </a:moveTo>
                  <a:lnTo>
                    <a:pt x="525581" y="508485"/>
                  </a:lnTo>
                  <a:cubicBezTo>
                    <a:pt x="524464" y="508485"/>
                    <a:pt x="523378" y="508619"/>
                    <a:pt x="522331" y="508853"/>
                  </a:cubicBezTo>
                  <a:lnTo>
                    <a:pt x="488111" y="474458"/>
                  </a:lnTo>
                  <a:cubicBezTo>
                    <a:pt x="484100" y="470427"/>
                    <a:pt x="477327" y="467612"/>
                    <a:pt x="471640" y="467612"/>
                  </a:cubicBezTo>
                  <a:lnTo>
                    <a:pt x="441171" y="467612"/>
                  </a:lnTo>
                  <a:lnTo>
                    <a:pt x="441171" y="415490"/>
                  </a:lnTo>
                  <a:lnTo>
                    <a:pt x="505884" y="415490"/>
                  </a:lnTo>
                  <a:lnTo>
                    <a:pt x="505884" y="422786"/>
                  </a:lnTo>
                  <a:cubicBezTo>
                    <a:pt x="505884" y="430986"/>
                    <a:pt x="512555" y="437659"/>
                    <a:pt x="520757" y="437659"/>
                  </a:cubicBezTo>
                  <a:lnTo>
                    <a:pt x="552968" y="437659"/>
                  </a:lnTo>
                  <a:cubicBezTo>
                    <a:pt x="561169" y="437659"/>
                    <a:pt x="567840" y="430986"/>
                    <a:pt x="567840" y="422786"/>
                  </a:cubicBezTo>
                  <a:lnTo>
                    <a:pt x="567840" y="390348"/>
                  </a:lnTo>
                  <a:cubicBezTo>
                    <a:pt x="567840" y="382146"/>
                    <a:pt x="561169" y="375475"/>
                    <a:pt x="552968" y="375475"/>
                  </a:cubicBezTo>
                  <a:lnTo>
                    <a:pt x="520757" y="375475"/>
                  </a:lnTo>
                  <a:cubicBezTo>
                    <a:pt x="512555" y="375475"/>
                    <a:pt x="505884" y="382146"/>
                    <a:pt x="505884" y="390348"/>
                  </a:cubicBezTo>
                  <a:lnTo>
                    <a:pt x="505884" y="397642"/>
                  </a:lnTo>
                  <a:lnTo>
                    <a:pt x="441171" y="397642"/>
                  </a:lnTo>
                  <a:lnTo>
                    <a:pt x="441171" y="385280"/>
                  </a:lnTo>
                  <a:cubicBezTo>
                    <a:pt x="441171" y="380352"/>
                    <a:pt x="437177" y="376356"/>
                    <a:pt x="432247" y="376356"/>
                  </a:cubicBezTo>
                  <a:cubicBezTo>
                    <a:pt x="427318" y="376356"/>
                    <a:pt x="423324" y="380352"/>
                    <a:pt x="423324" y="385280"/>
                  </a:cubicBezTo>
                  <a:lnTo>
                    <a:pt x="423324" y="445672"/>
                  </a:lnTo>
                  <a:lnTo>
                    <a:pt x="173152" y="445672"/>
                  </a:lnTo>
                  <a:lnTo>
                    <a:pt x="173152" y="130236"/>
                  </a:lnTo>
                  <a:lnTo>
                    <a:pt x="423323" y="130236"/>
                  </a:lnTo>
                  <a:lnTo>
                    <a:pt x="423323" y="336497"/>
                  </a:lnTo>
                  <a:cubicBezTo>
                    <a:pt x="423323" y="341425"/>
                    <a:pt x="427317" y="345421"/>
                    <a:pt x="432246" y="345421"/>
                  </a:cubicBezTo>
                  <a:cubicBezTo>
                    <a:pt x="437176" y="345421"/>
                    <a:pt x="441170" y="341425"/>
                    <a:pt x="441170" y="336497"/>
                  </a:cubicBezTo>
                  <a:lnTo>
                    <a:pt x="441170" y="322662"/>
                  </a:lnTo>
                  <a:lnTo>
                    <a:pt x="461773" y="322662"/>
                  </a:lnTo>
                  <a:lnTo>
                    <a:pt x="461773" y="329957"/>
                  </a:lnTo>
                  <a:cubicBezTo>
                    <a:pt x="461773" y="338158"/>
                    <a:pt x="468444" y="344829"/>
                    <a:pt x="476646" y="344829"/>
                  </a:cubicBezTo>
                  <a:lnTo>
                    <a:pt x="508857" y="344829"/>
                  </a:lnTo>
                  <a:cubicBezTo>
                    <a:pt x="517059" y="344829"/>
                    <a:pt x="523730" y="338158"/>
                    <a:pt x="523730" y="329957"/>
                  </a:cubicBezTo>
                  <a:lnTo>
                    <a:pt x="523730" y="297518"/>
                  </a:lnTo>
                  <a:cubicBezTo>
                    <a:pt x="523730" y="289317"/>
                    <a:pt x="517059" y="282645"/>
                    <a:pt x="508857" y="282645"/>
                  </a:cubicBezTo>
                  <a:lnTo>
                    <a:pt x="476646" y="282645"/>
                  </a:lnTo>
                  <a:cubicBezTo>
                    <a:pt x="468444" y="282645"/>
                    <a:pt x="461773" y="289317"/>
                    <a:pt x="461773" y="297518"/>
                  </a:cubicBezTo>
                  <a:lnTo>
                    <a:pt x="461773" y="304813"/>
                  </a:lnTo>
                  <a:lnTo>
                    <a:pt x="441171" y="304813"/>
                  </a:lnTo>
                  <a:lnTo>
                    <a:pt x="441171" y="221518"/>
                  </a:lnTo>
                  <a:lnTo>
                    <a:pt x="488178" y="221518"/>
                  </a:lnTo>
                  <a:cubicBezTo>
                    <a:pt x="489136" y="221537"/>
                    <a:pt x="491317" y="222443"/>
                    <a:pt x="492002" y="223105"/>
                  </a:cubicBezTo>
                  <a:lnTo>
                    <a:pt x="499804" y="230946"/>
                  </a:lnTo>
                  <a:cubicBezTo>
                    <a:pt x="501547" y="232699"/>
                    <a:pt x="503838" y="233576"/>
                    <a:pt x="506129" y="233576"/>
                  </a:cubicBezTo>
                  <a:cubicBezTo>
                    <a:pt x="508405" y="233576"/>
                    <a:pt x="510681" y="232711"/>
                    <a:pt x="512423" y="230978"/>
                  </a:cubicBezTo>
                  <a:cubicBezTo>
                    <a:pt x="515916" y="227503"/>
                    <a:pt x="515931" y="221852"/>
                    <a:pt x="512454" y="218358"/>
                  </a:cubicBezTo>
                  <a:lnTo>
                    <a:pt x="504652" y="210515"/>
                  </a:lnTo>
                  <a:cubicBezTo>
                    <a:pt x="500641" y="206484"/>
                    <a:pt x="493868" y="203669"/>
                    <a:pt x="488181" y="203669"/>
                  </a:cubicBezTo>
                  <a:lnTo>
                    <a:pt x="441170" y="203669"/>
                  </a:lnTo>
                  <a:lnTo>
                    <a:pt x="441170" y="159168"/>
                  </a:lnTo>
                  <a:lnTo>
                    <a:pt x="500369" y="159168"/>
                  </a:lnTo>
                  <a:lnTo>
                    <a:pt x="500369" y="166463"/>
                  </a:lnTo>
                  <a:cubicBezTo>
                    <a:pt x="500369" y="174665"/>
                    <a:pt x="507040" y="181336"/>
                    <a:pt x="515242" y="181336"/>
                  </a:cubicBezTo>
                  <a:lnTo>
                    <a:pt x="547453" y="181336"/>
                  </a:lnTo>
                  <a:cubicBezTo>
                    <a:pt x="555653" y="181336"/>
                    <a:pt x="562326" y="174665"/>
                    <a:pt x="562326" y="166463"/>
                  </a:cubicBezTo>
                  <a:lnTo>
                    <a:pt x="562326" y="134025"/>
                  </a:lnTo>
                  <a:cubicBezTo>
                    <a:pt x="562326" y="125823"/>
                    <a:pt x="555653" y="119152"/>
                    <a:pt x="547453" y="119152"/>
                  </a:cubicBezTo>
                  <a:lnTo>
                    <a:pt x="515242" y="119152"/>
                  </a:lnTo>
                  <a:cubicBezTo>
                    <a:pt x="507040" y="119152"/>
                    <a:pt x="500369" y="125823"/>
                    <a:pt x="500369" y="134025"/>
                  </a:cubicBezTo>
                  <a:lnTo>
                    <a:pt x="500369" y="141320"/>
                  </a:lnTo>
                  <a:lnTo>
                    <a:pt x="441170" y="141320"/>
                  </a:lnTo>
                  <a:lnTo>
                    <a:pt x="441170" y="79282"/>
                  </a:lnTo>
                  <a:cubicBezTo>
                    <a:pt x="441170" y="67801"/>
                    <a:pt x="431829" y="58460"/>
                    <a:pt x="420348" y="58460"/>
                  </a:cubicBezTo>
                  <a:lnTo>
                    <a:pt x="176127" y="58460"/>
                  </a:lnTo>
                  <a:cubicBezTo>
                    <a:pt x="164646" y="58460"/>
                    <a:pt x="155305" y="67801"/>
                    <a:pt x="155305" y="79282"/>
                  </a:cubicBezTo>
                  <a:lnTo>
                    <a:pt x="155305" y="91444"/>
                  </a:lnTo>
                  <a:lnTo>
                    <a:pt x="105853" y="91444"/>
                  </a:lnTo>
                  <a:cubicBezTo>
                    <a:pt x="104895" y="91425"/>
                    <a:pt x="102714" y="90519"/>
                    <a:pt x="102030" y="89857"/>
                  </a:cubicBezTo>
                  <a:lnTo>
                    <a:pt x="61791" y="49410"/>
                  </a:lnTo>
                  <a:cubicBezTo>
                    <a:pt x="61890" y="48722"/>
                    <a:pt x="61958" y="48025"/>
                    <a:pt x="61958" y="47311"/>
                  </a:cubicBezTo>
                  <a:lnTo>
                    <a:pt x="61958" y="14873"/>
                  </a:lnTo>
                  <a:cubicBezTo>
                    <a:pt x="61958" y="6671"/>
                    <a:pt x="55287" y="0"/>
                    <a:pt x="47085" y="0"/>
                  </a:cubicBezTo>
                  <a:lnTo>
                    <a:pt x="14873" y="0"/>
                  </a:lnTo>
                  <a:cubicBezTo>
                    <a:pt x="6671" y="0"/>
                    <a:pt x="0" y="6671"/>
                    <a:pt x="0" y="14873"/>
                  </a:cubicBezTo>
                  <a:lnTo>
                    <a:pt x="0" y="47311"/>
                  </a:lnTo>
                  <a:cubicBezTo>
                    <a:pt x="0" y="55512"/>
                    <a:pt x="6671" y="62184"/>
                    <a:pt x="14873" y="62184"/>
                  </a:cubicBezTo>
                  <a:lnTo>
                    <a:pt x="47084" y="62184"/>
                  </a:lnTo>
                  <a:cubicBezTo>
                    <a:pt x="47791" y="62184"/>
                    <a:pt x="48481" y="62117"/>
                    <a:pt x="49161" y="62022"/>
                  </a:cubicBezTo>
                  <a:lnTo>
                    <a:pt x="89378" y="102446"/>
                  </a:lnTo>
                  <a:cubicBezTo>
                    <a:pt x="93389" y="106477"/>
                    <a:pt x="100161" y="109292"/>
                    <a:pt x="105848" y="109292"/>
                  </a:cubicBezTo>
                  <a:lnTo>
                    <a:pt x="155305" y="109292"/>
                  </a:lnTo>
                  <a:lnTo>
                    <a:pt x="155305" y="153099"/>
                  </a:lnTo>
                  <a:lnTo>
                    <a:pt x="133635" y="153099"/>
                  </a:lnTo>
                  <a:lnTo>
                    <a:pt x="133635" y="145804"/>
                  </a:lnTo>
                  <a:cubicBezTo>
                    <a:pt x="133635" y="137603"/>
                    <a:pt x="126963" y="130931"/>
                    <a:pt x="118762" y="130931"/>
                  </a:cubicBezTo>
                  <a:lnTo>
                    <a:pt x="86551" y="130931"/>
                  </a:lnTo>
                  <a:cubicBezTo>
                    <a:pt x="78349" y="130931"/>
                    <a:pt x="71678" y="137603"/>
                    <a:pt x="71678" y="145804"/>
                  </a:cubicBezTo>
                  <a:lnTo>
                    <a:pt x="71678" y="178242"/>
                  </a:lnTo>
                  <a:cubicBezTo>
                    <a:pt x="71678" y="186444"/>
                    <a:pt x="78349" y="193115"/>
                    <a:pt x="86551" y="193115"/>
                  </a:cubicBezTo>
                  <a:lnTo>
                    <a:pt x="118762" y="193115"/>
                  </a:lnTo>
                  <a:cubicBezTo>
                    <a:pt x="126963" y="193115"/>
                    <a:pt x="133635" y="186444"/>
                    <a:pt x="133635" y="178242"/>
                  </a:cubicBezTo>
                  <a:lnTo>
                    <a:pt x="133635" y="170946"/>
                  </a:lnTo>
                  <a:lnTo>
                    <a:pt x="155305" y="170946"/>
                  </a:lnTo>
                  <a:lnTo>
                    <a:pt x="155305" y="223068"/>
                  </a:lnTo>
                  <a:lnTo>
                    <a:pt x="123742" y="223068"/>
                  </a:lnTo>
                  <a:cubicBezTo>
                    <a:pt x="118813" y="223068"/>
                    <a:pt x="114819" y="227064"/>
                    <a:pt x="114819" y="231992"/>
                  </a:cubicBezTo>
                  <a:cubicBezTo>
                    <a:pt x="114819" y="236920"/>
                    <a:pt x="118813" y="240916"/>
                    <a:pt x="123742" y="240916"/>
                  </a:cubicBezTo>
                  <a:lnTo>
                    <a:pt x="155305" y="240916"/>
                  </a:lnTo>
                  <a:lnTo>
                    <a:pt x="155305" y="304814"/>
                  </a:lnTo>
                  <a:lnTo>
                    <a:pt x="133635" y="304814"/>
                  </a:lnTo>
                  <a:lnTo>
                    <a:pt x="133635" y="297519"/>
                  </a:lnTo>
                  <a:cubicBezTo>
                    <a:pt x="133635" y="289318"/>
                    <a:pt x="126963" y="282647"/>
                    <a:pt x="118762" y="282647"/>
                  </a:cubicBezTo>
                  <a:lnTo>
                    <a:pt x="86551" y="282647"/>
                  </a:lnTo>
                  <a:cubicBezTo>
                    <a:pt x="78349" y="282647"/>
                    <a:pt x="71678" y="289318"/>
                    <a:pt x="71678" y="297519"/>
                  </a:cubicBezTo>
                  <a:lnTo>
                    <a:pt x="71678" y="329958"/>
                  </a:lnTo>
                  <a:cubicBezTo>
                    <a:pt x="71678" y="338159"/>
                    <a:pt x="78349" y="344831"/>
                    <a:pt x="86551" y="344831"/>
                  </a:cubicBezTo>
                  <a:lnTo>
                    <a:pt x="118762" y="344831"/>
                  </a:lnTo>
                  <a:cubicBezTo>
                    <a:pt x="126963" y="344831"/>
                    <a:pt x="133635" y="338159"/>
                    <a:pt x="133635" y="329958"/>
                  </a:cubicBezTo>
                  <a:lnTo>
                    <a:pt x="133635" y="322663"/>
                  </a:lnTo>
                  <a:lnTo>
                    <a:pt x="155305" y="322663"/>
                  </a:lnTo>
                  <a:lnTo>
                    <a:pt x="155305" y="397645"/>
                  </a:lnTo>
                  <a:lnTo>
                    <a:pt x="92283" y="397645"/>
                  </a:lnTo>
                  <a:lnTo>
                    <a:pt x="92283" y="390350"/>
                  </a:lnTo>
                  <a:cubicBezTo>
                    <a:pt x="92283" y="382148"/>
                    <a:pt x="85612" y="375477"/>
                    <a:pt x="77410" y="375477"/>
                  </a:cubicBezTo>
                  <a:lnTo>
                    <a:pt x="45198" y="375477"/>
                  </a:lnTo>
                  <a:cubicBezTo>
                    <a:pt x="36997" y="375477"/>
                    <a:pt x="30325" y="382148"/>
                    <a:pt x="30325" y="390350"/>
                  </a:cubicBezTo>
                  <a:lnTo>
                    <a:pt x="30325" y="422788"/>
                  </a:lnTo>
                  <a:cubicBezTo>
                    <a:pt x="30325" y="430989"/>
                    <a:pt x="36997" y="437661"/>
                    <a:pt x="45198" y="437661"/>
                  </a:cubicBezTo>
                  <a:lnTo>
                    <a:pt x="77410" y="437661"/>
                  </a:lnTo>
                  <a:cubicBezTo>
                    <a:pt x="85612" y="437661"/>
                    <a:pt x="92283" y="430989"/>
                    <a:pt x="92283" y="422788"/>
                  </a:cubicBezTo>
                  <a:lnTo>
                    <a:pt x="92283" y="415492"/>
                  </a:lnTo>
                  <a:lnTo>
                    <a:pt x="155306" y="415492"/>
                  </a:lnTo>
                  <a:lnTo>
                    <a:pt x="155306" y="467614"/>
                  </a:lnTo>
                  <a:lnTo>
                    <a:pt x="107916" y="467614"/>
                  </a:lnTo>
                  <a:cubicBezTo>
                    <a:pt x="102230" y="467614"/>
                    <a:pt x="95456" y="470429"/>
                    <a:pt x="91446" y="474461"/>
                  </a:cubicBezTo>
                  <a:lnTo>
                    <a:pt x="57227" y="508856"/>
                  </a:lnTo>
                  <a:cubicBezTo>
                    <a:pt x="56179" y="508621"/>
                    <a:pt x="55094" y="508487"/>
                    <a:pt x="53977" y="508487"/>
                  </a:cubicBezTo>
                  <a:lnTo>
                    <a:pt x="21766" y="508487"/>
                  </a:lnTo>
                  <a:cubicBezTo>
                    <a:pt x="13564" y="508487"/>
                    <a:pt x="6893" y="515160"/>
                    <a:pt x="6893" y="523360"/>
                  </a:cubicBezTo>
                  <a:lnTo>
                    <a:pt x="6893" y="555798"/>
                  </a:lnTo>
                  <a:cubicBezTo>
                    <a:pt x="6893" y="564000"/>
                    <a:pt x="13564" y="570671"/>
                    <a:pt x="21766" y="570671"/>
                  </a:cubicBezTo>
                  <a:lnTo>
                    <a:pt x="53977" y="570671"/>
                  </a:lnTo>
                  <a:cubicBezTo>
                    <a:pt x="62178" y="570671"/>
                    <a:pt x="68850" y="564000"/>
                    <a:pt x="68850" y="555798"/>
                  </a:cubicBezTo>
                  <a:lnTo>
                    <a:pt x="68850" y="523360"/>
                  </a:lnTo>
                  <a:cubicBezTo>
                    <a:pt x="68850" y="523077"/>
                    <a:pt x="68823" y="522799"/>
                    <a:pt x="68808" y="522520"/>
                  </a:cubicBezTo>
                  <a:lnTo>
                    <a:pt x="104093" y="487051"/>
                  </a:lnTo>
                  <a:cubicBezTo>
                    <a:pt x="104782" y="486386"/>
                    <a:pt x="106963" y="485479"/>
                    <a:pt x="107916" y="485460"/>
                  </a:cubicBezTo>
                  <a:lnTo>
                    <a:pt x="155305" y="485460"/>
                  </a:lnTo>
                  <a:lnTo>
                    <a:pt x="155305" y="517712"/>
                  </a:lnTo>
                  <a:cubicBezTo>
                    <a:pt x="155305" y="529192"/>
                    <a:pt x="164646" y="538534"/>
                    <a:pt x="176127" y="538534"/>
                  </a:cubicBezTo>
                  <a:lnTo>
                    <a:pt x="420348" y="538534"/>
                  </a:lnTo>
                  <a:cubicBezTo>
                    <a:pt x="431829" y="538534"/>
                    <a:pt x="441170" y="529192"/>
                    <a:pt x="441170" y="517712"/>
                  </a:cubicBezTo>
                  <a:lnTo>
                    <a:pt x="441170" y="485460"/>
                  </a:lnTo>
                  <a:lnTo>
                    <a:pt x="471634" y="485460"/>
                  </a:lnTo>
                  <a:cubicBezTo>
                    <a:pt x="472592" y="485479"/>
                    <a:pt x="474773" y="486386"/>
                    <a:pt x="475457" y="487047"/>
                  </a:cubicBezTo>
                  <a:lnTo>
                    <a:pt x="510750" y="522521"/>
                  </a:lnTo>
                  <a:cubicBezTo>
                    <a:pt x="510733" y="522799"/>
                    <a:pt x="510707" y="523075"/>
                    <a:pt x="510707" y="523359"/>
                  </a:cubicBezTo>
                  <a:lnTo>
                    <a:pt x="510707" y="555797"/>
                  </a:lnTo>
                  <a:cubicBezTo>
                    <a:pt x="510707" y="563999"/>
                    <a:pt x="517379" y="570670"/>
                    <a:pt x="525580" y="570670"/>
                  </a:cubicBezTo>
                  <a:lnTo>
                    <a:pt x="557792" y="570670"/>
                  </a:lnTo>
                  <a:cubicBezTo>
                    <a:pt x="565994" y="570670"/>
                    <a:pt x="572665" y="563999"/>
                    <a:pt x="572665" y="555797"/>
                  </a:cubicBezTo>
                  <a:lnTo>
                    <a:pt x="572665" y="523359"/>
                  </a:lnTo>
                  <a:cubicBezTo>
                    <a:pt x="572665" y="515157"/>
                    <a:pt x="565993" y="508485"/>
                    <a:pt x="557792" y="508485"/>
                  </a:cubicBezTo>
                  <a:close/>
                  <a:moveTo>
                    <a:pt x="523730" y="393322"/>
                  </a:moveTo>
                  <a:lnTo>
                    <a:pt x="549992" y="393322"/>
                  </a:lnTo>
                  <a:lnTo>
                    <a:pt x="549992" y="419811"/>
                  </a:lnTo>
                  <a:lnTo>
                    <a:pt x="523730" y="419811"/>
                  </a:lnTo>
                  <a:lnTo>
                    <a:pt x="523730" y="393322"/>
                  </a:lnTo>
                  <a:close/>
                  <a:moveTo>
                    <a:pt x="479621" y="300493"/>
                  </a:moveTo>
                  <a:lnTo>
                    <a:pt x="505882" y="300493"/>
                  </a:lnTo>
                  <a:lnTo>
                    <a:pt x="505882" y="326982"/>
                  </a:lnTo>
                  <a:lnTo>
                    <a:pt x="479621" y="326982"/>
                  </a:lnTo>
                  <a:lnTo>
                    <a:pt x="479621" y="300493"/>
                  </a:lnTo>
                  <a:close/>
                  <a:moveTo>
                    <a:pt x="518216" y="137002"/>
                  </a:moveTo>
                  <a:lnTo>
                    <a:pt x="544478" y="137002"/>
                  </a:lnTo>
                  <a:lnTo>
                    <a:pt x="544478" y="163491"/>
                  </a:lnTo>
                  <a:lnTo>
                    <a:pt x="518216" y="163491"/>
                  </a:lnTo>
                  <a:lnTo>
                    <a:pt x="518216" y="137002"/>
                  </a:lnTo>
                  <a:close/>
                  <a:moveTo>
                    <a:pt x="173152" y="79282"/>
                  </a:moveTo>
                  <a:cubicBezTo>
                    <a:pt x="173152" y="77670"/>
                    <a:pt x="174515" y="76307"/>
                    <a:pt x="176127" y="76307"/>
                  </a:cubicBezTo>
                  <a:lnTo>
                    <a:pt x="420348" y="76307"/>
                  </a:lnTo>
                  <a:cubicBezTo>
                    <a:pt x="421960" y="76307"/>
                    <a:pt x="423323" y="77670"/>
                    <a:pt x="423323" y="79282"/>
                  </a:cubicBezTo>
                  <a:lnTo>
                    <a:pt x="423323" y="112389"/>
                  </a:lnTo>
                  <a:lnTo>
                    <a:pt x="173152" y="112389"/>
                  </a:lnTo>
                  <a:lnTo>
                    <a:pt x="173152" y="79282"/>
                  </a:lnTo>
                  <a:close/>
                  <a:moveTo>
                    <a:pt x="44109" y="44337"/>
                  </a:moveTo>
                  <a:lnTo>
                    <a:pt x="17847" y="44337"/>
                  </a:lnTo>
                  <a:lnTo>
                    <a:pt x="17847" y="17847"/>
                  </a:lnTo>
                  <a:lnTo>
                    <a:pt x="44109" y="17847"/>
                  </a:lnTo>
                  <a:lnTo>
                    <a:pt x="44109" y="44337"/>
                  </a:lnTo>
                  <a:close/>
                  <a:moveTo>
                    <a:pt x="115787" y="175268"/>
                  </a:moveTo>
                  <a:lnTo>
                    <a:pt x="89525" y="175268"/>
                  </a:lnTo>
                  <a:lnTo>
                    <a:pt x="89525" y="148779"/>
                  </a:lnTo>
                  <a:lnTo>
                    <a:pt x="115787" y="148779"/>
                  </a:lnTo>
                  <a:lnTo>
                    <a:pt x="115787" y="175268"/>
                  </a:lnTo>
                  <a:close/>
                  <a:moveTo>
                    <a:pt x="115787" y="326982"/>
                  </a:moveTo>
                  <a:lnTo>
                    <a:pt x="89525" y="326982"/>
                  </a:lnTo>
                  <a:lnTo>
                    <a:pt x="89525" y="300493"/>
                  </a:lnTo>
                  <a:lnTo>
                    <a:pt x="115787" y="300493"/>
                  </a:lnTo>
                  <a:lnTo>
                    <a:pt x="115787" y="326982"/>
                  </a:lnTo>
                  <a:close/>
                  <a:moveTo>
                    <a:pt x="74436" y="419813"/>
                  </a:moveTo>
                  <a:lnTo>
                    <a:pt x="48173" y="419813"/>
                  </a:lnTo>
                  <a:lnTo>
                    <a:pt x="48173" y="393323"/>
                  </a:lnTo>
                  <a:lnTo>
                    <a:pt x="74436" y="393323"/>
                  </a:lnTo>
                  <a:lnTo>
                    <a:pt x="74436" y="419813"/>
                  </a:lnTo>
                  <a:close/>
                  <a:moveTo>
                    <a:pt x="51002" y="552821"/>
                  </a:moveTo>
                  <a:lnTo>
                    <a:pt x="24740" y="552821"/>
                  </a:lnTo>
                  <a:lnTo>
                    <a:pt x="24740" y="526332"/>
                  </a:lnTo>
                  <a:lnTo>
                    <a:pt x="51002" y="526332"/>
                  </a:lnTo>
                  <a:lnTo>
                    <a:pt x="51002" y="552821"/>
                  </a:lnTo>
                  <a:close/>
                  <a:moveTo>
                    <a:pt x="268464" y="463520"/>
                  </a:moveTo>
                  <a:lnTo>
                    <a:pt x="328012" y="463520"/>
                  </a:lnTo>
                  <a:lnTo>
                    <a:pt x="328012" y="478004"/>
                  </a:lnTo>
                  <a:lnTo>
                    <a:pt x="268464" y="478004"/>
                  </a:lnTo>
                  <a:lnTo>
                    <a:pt x="268464" y="463520"/>
                  </a:lnTo>
                  <a:close/>
                  <a:moveTo>
                    <a:pt x="423324" y="517712"/>
                  </a:moveTo>
                  <a:lnTo>
                    <a:pt x="423323" y="517712"/>
                  </a:lnTo>
                  <a:cubicBezTo>
                    <a:pt x="423323" y="519324"/>
                    <a:pt x="421960" y="520686"/>
                    <a:pt x="420348" y="520686"/>
                  </a:cubicBezTo>
                  <a:lnTo>
                    <a:pt x="176127" y="520686"/>
                  </a:lnTo>
                  <a:cubicBezTo>
                    <a:pt x="174515" y="520686"/>
                    <a:pt x="173152" y="519324"/>
                    <a:pt x="173152" y="517712"/>
                  </a:cubicBezTo>
                  <a:lnTo>
                    <a:pt x="173152" y="463521"/>
                  </a:lnTo>
                  <a:lnTo>
                    <a:pt x="250616" y="463521"/>
                  </a:lnTo>
                  <a:lnTo>
                    <a:pt x="250616" y="480979"/>
                  </a:lnTo>
                  <a:cubicBezTo>
                    <a:pt x="250616" y="489181"/>
                    <a:pt x="257288" y="495852"/>
                    <a:pt x="265489" y="495852"/>
                  </a:cubicBezTo>
                  <a:lnTo>
                    <a:pt x="330987" y="495852"/>
                  </a:lnTo>
                  <a:cubicBezTo>
                    <a:pt x="339188" y="495852"/>
                    <a:pt x="345860" y="489181"/>
                    <a:pt x="345860" y="480979"/>
                  </a:cubicBezTo>
                  <a:lnTo>
                    <a:pt x="345860" y="463521"/>
                  </a:lnTo>
                  <a:lnTo>
                    <a:pt x="423324" y="463521"/>
                  </a:lnTo>
                  <a:lnTo>
                    <a:pt x="423324" y="517712"/>
                  </a:lnTo>
                  <a:close/>
                  <a:moveTo>
                    <a:pt x="554818" y="552821"/>
                  </a:moveTo>
                  <a:lnTo>
                    <a:pt x="528556" y="552821"/>
                  </a:lnTo>
                  <a:lnTo>
                    <a:pt x="528556" y="526332"/>
                  </a:lnTo>
                  <a:lnTo>
                    <a:pt x="554818" y="526332"/>
                  </a:lnTo>
                  <a:lnTo>
                    <a:pt x="554818" y="552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32"/>
            <p:cNvSpPr/>
            <p:nvPr/>
          </p:nvSpPr>
          <p:spPr>
            <a:xfrm>
              <a:off x="6499037" y="4322691"/>
              <a:ext cx="143350" cy="160000"/>
            </a:xfrm>
            <a:custGeom>
              <a:avLst/>
              <a:gdLst/>
              <a:ahLst/>
              <a:cxnLst/>
              <a:rect l="l" t="t" r="r" b="b"/>
              <a:pathLst>
                <a:path w="143350" h="160000" extrusionOk="0">
                  <a:moveTo>
                    <a:pt x="133761" y="32880"/>
                  </a:moveTo>
                  <a:lnTo>
                    <a:pt x="81302" y="2438"/>
                  </a:lnTo>
                  <a:cubicBezTo>
                    <a:pt x="77830" y="424"/>
                    <a:pt x="74151" y="0"/>
                    <a:pt x="71677" y="0"/>
                  </a:cubicBezTo>
                  <a:cubicBezTo>
                    <a:pt x="69202" y="0"/>
                    <a:pt x="65523" y="422"/>
                    <a:pt x="62052" y="2437"/>
                  </a:cubicBezTo>
                  <a:lnTo>
                    <a:pt x="9589" y="32880"/>
                  </a:lnTo>
                  <a:cubicBezTo>
                    <a:pt x="4034" y="36105"/>
                    <a:pt x="0" y="43109"/>
                    <a:pt x="0" y="49533"/>
                  </a:cubicBezTo>
                  <a:lnTo>
                    <a:pt x="0" y="110467"/>
                  </a:lnTo>
                  <a:cubicBezTo>
                    <a:pt x="0" y="116892"/>
                    <a:pt x="4034" y="123896"/>
                    <a:pt x="9590" y="127120"/>
                  </a:cubicBezTo>
                  <a:lnTo>
                    <a:pt x="62051" y="157562"/>
                  </a:lnTo>
                  <a:cubicBezTo>
                    <a:pt x="65523" y="159576"/>
                    <a:pt x="69202" y="160000"/>
                    <a:pt x="71677" y="160000"/>
                  </a:cubicBezTo>
                  <a:cubicBezTo>
                    <a:pt x="74151" y="160000"/>
                    <a:pt x="77830" y="159578"/>
                    <a:pt x="81301" y="157563"/>
                  </a:cubicBezTo>
                  <a:lnTo>
                    <a:pt x="133762" y="127120"/>
                  </a:lnTo>
                  <a:cubicBezTo>
                    <a:pt x="139317" y="123896"/>
                    <a:pt x="143351" y="116892"/>
                    <a:pt x="143351" y="110469"/>
                  </a:cubicBezTo>
                  <a:lnTo>
                    <a:pt x="143351" y="49534"/>
                  </a:lnTo>
                  <a:cubicBezTo>
                    <a:pt x="143351" y="43110"/>
                    <a:pt x="139317" y="36107"/>
                    <a:pt x="133761" y="32880"/>
                  </a:cubicBezTo>
                  <a:close/>
                  <a:moveTo>
                    <a:pt x="18653" y="111744"/>
                  </a:moveTo>
                  <a:cubicBezTo>
                    <a:pt x="18351" y="111468"/>
                    <a:pt x="17937" y="110748"/>
                    <a:pt x="17849" y="110348"/>
                  </a:cubicBezTo>
                  <a:lnTo>
                    <a:pt x="17849" y="106605"/>
                  </a:lnTo>
                  <a:lnTo>
                    <a:pt x="40628" y="106605"/>
                  </a:lnTo>
                  <a:lnTo>
                    <a:pt x="40628" y="110469"/>
                  </a:lnTo>
                  <a:cubicBezTo>
                    <a:pt x="40628" y="115364"/>
                    <a:pt x="42472" y="121952"/>
                    <a:pt x="45014" y="126135"/>
                  </a:cubicBezTo>
                  <a:lnTo>
                    <a:pt x="45863" y="127533"/>
                  </a:lnTo>
                  <a:lnTo>
                    <a:pt x="18653" y="111744"/>
                  </a:lnTo>
                  <a:close/>
                  <a:moveTo>
                    <a:pt x="17849" y="88758"/>
                  </a:moveTo>
                  <a:lnTo>
                    <a:pt x="17849" y="68531"/>
                  </a:lnTo>
                  <a:lnTo>
                    <a:pt x="40628" y="68531"/>
                  </a:lnTo>
                  <a:lnTo>
                    <a:pt x="40628" y="88758"/>
                  </a:lnTo>
                  <a:lnTo>
                    <a:pt x="17849" y="88758"/>
                  </a:lnTo>
                  <a:close/>
                  <a:moveTo>
                    <a:pt x="45012" y="33867"/>
                  </a:moveTo>
                  <a:cubicBezTo>
                    <a:pt x="42471" y="38051"/>
                    <a:pt x="40627" y="44639"/>
                    <a:pt x="40627" y="49534"/>
                  </a:cubicBezTo>
                  <a:lnTo>
                    <a:pt x="40627" y="50683"/>
                  </a:lnTo>
                  <a:lnTo>
                    <a:pt x="17847" y="50683"/>
                  </a:lnTo>
                  <a:lnTo>
                    <a:pt x="17847" y="49652"/>
                  </a:lnTo>
                  <a:cubicBezTo>
                    <a:pt x="17936" y="49252"/>
                    <a:pt x="18350" y="48532"/>
                    <a:pt x="18652" y="48255"/>
                  </a:cubicBezTo>
                  <a:lnTo>
                    <a:pt x="45863" y="32463"/>
                  </a:lnTo>
                  <a:lnTo>
                    <a:pt x="45012" y="33867"/>
                  </a:lnTo>
                  <a:close/>
                  <a:moveTo>
                    <a:pt x="83085" y="116867"/>
                  </a:moveTo>
                  <a:lnTo>
                    <a:pt x="71675" y="135647"/>
                  </a:lnTo>
                  <a:lnTo>
                    <a:pt x="60266" y="116867"/>
                  </a:lnTo>
                  <a:cubicBezTo>
                    <a:pt x="59412" y="115462"/>
                    <a:pt x="58474" y="112112"/>
                    <a:pt x="58474" y="110467"/>
                  </a:cubicBezTo>
                  <a:lnTo>
                    <a:pt x="58474" y="106605"/>
                  </a:lnTo>
                  <a:lnTo>
                    <a:pt x="84875" y="106605"/>
                  </a:lnTo>
                  <a:lnTo>
                    <a:pt x="84875" y="110469"/>
                  </a:lnTo>
                  <a:lnTo>
                    <a:pt x="84877" y="110469"/>
                  </a:lnTo>
                  <a:cubicBezTo>
                    <a:pt x="84877" y="112113"/>
                    <a:pt x="83939" y="115464"/>
                    <a:pt x="83085" y="116867"/>
                  </a:cubicBezTo>
                  <a:close/>
                  <a:moveTo>
                    <a:pt x="84877" y="88758"/>
                  </a:moveTo>
                  <a:lnTo>
                    <a:pt x="58475" y="88758"/>
                  </a:lnTo>
                  <a:lnTo>
                    <a:pt x="58475" y="68531"/>
                  </a:lnTo>
                  <a:lnTo>
                    <a:pt x="84877" y="68531"/>
                  </a:lnTo>
                  <a:lnTo>
                    <a:pt x="84877" y="88758"/>
                  </a:lnTo>
                  <a:close/>
                  <a:moveTo>
                    <a:pt x="84878" y="50683"/>
                  </a:moveTo>
                  <a:lnTo>
                    <a:pt x="84877" y="50683"/>
                  </a:lnTo>
                  <a:lnTo>
                    <a:pt x="58475" y="50683"/>
                  </a:lnTo>
                  <a:lnTo>
                    <a:pt x="58475" y="49534"/>
                  </a:lnTo>
                  <a:cubicBezTo>
                    <a:pt x="58475" y="47889"/>
                    <a:pt x="59413" y="44539"/>
                    <a:pt x="60267" y="43135"/>
                  </a:cubicBezTo>
                  <a:lnTo>
                    <a:pt x="71677" y="24356"/>
                  </a:lnTo>
                  <a:lnTo>
                    <a:pt x="83086" y="43135"/>
                  </a:lnTo>
                  <a:cubicBezTo>
                    <a:pt x="83940" y="44540"/>
                    <a:pt x="84878" y="47891"/>
                    <a:pt x="84878" y="49535"/>
                  </a:cubicBezTo>
                  <a:lnTo>
                    <a:pt x="84878" y="50683"/>
                  </a:lnTo>
                  <a:close/>
                  <a:moveTo>
                    <a:pt x="125503" y="110350"/>
                  </a:moveTo>
                  <a:cubicBezTo>
                    <a:pt x="125415" y="110749"/>
                    <a:pt x="125001" y="111469"/>
                    <a:pt x="124699" y="111746"/>
                  </a:cubicBezTo>
                  <a:lnTo>
                    <a:pt x="97489" y="127538"/>
                  </a:lnTo>
                  <a:lnTo>
                    <a:pt x="98339" y="126136"/>
                  </a:lnTo>
                  <a:cubicBezTo>
                    <a:pt x="100881" y="121953"/>
                    <a:pt x="102724" y="115365"/>
                    <a:pt x="102724" y="110470"/>
                  </a:cubicBezTo>
                  <a:lnTo>
                    <a:pt x="102724" y="106605"/>
                  </a:lnTo>
                  <a:lnTo>
                    <a:pt x="125503" y="106605"/>
                  </a:lnTo>
                  <a:lnTo>
                    <a:pt x="125503" y="110350"/>
                  </a:lnTo>
                  <a:close/>
                  <a:moveTo>
                    <a:pt x="125503" y="88758"/>
                  </a:moveTo>
                  <a:lnTo>
                    <a:pt x="102724" y="88758"/>
                  </a:lnTo>
                  <a:lnTo>
                    <a:pt x="102724" y="68531"/>
                  </a:lnTo>
                  <a:lnTo>
                    <a:pt x="125503" y="68531"/>
                  </a:lnTo>
                  <a:lnTo>
                    <a:pt x="125503" y="88758"/>
                  </a:lnTo>
                  <a:close/>
                  <a:moveTo>
                    <a:pt x="125503" y="50683"/>
                  </a:moveTo>
                  <a:lnTo>
                    <a:pt x="102724" y="50683"/>
                  </a:lnTo>
                  <a:lnTo>
                    <a:pt x="102724" y="49534"/>
                  </a:lnTo>
                  <a:cubicBezTo>
                    <a:pt x="102724" y="44639"/>
                    <a:pt x="100880" y="38051"/>
                    <a:pt x="98339" y="33867"/>
                  </a:cubicBezTo>
                  <a:lnTo>
                    <a:pt x="97488" y="32466"/>
                  </a:lnTo>
                  <a:lnTo>
                    <a:pt x="124699" y="48257"/>
                  </a:lnTo>
                  <a:cubicBezTo>
                    <a:pt x="125001" y="48534"/>
                    <a:pt x="125415" y="49253"/>
                    <a:pt x="125503" y="49654"/>
                  </a:cubicBezTo>
                  <a:lnTo>
                    <a:pt x="125503" y="506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32"/>
            <p:cNvSpPr/>
            <p:nvPr/>
          </p:nvSpPr>
          <p:spPr>
            <a:xfrm>
              <a:off x="6516301" y="4519250"/>
              <a:ext cx="108824" cy="17847"/>
            </a:xfrm>
            <a:custGeom>
              <a:avLst/>
              <a:gdLst/>
              <a:ahLst/>
              <a:cxnLst/>
              <a:rect l="l" t="t" r="r" b="b"/>
              <a:pathLst>
                <a:path w="108824" h="17847" extrusionOk="0">
                  <a:moveTo>
                    <a:pt x="99901" y="0"/>
                  </a:moveTo>
                  <a:lnTo>
                    <a:pt x="8924" y="0"/>
                  </a:lnTo>
                  <a:cubicBezTo>
                    <a:pt x="3994" y="0"/>
                    <a:pt x="0" y="3995"/>
                    <a:pt x="0" y="8924"/>
                  </a:cubicBezTo>
                  <a:cubicBezTo>
                    <a:pt x="0" y="13852"/>
                    <a:pt x="3994" y="17847"/>
                    <a:pt x="8924" y="17847"/>
                  </a:cubicBezTo>
                  <a:lnTo>
                    <a:pt x="99901" y="17847"/>
                  </a:lnTo>
                  <a:cubicBezTo>
                    <a:pt x="104830" y="17847"/>
                    <a:pt x="108824" y="13852"/>
                    <a:pt x="108824" y="8924"/>
                  </a:cubicBezTo>
                  <a:cubicBezTo>
                    <a:pt x="108824" y="3995"/>
                    <a:pt x="104830" y="0"/>
                    <a:pt x="9990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32"/>
            <p:cNvSpPr/>
            <p:nvPr/>
          </p:nvSpPr>
          <p:spPr>
            <a:xfrm>
              <a:off x="6272476" y="4350217"/>
              <a:ext cx="85072" cy="62184"/>
            </a:xfrm>
            <a:custGeom>
              <a:avLst/>
              <a:gdLst/>
              <a:ahLst/>
              <a:cxnLst/>
              <a:rect l="l" t="t" r="r" b="b"/>
              <a:pathLst>
                <a:path w="85072" h="62184" extrusionOk="0">
                  <a:moveTo>
                    <a:pt x="76149" y="22168"/>
                  </a:moveTo>
                  <a:lnTo>
                    <a:pt x="61957" y="22168"/>
                  </a:lnTo>
                  <a:lnTo>
                    <a:pt x="61957" y="14873"/>
                  </a:lnTo>
                  <a:cubicBezTo>
                    <a:pt x="61957" y="6671"/>
                    <a:pt x="55285" y="0"/>
                    <a:pt x="47084" y="0"/>
                  </a:cubicBezTo>
                  <a:lnTo>
                    <a:pt x="14873" y="0"/>
                  </a:lnTo>
                  <a:cubicBezTo>
                    <a:pt x="6671" y="0"/>
                    <a:pt x="0" y="6671"/>
                    <a:pt x="0" y="14873"/>
                  </a:cubicBezTo>
                  <a:lnTo>
                    <a:pt x="0" y="47311"/>
                  </a:lnTo>
                  <a:cubicBezTo>
                    <a:pt x="0" y="55513"/>
                    <a:pt x="6671" y="62184"/>
                    <a:pt x="14873" y="62184"/>
                  </a:cubicBezTo>
                  <a:lnTo>
                    <a:pt x="47084" y="62184"/>
                  </a:lnTo>
                  <a:lnTo>
                    <a:pt x="47084" y="62183"/>
                  </a:lnTo>
                  <a:cubicBezTo>
                    <a:pt x="55285" y="62183"/>
                    <a:pt x="61957" y="55512"/>
                    <a:pt x="61957" y="47310"/>
                  </a:cubicBezTo>
                  <a:lnTo>
                    <a:pt x="61957" y="40015"/>
                  </a:lnTo>
                  <a:lnTo>
                    <a:pt x="76149" y="40015"/>
                  </a:lnTo>
                  <a:cubicBezTo>
                    <a:pt x="81079" y="40015"/>
                    <a:pt x="85073" y="36020"/>
                    <a:pt x="85073" y="31091"/>
                  </a:cubicBezTo>
                  <a:cubicBezTo>
                    <a:pt x="85073" y="26163"/>
                    <a:pt x="81079" y="22168"/>
                    <a:pt x="76149" y="22168"/>
                  </a:cubicBezTo>
                  <a:close/>
                  <a:moveTo>
                    <a:pt x="44109" y="44337"/>
                  </a:moveTo>
                  <a:lnTo>
                    <a:pt x="17847" y="44337"/>
                  </a:lnTo>
                  <a:lnTo>
                    <a:pt x="17847" y="17847"/>
                  </a:lnTo>
                  <a:lnTo>
                    <a:pt x="44109" y="17847"/>
                  </a:lnTo>
                  <a:lnTo>
                    <a:pt x="44109" y="443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32"/>
          <p:cNvGrpSpPr/>
          <p:nvPr/>
        </p:nvGrpSpPr>
        <p:grpSpPr>
          <a:xfrm>
            <a:off x="7263068" y="1306300"/>
            <a:ext cx="342883" cy="491252"/>
            <a:chOff x="8288762" y="3107782"/>
            <a:chExt cx="425202" cy="609192"/>
          </a:xfrm>
        </p:grpSpPr>
        <p:sp>
          <p:nvSpPr>
            <p:cNvPr id="1495" name="Google Shape;1495;p32"/>
            <p:cNvSpPr/>
            <p:nvPr/>
          </p:nvSpPr>
          <p:spPr>
            <a:xfrm>
              <a:off x="8367491" y="3156321"/>
              <a:ext cx="160019" cy="61528"/>
            </a:xfrm>
            <a:custGeom>
              <a:avLst/>
              <a:gdLst/>
              <a:ahLst/>
              <a:cxnLst/>
              <a:rect l="l" t="t" r="r" b="b"/>
              <a:pathLst>
                <a:path w="160019" h="61528" extrusionOk="0">
                  <a:moveTo>
                    <a:pt x="154482" y="9971"/>
                  </a:moveTo>
                  <a:cubicBezTo>
                    <a:pt x="138366" y="3354"/>
                    <a:pt x="121305" y="0"/>
                    <a:pt x="103772" y="0"/>
                  </a:cubicBezTo>
                  <a:cubicBezTo>
                    <a:pt x="64716" y="0"/>
                    <a:pt x="27676" y="17055"/>
                    <a:pt x="2152" y="46792"/>
                  </a:cubicBezTo>
                  <a:cubicBezTo>
                    <a:pt x="-1057" y="50532"/>
                    <a:pt x="-629" y="56166"/>
                    <a:pt x="3112" y="59376"/>
                  </a:cubicBezTo>
                  <a:cubicBezTo>
                    <a:pt x="4796" y="60822"/>
                    <a:pt x="6863" y="61529"/>
                    <a:pt x="8920" y="61529"/>
                  </a:cubicBezTo>
                  <a:cubicBezTo>
                    <a:pt x="11433" y="61529"/>
                    <a:pt x="13931" y="60473"/>
                    <a:pt x="15696" y="58417"/>
                  </a:cubicBezTo>
                  <a:cubicBezTo>
                    <a:pt x="37827" y="32635"/>
                    <a:pt x="69930" y="17849"/>
                    <a:pt x="103773" y="17849"/>
                  </a:cubicBezTo>
                  <a:cubicBezTo>
                    <a:pt x="118970" y="17849"/>
                    <a:pt x="133751" y="20753"/>
                    <a:pt x="147705" y="26482"/>
                  </a:cubicBezTo>
                  <a:cubicBezTo>
                    <a:pt x="152265" y="28355"/>
                    <a:pt x="157478" y="26175"/>
                    <a:pt x="159350" y="21616"/>
                  </a:cubicBezTo>
                  <a:cubicBezTo>
                    <a:pt x="161219" y="17055"/>
                    <a:pt x="159041" y="11841"/>
                    <a:pt x="154482" y="99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32"/>
            <p:cNvSpPr/>
            <p:nvPr/>
          </p:nvSpPr>
          <p:spPr>
            <a:xfrm>
              <a:off x="8594798" y="3530767"/>
              <a:ext cx="57111" cy="57111"/>
            </a:xfrm>
            <a:custGeom>
              <a:avLst/>
              <a:gdLst/>
              <a:ahLst/>
              <a:cxnLst/>
              <a:rect l="l" t="t" r="r" b="b"/>
              <a:pathLst>
                <a:path w="57111" h="57111" extrusionOk="0">
                  <a:moveTo>
                    <a:pt x="48188" y="0"/>
                  </a:moveTo>
                  <a:lnTo>
                    <a:pt x="8924" y="0"/>
                  </a:lnTo>
                  <a:cubicBezTo>
                    <a:pt x="3994" y="0"/>
                    <a:pt x="0" y="3995"/>
                    <a:pt x="0" y="8924"/>
                  </a:cubicBezTo>
                  <a:lnTo>
                    <a:pt x="0" y="48188"/>
                  </a:lnTo>
                  <a:cubicBezTo>
                    <a:pt x="0" y="53116"/>
                    <a:pt x="3994" y="57112"/>
                    <a:pt x="8924" y="57112"/>
                  </a:cubicBezTo>
                  <a:lnTo>
                    <a:pt x="48188" y="57112"/>
                  </a:lnTo>
                  <a:cubicBezTo>
                    <a:pt x="53118" y="57112"/>
                    <a:pt x="57112" y="53116"/>
                    <a:pt x="57112" y="48188"/>
                  </a:cubicBezTo>
                  <a:lnTo>
                    <a:pt x="57112" y="8924"/>
                  </a:lnTo>
                  <a:cubicBezTo>
                    <a:pt x="57111" y="3995"/>
                    <a:pt x="53116" y="0"/>
                    <a:pt x="48188" y="0"/>
                  </a:cubicBezTo>
                  <a:close/>
                  <a:moveTo>
                    <a:pt x="39264" y="39263"/>
                  </a:moveTo>
                  <a:lnTo>
                    <a:pt x="17847" y="39263"/>
                  </a:lnTo>
                  <a:lnTo>
                    <a:pt x="17847" y="17846"/>
                  </a:lnTo>
                  <a:lnTo>
                    <a:pt x="39264" y="17846"/>
                  </a:lnTo>
                  <a:lnTo>
                    <a:pt x="39264" y="3926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32"/>
            <p:cNvSpPr/>
            <p:nvPr/>
          </p:nvSpPr>
          <p:spPr>
            <a:xfrm>
              <a:off x="8288762" y="3107782"/>
              <a:ext cx="425202" cy="609192"/>
            </a:xfrm>
            <a:custGeom>
              <a:avLst/>
              <a:gdLst/>
              <a:ahLst/>
              <a:cxnLst/>
              <a:rect l="l" t="t" r="r" b="b"/>
              <a:pathLst>
                <a:path w="425202" h="609192" extrusionOk="0">
                  <a:moveTo>
                    <a:pt x="382833" y="270625"/>
                  </a:moveTo>
                  <a:cubicBezTo>
                    <a:pt x="369921" y="270625"/>
                    <a:pt x="358242" y="276382"/>
                    <a:pt x="350436" y="285665"/>
                  </a:cubicBezTo>
                  <a:cubicBezTo>
                    <a:pt x="347381" y="281646"/>
                    <a:pt x="343620" y="278213"/>
                    <a:pt x="339362" y="275512"/>
                  </a:cubicBezTo>
                  <a:cubicBezTo>
                    <a:pt x="354653" y="249758"/>
                    <a:pt x="363402" y="220403"/>
                    <a:pt x="364700" y="190279"/>
                  </a:cubicBezTo>
                  <a:cubicBezTo>
                    <a:pt x="369024" y="89778"/>
                    <a:pt x="290781" y="4496"/>
                    <a:pt x="190280" y="171"/>
                  </a:cubicBezTo>
                  <a:cubicBezTo>
                    <a:pt x="89779" y="-4154"/>
                    <a:pt x="4496" y="74089"/>
                    <a:pt x="171" y="174592"/>
                  </a:cubicBezTo>
                  <a:cubicBezTo>
                    <a:pt x="-3648" y="263357"/>
                    <a:pt x="56947" y="340229"/>
                    <a:pt x="140391" y="359960"/>
                  </a:cubicBezTo>
                  <a:lnTo>
                    <a:pt x="140391" y="395359"/>
                  </a:lnTo>
                  <a:lnTo>
                    <a:pt x="110767" y="365733"/>
                  </a:lnTo>
                  <a:cubicBezTo>
                    <a:pt x="101546" y="356512"/>
                    <a:pt x="89287" y="351435"/>
                    <a:pt x="76246" y="351435"/>
                  </a:cubicBezTo>
                  <a:cubicBezTo>
                    <a:pt x="63206" y="351435"/>
                    <a:pt x="50947" y="356513"/>
                    <a:pt x="41726" y="365733"/>
                  </a:cubicBezTo>
                  <a:cubicBezTo>
                    <a:pt x="22693" y="384767"/>
                    <a:pt x="22693" y="415738"/>
                    <a:pt x="41726" y="434772"/>
                  </a:cubicBezTo>
                  <a:lnTo>
                    <a:pt x="141758" y="534802"/>
                  </a:lnTo>
                  <a:cubicBezTo>
                    <a:pt x="149133" y="577004"/>
                    <a:pt x="186012" y="609193"/>
                    <a:pt x="230294" y="609193"/>
                  </a:cubicBezTo>
                  <a:lnTo>
                    <a:pt x="335299" y="609193"/>
                  </a:lnTo>
                  <a:cubicBezTo>
                    <a:pt x="384872" y="609193"/>
                    <a:pt x="425202" y="568862"/>
                    <a:pt x="425202" y="519289"/>
                  </a:cubicBezTo>
                  <a:lnTo>
                    <a:pt x="425202" y="312992"/>
                  </a:lnTo>
                  <a:cubicBezTo>
                    <a:pt x="425201" y="289632"/>
                    <a:pt x="406196" y="270625"/>
                    <a:pt x="382833" y="270625"/>
                  </a:cubicBezTo>
                  <a:close/>
                  <a:moveTo>
                    <a:pt x="140391" y="508194"/>
                  </a:moveTo>
                  <a:lnTo>
                    <a:pt x="54347" y="422151"/>
                  </a:lnTo>
                  <a:cubicBezTo>
                    <a:pt x="42273" y="410076"/>
                    <a:pt x="42273" y="390428"/>
                    <a:pt x="54347" y="378353"/>
                  </a:cubicBezTo>
                  <a:cubicBezTo>
                    <a:pt x="60197" y="372502"/>
                    <a:pt x="67973" y="369281"/>
                    <a:pt x="76246" y="369281"/>
                  </a:cubicBezTo>
                  <a:cubicBezTo>
                    <a:pt x="84519" y="369281"/>
                    <a:pt x="92296" y="372502"/>
                    <a:pt x="98145" y="378353"/>
                  </a:cubicBezTo>
                  <a:lnTo>
                    <a:pt x="140391" y="420599"/>
                  </a:lnTo>
                  <a:lnTo>
                    <a:pt x="140391" y="508194"/>
                  </a:lnTo>
                  <a:close/>
                  <a:moveTo>
                    <a:pt x="140391" y="184032"/>
                  </a:moveTo>
                  <a:lnTo>
                    <a:pt x="140391" y="235154"/>
                  </a:lnTo>
                  <a:cubicBezTo>
                    <a:pt x="124917" y="222774"/>
                    <a:pt x="114982" y="203750"/>
                    <a:pt x="114982" y="182436"/>
                  </a:cubicBezTo>
                  <a:cubicBezTo>
                    <a:pt x="114982" y="145207"/>
                    <a:pt x="145271" y="114918"/>
                    <a:pt x="182501" y="114918"/>
                  </a:cubicBezTo>
                  <a:cubicBezTo>
                    <a:pt x="219730" y="114918"/>
                    <a:pt x="250019" y="145207"/>
                    <a:pt x="250019" y="182436"/>
                  </a:cubicBezTo>
                  <a:cubicBezTo>
                    <a:pt x="250019" y="194951"/>
                    <a:pt x="246555" y="207176"/>
                    <a:pt x="240001" y="217793"/>
                  </a:cubicBezTo>
                  <a:cubicBezTo>
                    <a:pt x="237412" y="221986"/>
                    <a:pt x="238714" y="227486"/>
                    <a:pt x="242907" y="230074"/>
                  </a:cubicBezTo>
                  <a:cubicBezTo>
                    <a:pt x="247098" y="232661"/>
                    <a:pt x="252598" y="231361"/>
                    <a:pt x="255187" y="227168"/>
                  </a:cubicBezTo>
                  <a:cubicBezTo>
                    <a:pt x="263482" y="213731"/>
                    <a:pt x="267865" y="198263"/>
                    <a:pt x="267865" y="182436"/>
                  </a:cubicBezTo>
                  <a:cubicBezTo>
                    <a:pt x="267865" y="135365"/>
                    <a:pt x="229569" y="97071"/>
                    <a:pt x="182499" y="97071"/>
                  </a:cubicBezTo>
                  <a:cubicBezTo>
                    <a:pt x="135428" y="97071"/>
                    <a:pt x="97134" y="135365"/>
                    <a:pt x="97134" y="182436"/>
                  </a:cubicBezTo>
                  <a:cubicBezTo>
                    <a:pt x="97134" y="214204"/>
                    <a:pt x="114580" y="241965"/>
                    <a:pt x="140390" y="256665"/>
                  </a:cubicBezTo>
                  <a:lnTo>
                    <a:pt x="140390" y="290573"/>
                  </a:lnTo>
                  <a:cubicBezTo>
                    <a:pt x="97156" y="273680"/>
                    <a:pt x="66447" y="231580"/>
                    <a:pt x="66447" y="182438"/>
                  </a:cubicBezTo>
                  <a:cubicBezTo>
                    <a:pt x="66447" y="177509"/>
                    <a:pt x="62453" y="173514"/>
                    <a:pt x="57523" y="173514"/>
                  </a:cubicBezTo>
                  <a:cubicBezTo>
                    <a:pt x="52595" y="173514"/>
                    <a:pt x="48599" y="177509"/>
                    <a:pt x="48599" y="182438"/>
                  </a:cubicBezTo>
                  <a:cubicBezTo>
                    <a:pt x="48599" y="241561"/>
                    <a:pt x="87130" y="291832"/>
                    <a:pt x="140391" y="309524"/>
                  </a:cubicBezTo>
                  <a:lnTo>
                    <a:pt x="140391" y="341570"/>
                  </a:lnTo>
                  <a:cubicBezTo>
                    <a:pt x="67239" y="322256"/>
                    <a:pt x="14618" y="253971"/>
                    <a:pt x="18002" y="175357"/>
                  </a:cubicBezTo>
                  <a:cubicBezTo>
                    <a:pt x="21903" y="84688"/>
                    <a:pt x="98844" y="14099"/>
                    <a:pt x="189511" y="18002"/>
                  </a:cubicBezTo>
                  <a:cubicBezTo>
                    <a:pt x="280181" y="21903"/>
                    <a:pt x="350770" y="98844"/>
                    <a:pt x="346868" y="189512"/>
                  </a:cubicBezTo>
                  <a:cubicBezTo>
                    <a:pt x="345649" y="217834"/>
                    <a:pt x="337132" y="245395"/>
                    <a:pt x="322250" y="269303"/>
                  </a:cubicBezTo>
                  <a:cubicBezTo>
                    <a:pt x="320432" y="269064"/>
                    <a:pt x="318583" y="268931"/>
                    <a:pt x="316704" y="268931"/>
                  </a:cubicBezTo>
                  <a:cubicBezTo>
                    <a:pt x="303127" y="268931"/>
                    <a:pt x="291021" y="275350"/>
                    <a:pt x="283264" y="285315"/>
                  </a:cubicBezTo>
                  <a:cubicBezTo>
                    <a:pt x="281170" y="282627"/>
                    <a:pt x="278752" y="280208"/>
                    <a:pt x="276083" y="278092"/>
                  </a:cubicBezTo>
                  <a:cubicBezTo>
                    <a:pt x="300941" y="253769"/>
                    <a:pt x="316400" y="219879"/>
                    <a:pt x="316400" y="182436"/>
                  </a:cubicBezTo>
                  <a:cubicBezTo>
                    <a:pt x="316400" y="161937"/>
                    <a:pt x="311867" y="142251"/>
                    <a:pt x="302929" y="123923"/>
                  </a:cubicBezTo>
                  <a:cubicBezTo>
                    <a:pt x="300768" y="119493"/>
                    <a:pt x="295425" y="117651"/>
                    <a:pt x="290996" y="119814"/>
                  </a:cubicBezTo>
                  <a:cubicBezTo>
                    <a:pt x="286567" y="121974"/>
                    <a:pt x="284727" y="127317"/>
                    <a:pt x="286888" y="131746"/>
                  </a:cubicBezTo>
                  <a:cubicBezTo>
                    <a:pt x="294629" y="147617"/>
                    <a:pt x="298554" y="164672"/>
                    <a:pt x="298554" y="182436"/>
                  </a:cubicBezTo>
                  <a:cubicBezTo>
                    <a:pt x="298554" y="217290"/>
                    <a:pt x="283101" y="248592"/>
                    <a:pt x="258696" y="269883"/>
                  </a:cubicBezTo>
                  <a:cubicBezTo>
                    <a:pt x="255832" y="269269"/>
                    <a:pt x="252867" y="268930"/>
                    <a:pt x="249821" y="268930"/>
                  </a:cubicBezTo>
                  <a:cubicBezTo>
                    <a:pt x="241441" y="268930"/>
                    <a:pt x="233535" y="271354"/>
                    <a:pt x="226868" y="275640"/>
                  </a:cubicBezTo>
                  <a:lnTo>
                    <a:pt x="226868" y="184032"/>
                  </a:lnTo>
                  <a:cubicBezTo>
                    <a:pt x="226868" y="160191"/>
                    <a:pt x="207470" y="140796"/>
                    <a:pt x="183628" y="140796"/>
                  </a:cubicBezTo>
                  <a:cubicBezTo>
                    <a:pt x="159787" y="140796"/>
                    <a:pt x="140391" y="160191"/>
                    <a:pt x="140391" y="184032"/>
                  </a:cubicBezTo>
                  <a:close/>
                  <a:moveTo>
                    <a:pt x="407353" y="462249"/>
                  </a:moveTo>
                  <a:lnTo>
                    <a:pt x="385936" y="462249"/>
                  </a:lnTo>
                  <a:lnTo>
                    <a:pt x="385936" y="440832"/>
                  </a:lnTo>
                  <a:lnTo>
                    <a:pt x="407353" y="440832"/>
                  </a:lnTo>
                  <a:lnTo>
                    <a:pt x="407353" y="462249"/>
                  </a:lnTo>
                  <a:close/>
                  <a:moveTo>
                    <a:pt x="407353" y="422985"/>
                  </a:moveTo>
                  <a:lnTo>
                    <a:pt x="377013" y="422985"/>
                  </a:lnTo>
                  <a:cubicBezTo>
                    <a:pt x="372083" y="422985"/>
                    <a:pt x="368089" y="426981"/>
                    <a:pt x="368089" y="431909"/>
                  </a:cubicBezTo>
                  <a:lnTo>
                    <a:pt x="368089" y="471174"/>
                  </a:lnTo>
                  <a:cubicBezTo>
                    <a:pt x="368089" y="476102"/>
                    <a:pt x="372083" y="480097"/>
                    <a:pt x="377013" y="480097"/>
                  </a:cubicBezTo>
                  <a:lnTo>
                    <a:pt x="407353" y="480097"/>
                  </a:lnTo>
                  <a:lnTo>
                    <a:pt x="407353" y="512427"/>
                  </a:lnTo>
                  <a:lnTo>
                    <a:pt x="260547" y="512427"/>
                  </a:lnTo>
                  <a:cubicBezTo>
                    <a:pt x="256839" y="501712"/>
                    <a:pt x="246653" y="493993"/>
                    <a:pt x="234692" y="493993"/>
                  </a:cubicBezTo>
                  <a:cubicBezTo>
                    <a:pt x="219607" y="493993"/>
                    <a:pt x="207335" y="506265"/>
                    <a:pt x="207335" y="521351"/>
                  </a:cubicBezTo>
                  <a:cubicBezTo>
                    <a:pt x="207335" y="536436"/>
                    <a:pt x="219607" y="548709"/>
                    <a:pt x="234692" y="548709"/>
                  </a:cubicBezTo>
                  <a:cubicBezTo>
                    <a:pt x="246653" y="548709"/>
                    <a:pt x="256838" y="540990"/>
                    <a:pt x="260547" y="530275"/>
                  </a:cubicBezTo>
                  <a:lnTo>
                    <a:pt x="406518" y="530275"/>
                  </a:lnTo>
                  <a:cubicBezTo>
                    <a:pt x="401214" y="564811"/>
                    <a:pt x="371297" y="591345"/>
                    <a:pt x="335300" y="591345"/>
                  </a:cubicBezTo>
                  <a:lnTo>
                    <a:pt x="230295" y="591345"/>
                  </a:lnTo>
                  <a:cubicBezTo>
                    <a:pt x="190563" y="591345"/>
                    <a:pt x="158239" y="559021"/>
                    <a:pt x="158239" y="519289"/>
                  </a:cubicBezTo>
                  <a:lnTo>
                    <a:pt x="158239" y="462299"/>
                  </a:lnTo>
                  <a:lnTo>
                    <a:pt x="243401" y="462299"/>
                  </a:lnTo>
                  <a:cubicBezTo>
                    <a:pt x="247109" y="473013"/>
                    <a:pt x="257297" y="480733"/>
                    <a:pt x="269257" y="480733"/>
                  </a:cubicBezTo>
                  <a:cubicBezTo>
                    <a:pt x="284342" y="480733"/>
                    <a:pt x="296612" y="468460"/>
                    <a:pt x="296612" y="453375"/>
                  </a:cubicBezTo>
                  <a:cubicBezTo>
                    <a:pt x="296612" y="438290"/>
                    <a:pt x="284340" y="426017"/>
                    <a:pt x="269257" y="426017"/>
                  </a:cubicBezTo>
                  <a:cubicBezTo>
                    <a:pt x="257296" y="426017"/>
                    <a:pt x="247109" y="433736"/>
                    <a:pt x="243401" y="444451"/>
                  </a:cubicBezTo>
                  <a:lnTo>
                    <a:pt x="158239" y="444451"/>
                  </a:lnTo>
                  <a:lnTo>
                    <a:pt x="158239" y="385695"/>
                  </a:lnTo>
                  <a:lnTo>
                    <a:pt x="322097" y="385695"/>
                  </a:lnTo>
                  <a:cubicBezTo>
                    <a:pt x="327027" y="385695"/>
                    <a:pt x="331021" y="381700"/>
                    <a:pt x="331021" y="376771"/>
                  </a:cubicBezTo>
                  <a:cubicBezTo>
                    <a:pt x="331021" y="371843"/>
                    <a:pt x="327027" y="367848"/>
                    <a:pt x="322097" y="367848"/>
                  </a:cubicBezTo>
                  <a:lnTo>
                    <a:pt x="158237" y="367848"/>
                  </a:lnTo>
                  <a:lnTo>
                    <a:pt x="158237" y="184031"/>
                  </a:lnTo>
                  <a:cubicBezTo>
                    <a:pt x="158237" y="170031"/>
                    <a:pt x="169627" y="158642"/>
                    <a:pt x="183627" y="158642"/>
                  </a:cubicBezTo>
                  <a:cubicBezTo>
                    <a:pt x="197629" y="158642"/>
                    <a:pt x="209019" y="170031"/>
                    <a:pt x="209019" y="184031"/>
                  </a:cubicBezTo>
                  <a:lnTo>
                    <a:pt x="209019" y="301172"/>
                  </a:lnTo>
                  <a:cubicBezTo>
                    <a:pt x="209019" y="305573"/>
                    <a:pt x="212228" y="309317"/>
                    <a:pt x="216578" y="309991"/>
                  </a:cubicBezTo>
                  <a:cubicBezTo>
                    <a:pt x="220938" y="310669"/>
                    <a:pt x="225120" y="308066"/>
                    <a:pt x="226449" y="303870"/>
                  </a:cubicBezTo>
                  <a:cubicBezTo>
                    <a:pt x="229694" y="293646"/>
                    <a:pt x="239085" y="286776"/>
                    <a:pt x="249820" y="286776"/>
                  </a:cubicBezTo>
                  <a:cubicBezTo>
                    <a:pt x="263340" y="286776"/>
                    <a:pt x="274340" y="297775"/>
                    <a:pt x="274340" y="311294"/>
                  </a:cubicBezTo>
                  <a:cubicBezTo>
                    <a:pt x="274340" y="311295"/>
                    <a:pt x="274340" y="311295"/>
                    <a:pt x="274340" y="311296"/>
                  </a:cubicBezTo>
                  <a:cubicBezTo>
                    <a:pt x="274340" y="316224"/>
                    <a:pt x="278335" y="320220"/>
                    <a:pt x="283264" y="320220"/>
                  </a:cubicBezTo>
                  <a:cubicBezTo>
                    <a:pt x="288193" y="320220"/>
                    <a:pt x="292187" y="316224"/>
                    <a:pt x="292187" y="311296"/>
                  </a:cubicBezTo>
                  <a:cubicBezTo>
                    <a:pt x="292187" y="311296"/>
                    <a:pt x="292187" y="311296"/>
                    <a:pt x="292187" y="311295"/>
                  </a:cubicBezTo>
                  <a:cubicBezTo>
                    <a:pt x="292187" y="311295"/>
                    <a:pt x="292187" y="311295"/>
                    <a:pt x="292187" y="311294"/>
                  </a:cubicBezTo>
                  <a:cubicBezTo>
                    <a:pt x="292187" y="297775"/>
                    <a:pt x="303185" y="286776"/>
                    <a:pt x="316704" y="286776"/>
                  </a:cubicBezTo>
                  <a:cubicBezTo>
                    <a:pt x="329139" y="286776"/>
                    <a:pt x="339599" y="296085"/>
                    <a:pt x="341033" y="308430"/>
                  </a:cubicBezTo>
                  <a:cubicBezTo>
                    <a:pt x="341547" y="312842"/>
                    <a:pt x="345228" y="316207"/>
                    <a:pt x="349669" y="316320"/>
                  </a:cubicBezTo>
                  <a:cubicBezTo>
                    <a:pt x="354109" y="316437"/>
                    <a:pt x="357959" y="313264"/>
                    <a:pt x="358698" y="308883"/>
                  </a:cubicBezTo>
                  <a:cubicBezTo>
                    <a:pt x="360693" y="297056"/>
                    <a:pt x="370843" y="288473"/>
                    <a:pt x="382833" y="288473"/>
                  </a:cubicBezTo>
                  <a:cubicBezTo>
                    <a:pt x="396353" y="288473"/>
                    <a:pt x="407353" y="299472"/>
                    <a:pt x="407353" y="312992"/>
                  </a:cubicBezTo>
                  <a:lnTo>
                    <a:pt x="407353" y="367848"/>
                  </a:lnTo>
                  <a:lnTo>
                    <a:pt x="380400" y="367848"/>
                  </a:lnTo>
                  <a:cubicBezTo>
                    <a:pt x="375471" y="367848"/>
                    <a:pt x="371476" y="371843"/>
                    <a:pt x="371476" y="376771"/>
                  </a:cubicBezTo>
                  <a:cubicBezTo>
                    <a:pt x="371476" y="381700"/>
                    <a:pt x="375471" y="385695"/>
                    <a:pt x="380400" y="385695"/>
                  </a:cubicBezTo>
                  <a:lnTo>
                    <a:pt x="407355" y="385695"/>
                  </a:lnTo>
                  <a:lnTo>
                    <a:pt x="407355" y="422985"/>
                  </a:lnTo>
                  <a:close/>
                  <a:moveTo>
                    <a:pt x="244202" y="521350"/>
                  </a:moveTo>
                  <a:cubicBezTo>
                    <a:pt x="244202" y="526594"/>
                    <a:pt x="239936" y="530860"/>
                    <a:pt x="234692" y="530860"/>
                  </a:cubicBezTo>
                  <a:cubicBezTo>
                    <a:pt x="229449" y="530860"/>
                    <a:pt x="225182" y="526594"/>
                    <a:pt x="225182" y="521350"/>
                  </a:cubicBezTo>
                  <a:cubicBezTo>
                    <a:pt x="225182" y="516106"/>
                    <a:pt x="229449" y="511840"/>
                    <a:pt x="234692" y="511840"/>
                  </a:cubicBezTo>
                  <a:cubicBezTo>
                    <a:pt x="239936" y="511840"/>
                    <a:pt x="244202" y="516106"/>
                    <a:pt x="244202" y="521350"/>
                  </a:cubicBezTo>
                  <a:close/>
                  <a:moveTo>
                    <a:pt x="259745" y="453376"/>
                  </a:moveTo>
                  <a:cubicBezTo>
                    <a:pt x="259745" y="448133"/>
                    <a:pt x="264012" y="443866"/>
                    <a:pt x="269257" y="443866"/>
                  </a:cubicBezTo>
                  <a:cubicBezTo>
                    <a:pt x="274499" y="443866"/>
                    <a:pt x="278765" y="448133"/>
                    <a:pt x="278765" y="453376"/>
                  </a:cubicBezTo>
                  <a:cubicBezTo>
                    <a:pt x="278765" y="458620"/>
                    <a:pt x="274499" y="462886"/>
                    <a:pt x="269257" y="462886"/>
                  </a:cubicBezTo>
                  <a:cubicBezTo>
                    <a:pt x="264012" y="462885"/>
                    <a:pt x="259745" y="458620"/>
                    <a:pt x="259745" y="4533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8" name="Google Shape;1498;p32"/>
          <p:cNvGrpSpPr/>
          <p:nvPr/>
        </p:nvGrpSpPr>
        <p:grpSpPr>
          <a:xfrm>
            <a:off x="5309486" y="1288373"/>
            <a:ext cx="433334" cy="491252"/>
            <a:chOff x="7270532" y="2052126"/>
            <a:chExt cx="537369" cy="609192"/>
          </a:xfrm>
        </p:grpSpPr>
        <p:sp>
          <p:nvSpPr>
            <p:cNvPr id="1499" name="Google Shape;1499;p32"/>
            <p:cNvSpPr/>
            <p:nvPr/>
          </p:nvSpPr>
          <p:spPr>
            <a:xfrm>
              <a:off x="7344602" y="2117321"/>
              <a:ext cx="463299" cy="543997"/>
            </a:xfrm>
            <a:custGeom>
              <a:avLst/>
              <a:gdLst/>
              <a:ahLst/>
              <a:cxnLst/>
              <a:rect l="l" t="t" r="r" b="b"/>
              <a:pathLst>
                <a:path w="463299" h="543997" extrusionOk="0">
                  <a:moveTo>
                    <a:pt x="448423" y="88007"/>
                  </a:moveTo>
                  <a:lnTo>
                    <a:pt x="431300" y="88007"/>
                  </a:lnTo>
                  <a:cubicBezTo>
                    <a:pt x="431288" y="87978"/>
                    <a:pt x="431277" y="87949"/>
                    <a:pt x="431266" y="87920"/>
                  </a:cubicBezTo>
                  <a:lnTo>
                    <a:pt x="427981" y="79902"/>
                  </a:lnTo>
                  <a:cubicBezTo>
                    <a:pt x="427959" y="79850"/>
                    <a:pt x="427938" y="79798"/>
                    <a:pt x="427915" y="79746"/>
                  </a:cubicBezTo>
                  <a:cubicBezTo>
                    <a:pt x="427916" y="79738"/>
                    <a:pt x="427918" y="79728"/>
                    <a:pt x="427919" y="79721"/>
                  </a:cubicBezTo>
                  <a:lnTo>
                    <a:pt x="440085" y="67462"/>
                  </a:lnTo>
                  <a:cubicBezTo>
                    <a:pt x="445834" y="61669"/>
                    <a:pt x="445834" y="52241"/>
                    <a:pt x="440085" y="46446"/>
                  </a:cubicBezTo>
                  <a:lnTo>
                    <a:pt x="417233" y="23421"/>
                  </a:lnTo>
                  <a:cubicBezTo>
                    <a:pt x="414431" y="20596"/>
                    <a:pt x="410692" y="19040"/>
                    <a:pt x="406708" y="19040"/>
                  </a:cubicBezTo>
                  <a:cubicBezTo>
                    <a:pt x="402723" y="19040"/>
                    <a:pt x="398986" y="20596"/>
                    <a:pt x="396184" y="23419"/>
                  </a:cubicBezTo>
                  <a:lnTo>
                    <a:pt x="384068" y="35626"/>
                  </a:lnTo>
                  <a:cubicBezTo>
                    <a:pt x="384039" y="35613"/>
                    <a:pt x="384009" y="35601"/>
                    <a:pt x="383980" y="35589"/>
                  </a:cubicBezTo>
                  <a:lnTo>
                    <a:pt x="376082" y="32303"/>
                  </a:lnTo>
                  <a:cubicBezTo>
                    <a:pt x="376043" y="32286"/>
                    <a:pt x="376004" y="32272"/>
                    <a:pt x="375965" y="32255"/>
                  </a:cubicBezTo>
                  <a:cubicBezTo>
                    <a:pt x="375963" y="32252"/>
                    <a:pt x="375960" y="32248"/>
                    <a:pt x="375958" y="32244"/>
                  </a:cubicBezTo>
                  <a:lnTo>
                    <a:pt x="375958" y="14873"/>
                  </a:lnTo>
                  <a:cubicBezTo>
                    <a:pt x="375958" y="6673"/>
                    <a:pt x="369286" y="0"/>
                    <a:pt x="361085" y="0"/>
                  </a:cubicBezTo>
                  <a:lnTo>
                    <a:pt x="328814" y="0"/>
                  </a:lnTo>
                  <a:cubicBezTo>
                    <a:pt x="320613" y="0"/>
                    <a:pt x="313941" y="6673"/>
                    <a:pt x="313941" y="14873"/>
                  </a:cubicBezTo>
                  <a:lnTo>
                    <a:pt x="313941" y="32244"/>
                  </a:lnTo>
                  <a:cubicBezTo>
                    <a:pt x="313939" y="32248"/>
                    <a:pt x="313937" y="32252"/>
                    <a:pt x="313934" y="32255"/>
                  </a:cubicBezTo>
                  <a:cubicBezTo>
                    <a:pt x="313895" y="32272"/>
                    <a:pt x="313857" y="32286"/>
                    <a:pt x="313818" y="32303"/>
                  </a:cubicBezTo>
                  <a:lnTo>
                    <a:pt x="305921" y="35589"/>
                  </a:lnTo>
                  <a:cubicBezTo>
                    <a:pt x="305891" y="35602"/>
                    <a:pt x="305862" y="35614"/>
                    <a:pt x="305833" y="35626"/>
                  </a:cubicBezTo>
                  <a:lnTo>
                    <a:pt x="293719" y="23418"/>
                  </a:lnTo>
                  <a:cubicBezTo>
                    <a:pt x="290916" y="20595"/>
                    <a:pt x="287179" y="19040"/>
                    <a:pt x="283195" y="19040"/>
                  </a:cubicBezTo>
                  <a:cubicBezTo>
                    <a:pt x="279298" y="19040"/>
                    <a:pt x="275644" y="20536"/>
                    <a:pt x="272864" y="23242"/>
                  </a:cubicBezTo>
                  <a:cubicBezTo>
                    <a:pt x="250764" y="14848"/>
                    <a:pt x="226836" y="10238"/>
                    <a:pt x="201857" y="10238"/>
                  </a:cubicBezTo>
                  <a:cubicBezTo>
                    <a:pt x="90553" y="10238"/>
                    <a:pt x="0" y="101454"/>
                    <a:pt x="0" y="213575"/>
                  </a:cubicBezTo>
                  <a:cubicBezTo>
                    <a:pt x="0" y="255115"/>
                    <a:pt x="12354" y="295065"/>
                    <a:pt x="35728" y="329107"/>
                  </a:cubicBezTo>
                  <a:cubicBezTo>
                    <a:pt x="57407" y="360679"/>
                    <a:pt x="87094" y="385199"/>
                    <a:pt x="121855" y="400311"/>
                  </a:cubicBezTo>
                  <a:lnTo>
                    <a:pt x="121855" y="433441"/>
                  </a:lnTo>
                  <a:cubicBezTo>
                    <a:pt x="113899" y="436371"/>
                    <a:pt x="108198" y="444005"/>
                    <a:pt x="108198" y="452966"/>
                  </a:cubicBezTo>
                  <a:lnTo>
                    <a:pt x="108198" y="472326"/>
                  </a:lnTo>
                  <a:cubicBezTo>
                    <a:pt x="108198" y="483806"/>
                    <a:pt x="117540" y="493148"/>
                    <a:pt x="129020" y="493148"/>
                  </a:cubicBezTo>
                  <a:lnTo>
                    <a:pt x="142035" y="493148"/>
                  </a:lnTo>
                  <a:lnTo>
                    <a:pt x="142035" y="524488"/>
                  </a:lnTo>
                  <a:cubicBezTo>
                    <a:pt x="142035" y="535246"/>
                    <a:pt x="150769" y="543997"/>
                    <a:pt x="161505" y="543997"/>
                  </a:cubicBezTo>
                  <a:lnTo>
                    <a:pt x="242210" y="543997"/>
                  </a:lnTo>
                  <a:cubicBezTo>
                    <a:pt x="252946" y="543997"/>
                    <a:pt x="261681" y="535246"/>
                    <a:pt x="261681" y="524488"/>
                  </a:cubicBezTo>
                  <a:lnTo>
                    <a:pt x="261681" y="493148"/>
                  </a:lnTo>
                  <a:lnTo>
                    <a:pt x="274695" y="493148"/>
                  </a:lnTo>
                  <a:cubicBezTo>
                    <a:pt x="286176" y="493148"/>
                    <a:pt x="295517" y="483806"/>
                    <a:pt x="295517" y="472326"/>
                  </a:cubicBezTo>
                  <a:lnTo>
                    <a:pt x="295517" y="452966"/>
                  </a:lnTo>
                  <a:cubicBezTo>
                    <a:pt x="295517" y="444005"/>
                    <a:pt x="289815" y="436370"/>
                    <a:pt x="281859" y="433441"/>
                  </a:cubicBezTo>
                  <a:lnTo>
                    <a:pt x="281859" y="400312"/>
                  </a:lnTo>
                  <a:cubicBezTo>
                    <a:pt x="327063" y="380668"/>
                    <a:pt x="363362" y="345354"/>
                    <a:pt x="384484" y="300301"/>
                  </a:cubicBezTo>
                  <a:cubicBezTo>
                    <a:pt x="386576" y="295839"/>
                    <a:pt x="384654" y="290526"/>
                    <a:pt x="380192" y="288433"/>
                  </a:cubicBezTo>
                  <a:cubicBezTo>
                    <a:pt x="375729" y="286340"/>
                    <a:pt x="370416" y="288263"/>
                    <a:pt x="368325" y="292724"/>
                  </a:cubicBezTo>
                  <a:cubicBezTo>
                    <a:pt x="350179" y="331428"/>
                    <a:pt x="319763" y="362250"/>
                    <a:pt x="281859" y="380667"/>
                  </a:cubicBezTo>
                  <a:lnTo>
                    <a:pt x="281859" y="332268"/>
                  </a:lnTo>
                  <a:lnTo>
                    <a:pt x="283863" y="332268"/>
                  </a:lnTo>
                  <a:cubicBezTo>
                    <a:pt x="292064" y="332268"/>
                    <a:pt x="298735" y="325597"/>
                    <a:pt x="298735" y="317396"/>
                  </a:cubicBezTo>
                  <a:lnTo>
                    <a:pt x="298735" y="294141"/>
                  </a:lnTo>
                  <a:cubicBezTo>
                    <a:pt x="298735" y="285940"/>
                    <a:pt x="292064" y="279269"/>
                    <a:pt x="283863" y="279269"/>
                  </a:cubicBezTo>
                  <a:lnTo>
                    <a:pt x="261167" y="279269"/>
                  </a:lnTo>
                  <a:cubicBezTo>
                    <a:pt x="252965" y="279269"/>
                    <a:pt x="246294" y="285940"/>
                    <a:pt x="246294" y="294141"/>
                  </a:cubicBezTo>
                  <a:lnTo>
                    <a:pt x="246294" y="317396"/>
                  </a:lnTo>
                  <a:cubicBezTo>
                    <a:pt x="246294" y="325597"/>
                    <a:pt x="252965" y="332268"/>
                    <a:pt x="261167" y="332268"/>
                  </a:cubicBezTo>
                  <a:lnTo>
                    <a:pt x="264013" y="332268"/>
                  </a:lnTo>
                  <a:lnTo>
                    <a:pt x="264013" y="432142"/>
                  </a:lnTo>
                  <a:lnTo>
                    <a:pt x="251017" y="432142"/>
                  </a:lnTo>
                  <a:lnTo>
                    <a:pt x="251017" y="363681"/>
                  </a:lnTo>
                  <a:cubicBezTo>
                    <a:pt x="251017" y="358012"/>
                    <a:pt x="248228" y="351245"/>
                    <a:pt x="244238" y="347223"/>
                  </a:cubicBezTo>
                  <a:lnTo>
                    <a:pt x="176924" y="279394"/>
                  </a:lnTo>
                  <a:lnTo>
                    <a:pt x="179789" y="276506"/>
                  </a:lnTo>
                  <a:cubicBezTo>
                    <a:pt x="185539" y="270713"/>
                    <a:pt x="185539" y="261284"/>
                    <a:pt x="179789" y="255490"/>
                  </a:cubicBezTo>
                  <a:lnTo>
                    <a:pt x="163708" y="239286"/>
                  </a:lnTo>
                  <a:cubicBezTo>
                    <a:pt x="160905" y="236461"/>
                    <a:pt x="157167" y="234905"/>
                    <a:pt x="153182" y="234905"/>
                  </a:cubicBezTo>
                  <a:cubicBezTo>
                    <a:pt x="149198" y="234905"/>
                    <a:pt x="145460" y="236461"/>
                    <a:pt x="142658" y="239284"/>
                  </a:cubicBezTo>
                  <a:lnTo>
                    <a:pt x="126371" y="255697"/>
                  </a:lnTo>
                  <a:cubicBezTo>
                    <a:pt x="120621" y="261490"/>
                    <a:pt x="120621" y="270918"/>
                    <a:pt x="126371" y="276713"/>
                  </a:cubicBezTo>
                  <a:lnTo>
                    <a:pt x="142452" y="292917"/>
                  </a:lnTo>
                  <a:cubicBezTo>
                    <a:pt x="145254" y="295742"/>
                    <a:pt x="148993" y="297298"/>
                    <a:pt x="152978" y="297298"/>
                  </a:cubicBezTo>
                  <a:cubicBezTo>
                    <a:pt x="156962" y="297298"/>
                    <a:pt x="160700" y="295742"/>
                    <a:pt x="163502" y="292918"/>
                  </a:cubicBezTo>
                  <a:lnTo>
                    <a:pt x="164351" y="292062"/>
                  </a:lnTo>
                  <a:lnTo>
                    <a:pt x="231568" y="359794"/>
                  </a:lnTo>
                  <a:cubicBezTo>
                    <a:pt x="232226" y="360479"/>
                    <a:pt x="233154" y="362734"/>
                    <a:pt x="233171" y="363681"/>
                  </a:cubicBezTo>
                  <a:lnTo>
                    <a:pt x="233171" y="432142"/>
                  </a:lnTo>
                  <a:lnTo>
                    <a:pt x="214721" y="432142"/>
                  </a:lnTo>
                  <a:lnTo>
                    <a:pt x="214721" y="357194"/>
                  </a:lnTo>
                  <a:cubicBezTo>
                    <a:pt x="214721" y="352265"/>
                    <a:pt x="210726" y="348270"/>
                    <a:pt x="205798" y="348270"/>
                  </a:cubicBezTo>
                  <a:cubicBezTo>
                    <a:pt x="200869" y="348270"/>
                    <a:pt x="196874" y="352265"/>
                    <a:pt x="196874" y="357194"/>
                  </a:cubicBezTo>
                  <a:lnTo>
                    <a:pt x="196874" y="432143"/>
                  </a:lnTo>
                  <a:lnTo>
                    <a:pt x="169878" y="432143"/>
                  </a:lnTo>
                  <a:lnTo>
                    <a:pt x="169878" y="368305"/>
                  </a:lnTo>
                  <a:lnTo>
                    <a:pt x="172303" y="368305"/>
                  </a:lnTo>
                  <a:cubicBezTo>
                    <a:pt x="180504" y="368305"/>
                    <a:pt x="187176" y="361633"/>
                    <a:pt x="187176" y="353432"/>
                  </a:cubicBezTo>
                  <a:lnTo>
                    <a:pt x="187176" y="330178"/>
                  </a:lnTo>
                  <a:cubicBezTo>
                    <a:pt x="187176" y="321976"/>
                    <a:pt x="180504" y="315305"/>
                    <a:pt x="172303" y="315305"/>
                  </a:cubicBezTo>
                  <a:lnTo>
                    <a:pt x="149607" y="315305"/>
                  </a:lnTo>
                  <a:cubicBezTo>
                    <a:pt x="141405" y="315305"/>
                    <a:pt x="134734" y="321976"/>
                    <a:pt x="134734" y="330178"/>
                  </a:cubicBezTo>
                  <a:lnTo>
                    <a:pt x="134734" y="353432"/>
                  </a:lnTo>
                  <a:cubicBezTo>
                    <a:pt x="134734" y="361633"/>
                    <a:pt x="141405" y="368305"/>
                    <a:pt x="149607" y="368305"/>
                  </a:cubicBezTo>
                  <a:lnTo>
                    <a:pt x="152031" y="368305"/>
                  </a:lnTo>
                  <a:lnTo>
                    <a:pt x="152031" y="432143"/>
                  </a:lnTo>
                  <a:lnTo>
                    <a:pt x="139704" y="432143"/>
                  </a:lnTo>
                  <a:lnTo>
                    <a:pt x="139704" y="394364"/>
                  </a:lnTo>
                  <a:cubicBezTo>
                    <a:pt x="139704" y="390714"/>
                    <a:pt x="137480" y="387432"/>
                    <a:pt x="134091" y="386077"/>
                  </a:cubicBezTo>
                  <a:cubicBezTo>
                    <a:pt x="100200" y="372537"/>
                    <a:pt x="71276" y="349342"/>
                    <a:pt x="50443" y="319003"/>
                  </a:cubicBezTo>
                  <a:cubicBezTo>
                    <a:pt x="29120" y="287948"/>
                    <a:pt x="17849" y="251492"/>
                    <a:pt x="17849" y="213575"/>
                  </a:cubicBezTo>
                  <a:cubicBezTo>
                    <a:pt x="17849" y="111296"/>
                    <a:pt x="100394" y="28086"/>
                    <a:pt x="201858" y="28086"/>
                  </a:cubicBezTo>
                  <a:cubicBezTo>
                    <a:pt x="221782" y="28086"/>
                    <a:pt x="240969" y="31312"/>
                    <a:pt x="258951" y="37244"/>
                  </a:cubicBezTo>
                  <a:lnTo>
                    <a:pt x="249820" y="46445"/>
                  </a:lnTo>
                  <a:cubicBezTo>
                    <a:pt x="244071" y="52238"/>
                    <a:pt x="244071" y="61667"/>
                    <a:pt x="249820" y="67460"/>
                  </a:cubicBezTo>
                  <a:lnTo>
                    <a:pt x="261984" y="79720"/>
                  </a:lnTo>
                  <a:cubicBezTo>
                    <a:pt x="261985" y="79728"/>
                    <a:pt x="261987" y="79738"/>
                    <a:pt x="261987" y="79745"/>
                  </a:cubicBezTo>
                  <a:cubicBezTo>
                    <a:pt x="261965" y="79796"/>
                    <a:pt x="261943" y="79848"/>
                    <a:pt x="261922" y="79899"/>
                  </a:cubicBezTo>
                  <a:lnTo>
                    <a:pt x="258637" y="87917"/>
                  </a:lnTo>
                  <a:cubicBezTo>
                    <a:pt x="258625" y="87946"/>
                    <a:pt x="258613" y="87976"/>
                    <a:pt x="258601" y="88005"/>
                  </a:cubicBezTo>
                  <a:lnTo>
                    <a:pt x="241478" y="88005"/>
                  </a:lnTo>
                  <a:cubicBezTo>
                    <a:pt x="233277" y="88005"/>
                    <a:pt x="226606" y="94676"/>
                    <a:pt x="226606" y="102877"/>
                  </a:cubicBezTo>
                  <a:lnTo>
                    <a:pt x="226606" y="135488"/>
                  </a:lnTo>
                  <a:cubicBezTo>
                    <a:pt x="226606" y="143690"/>
                    <a:pt x="233277" y="150361"/>
                    <a:pt x="241478" y="150361"/>
                  </a:cubicBezTo>
                  <a:lnTo>
                    <a:pt x="258601" y="150361"/>
                  </a:lnTo>
                  <a:cubicBezTo>
                    <a:pt x="258613" y="150390"/>
                    <a:pt x="258625" y="150421"/>
                    <a:pt x="258637" y="150449"/>
                  </a:cubicBezTo>
                  <a:lnTo>
                    <a:pt x="261921" y="158464"/>
                  </a:lnTo>
                  <a:cubicBezTo>
                    <a:pt x="261942" y="158516"/>
                    <a:pt x="261964" y="158567"/>
                    <a:pt x="261986" y="158620"/>
                  </a:cubicBezTo>
                  <a:cubicBezTo>
                    <a:pt x="261986" y="158628"/>
                    <a:pt x="261984" y="158635"/>
                    <a:pt x="261983" y="158644"/>
                  </a:cubicBezTo>
                  <a:lnTo>
                    <a:pt x="249819" y="170905"/>
                  </a:lnTo>
                  <a:cubicBezTo>
                    <a:pt x="244071" y="176697"/>
                    <a:pt x="244070" y="186125"/>
                    <a:pt x="249819" y="191921"/>
                  </a:cubicBezTo>
                  <a:lnTo>
                    <a:pt x="272671" y="214952"/>
                  </a:lnTo>
                  <a:cubicBezTo>
                    <a:pt x="275473" y="217775"/>
                    <a:pt x="279212" y="219330"/>
                    <a:pt x="283195" y="219330"/>
                  </a:cubicBezTo>
                  <a:cubicBezTo>
                    <a:pt x="287179" y="219330"/>
                    <a:pt x="290916" y="217775"/>
                    <a:pt x="293720" y="214950"/>
                  </a:cubicBezTo>
                  <a:lnTo>
                    <a:pt x="305833" y="202742"/>
                  </a:lnTo>
                  <a:cubicBezTo>
                    <a:pt x="305862" y="202754"/>
                    <a:pt x="305891" y="202767"/>
                    <a:pt x="305921" y="202779"/>
                  </a:cubicBezTo>
                  <a:lnTo>
                    <a:pt x="313818" y="206065"/>
                  </a:lnTo>
                  <a:cubicBezTo>
                    <a:pt x="313857" y="206082"/>
                    <a:pt x="313895" y="206096"/>
                    <a:pt x="313934" y="206113"/>
                  </a:cubicBezTo>
                  <a:cubicBezTo>
                    <a:pt x="313937" y="206117"/>
                    <a:pt x="313939" y="206120"/>
                    <a:pt x="313941" y="206124"/>
                  </a:cubicBezTo>
                  <a:lnTo>
                    <a:pt x="313941" y="223495"/>
                  </a:lnTo>
                  <a:cubicBezTo>
                    <a:pt x="313941" y="231697"/>
                    <a:pt x="320613" y="238368"/>
                    <a:pt x="328814" y="238368"/>
                  </a:cubicBezTo>
                  <a:lnTo>
                    <a:pt x="361086" y="238368"/>
                  </a:lnTo>
                  <a:cubicBezTo>
                    <a:pt x="369288" y="238368"/>
                    <a:pt x="375959" y="231697"/>
                    <a:pt x="375959" y="223495"/>
                  </a:cubicBezTo>
                  <a:lnTo>
                    <a:pt x="375959" y="206124"/>
                  </a:lnTo>
                  <a:cubicBezTo>
                    <a:pt x="375961" y="206120"/>
                    <a:pt x="375964" y="206117"/>
                    <a:pt x="375966" y="206113"/>
                  </a:cubicBezTo>
                  <a:cubicBezTo>
                    <a:pt x="376005" y="206096"/>
                    <a:pt x="376045" y="206081"/>
                    <a:pt x="376084" y="206064"/>
                  </a:cubicBezTo>
                  <a:lnTo>
                    <a:pt x="383982" y="202777"/>
                  </a:lnTo>
                  <a:cubicBezTo>
                    <a:pt x="384012" y="202765"/>
                    <a:pt x="384040" y="202753"/>
                    <a:pt x="384070" y="202740"/>
                  </a:cubicBezTo>
                  <a:lnTo>
                    <a:pt x="385630" y="204312"/>
                  </a:lnTo>
                  <a:cubicBezTo>
                    <a:pt x="385782" y="207379"/>
                    <a:pt x="385868" y="210465"/>
                    <a:pt x="385868" y="213571"/>
                  </a:cubicBezTo>
                  <a:cubicBezTo>
                    <a:pt x="385868" y="221822"/>
                    <a:pt x="385325" y="230119"/>
                    <a:pt x="384257" y="238233"/>
                  </a:cubicBezTo>
                  <a:cubicBezTo>
                    <a:pt x="383613" y="243119"/>
                    <a:pt x="387052" y="247601"/>
                    <a:pt x="391938" y="248245"/>
                  </a:cubicBezTo>
                  <a:cubicBezTo>
                    <a:pt x="396826" y="248895"/>
                    <a:pt x="401307" y="245450"/>
                    <a:pt x="401951" y="240563"/>
                  </a:cubicBezTo>
                  <a:cubicBezTo>
                    <a:pt x="402887" y="233460"/>
                    <a:pt x="403436" y="226231"/>
                    <a:pt x="403626" y="219004"/>
                  </a:cubicBezTo>
                  <a:cubicBezTo>
                    <a:pt x="404629" y="219214"/>
                    <a:pt x="405659" y="219329"/>
                    <a:pt x="406710" y="219329"/>
                  </a:cubicBezTo>
                  <a:cubicBezTo>
                    <a:pt x="410694" y="219329"/>
                    <a:pt x="414431" y="217773"/>
                    <a:pt x="417235" y="214949"/>
                  </a:cubicBezTo>
                  <a:lnTo>
                    <a:pt x="440088" y="191918"/>
                  </a:lnTo>
                  <a:cubicBezTo>
                    <a:pt x="445836" y="186125"/>
                    <a:pt x="445836" y="176697"/>
                    <a:pt x="440087" y="170902"/>
                  </a:cubicBezTo>
                  <a:lnTo>
                    <a:pt x="427922" y="158646"/>
                  </a:lnTo>
                  <a:cubicBezTo>
                    <a:pt x="427921" y="158638"/>
                    <a:pt x="427919" y="158628"/>
                    <a:pt x="427919" y="158620"/>
                  </a:cubicBezTo>
                  <a:cubicBezTo>
                    <a:pt x="427940" y="158569"/>
                    <a:pt x="427963" y="158517"/>
                    <a:pt x="427983" y="158466"/>
                  </a:cubicBezTo>
                  <a:lnTo>
                    <a:pt x="431268" y="150449"/>
                  </a:lnTo>
                  <a:cubicBezTo>
                    <a:pt x="431280" y="150421"/>
                    <a:pt x="431292" y="150390"/>
                    <a:pt x="431304" y="150361"/>
                  </a:cubicBezTo>
                  <a:lnTo>
                    <a:pt x="448427" y="150361"/>
                  </a:lnTo>
                  <a:cubicBezTo>
                    <a:pt x="456628" y="150361"/>
                    <a:pt x="463300" y="143690"/>
                    <a:pt x="463300" y="135488"/>
                  </a:cubicBezTo>
                  <a:lnTo>
                    <a:pt x="463300" y="102880"/>
                  </a:lnTo>
                  <a:cubicBezTo>
                    <a:pt x="463296" y="94678"/>
                    <a:pt x="456625" y="88007"/>
                    <a:pt x="448423" y="88007"/>
                  </a:cubicBezTo>
                  <a:close/>
                  <a:moveTo>
                    <a:pt x="152975" y="278187"/>
                  </a:moveTo>
                  <a:lnTo>
                    <a:pt x="141085" y="266205"/>
                  </a:lnTo>
                  <a:lnTo>
                    <a:pt x="153181" y="254018"/>
                  </a:lnTo>
                  <a:lnTo>
                    <a:pt x="165071" y="266000"/>
                  </a:lnTo>
                  <a:lnTo>
                    <a:pt x="152975" y="278187"/>
                  </a:lnTo>
                  <a:close/>
                  <a:moveTo>
                    <a:pt x="242209" y="526150"/>
                  </a:moveTo>
                  <a:lnTo>
                    <a:pt x="161504" y="526150"/>
                  </a:lnTo>
                  <a:cubicBezTo>
                    <a:pt x="160625" y="526150"/>
                    <a:pt x="159881" y="525389"/>
                    <a:pt x="159881" y="524488"/>
                  </a:cubicBezTo>
                  <a:lnTo>
                    <a:pt x="159881" y="517531"/>
                  </a:lnTo>
                  <a:lnTo>
                    <a:pt x="243832" y="517531"/>
                  </a:lnTo>
                  <a:lnTo>
                    <a:pt x="243832" y="524488"/>
                  </a:lnTo>
                  <a:lnTo>
                    <a:pt x="243832" y="524488"/>
                  </a:lnTo>
                  <a:cubicBezTo>
                    <a:pt x="243832" y="525390"/>
                    <a:pt x="243088" y="526150"/>
                    <a:pt x="242209" y="526150"/>
                  </a:cubicBezTo>
                  <a:close/>
                  <a:moveTo>
                    <a:pt x="243832" y="499683"/>
                  </a:moveTo>
                  <a:lnTo>
                    <a:pt x="159881" y="499683"/>
                  </a:lnTo>
                  <a:lnTo>
                    <a:pt x="159881" y="493148"/>
                  </a:lnTo>
                  <a:lnTo>
                    <a:pt x="243832" y="493148"/>
                  </a:lnTo>
                  <a:lnTo>
                    <a:pt x="243832" y="499683"/>
                  </a:lnTo>
                  <a:close/>
                  <a:moveTo>
                    <a:pt x="264139" y="297117"/>
                  </a:moveTo>
                  <a:lnTo>
                    <a:pt x="280886" y="297117"/>
                  </a:lnTo>
                  <a:lnTo>
                    <a:pt x="280886" y="314422"/>
                  </a:lnTo>
                  <a:lnTo>
                    <a:pt x="264139" y="314422"/>
                  </a:lnTo>
                  <a:lnTo>
                    <a:pt x="264139" y="297117"/>
                  </a:lnTo>
                  <a:close/>
                  <a:moveTo>
                    <a:pt x="152579" y="333152"/>
                  </a:moveTo>
                  <a:lnTo>
                    <a:pt x="169326" y="333152"/>
                  </a:lnTo>
                  <a:lnTo>
                    <a:pt x="169326" y="350457"/>
                  </a:lnTo>
                  <a:lnTo>
                    <a:pt x="152579" y="350457"/>
                  </a:lnTo>
                  <a:lnTo>
                    <a:pt x="152579" y="333152"/>
                  </a:lnTo>
                  <a:close/>
                  <a:moveTo>
                    <a:pt x="126045" y="452965"/>
                  </a:moveTo>
                  <a:cubicBezTo>
                    <a:pt x="126045" y="451353"/>
                    <a:pt x="127407" y="449990"/>
                    <a:pt x="129019" y="449990"/>
                  </a:cubicBezTo>
                  <a:lnTo>
                    <a:pt x="274694" y="449990"/>
                  </a:lnTo>
                  <a:cubicBezTo>
                    <a:pt x="276306" y="449990"/>
                    <a:pt x="277668" y="451353"/>
                    <a:pt x="277668" y="452965"/>
                  </a:cubicBezTo>
                  <a:lnTo>
                    <a:pt x="277668" y="472324"/>
                  </a:lnTo>
                  <a:cubicBezTo>
                    <a:pt x="277668" y="473937"/>
                    <a:pt x="276306" y="475299"/>
                    <a:pt x="274694" y="475299"/>
                  </a:cubicBezTo>
                  <a:lnTo>
                    <a:pt x="129019" y="475299"/>
                  </a:lnTo>
                  <a:cubicBezTo>
                    <a:pt x="127407" y="475299"/>
                    <a:pt x="126045" y="473937"/>
                    <a:pt x="126045" y="472324"/>
                  </a:cubicBezTo>
                  <a:lnTo>
                    <a:pt x="126045" y="452965"/>
                  </a:lnTo>
                  <a:close/>
                  <a:moveTo>
                    <a:pt x="445449" y="132516"/>
                  </a:moveTo>
                  <a:lnTo>
                    <a:pt x="430884" y="132516"/>
                  </a:lnTo>
                  <a:cubicBezTo>
                    <a:pt x="423847" y="132516"/>
                    <a:pt x="417082" y="137277"/>
                    <a:pt x="414671" y="143878"/>
                  </a:cubicBezTo>
                  <a:lnTo>
                    <a:pt x="411552" y="151493"/>
                  </a:lnTo>
                  <a:cubicBezTo>
                    <a:pt x="408631" y="157849"/>
                    <a:pt x="410044" y="165973"/>
                    <a:pt x="414977" y="170944"/>
                  </a:cubicBezTo>
                  <a:lnTo>
                    <a:pt x="425369" y="181415"/>
                  </a:lnTo>
                  <a:lnTo>
                    <a:pt x="406708" y="200222"/>
                  </a:lnTo>
                  <a:lnTo>
                    <a:pt x="396409" y="189841"/>
                  </a:lnTo>
                  <a:cubicBezTo>
                    <a:pt x="393270" y="186681"/>
                    <a:pt x="388746" y="184867"/>
                    <a:pt x="383994" y="184867"/>
                  </a:cubicBezTo>
                  <a:cubicBezTo>
                    <a:pt x="381496" y="184867"/>
                    <a:pt x="379057" y="185392"/>
                    <a:pt x="376916" y="186389"/>
                  </a:cubicBezTo>
                  <a:lnTo>
                    <a:pt x="369421" y="189508"/>
                  </a:lnTo>
                  <a:cubicBezTo>
                    <a:pt x="362848" y="191946"/>
                    <a:pt x="358110" y="198712"/>
                    <a:pt x="358110" y="205730"/>
                  </a:cubicBezTo>
                  <a:lnTo>
                    <a:pt x="358110" y="220523"/>
                  </a:lnTo>
                  <a:lnTo>
                    <a:pt x="331789" y="220523"/>
                  </a:lnTo>
                  <a:lnTo>
                    <a:pt x="331789" y="205730"/>
                  </a:lnTo>
                  <a:cubicBezTo>
                    <a:pt x="331789" y="198712"/>
                    <a:pt x="327051" y="191946"/>
                    <a:pt x="320478" y="189508"/>
                  </a:cubicBezTo>
                  <a:lnTo>
                    <a:pt x="312981" y="186389"/>
                  </a:lnTo>
                  <a:cubicBezTo>
                    <a:pt x="310841" y="185393"/>
                    <a:pt x="308403" y="184869"/>
                    <a:pt x="305907" y="184869"/>
                  </a:cubicBezTo>
                  <a:cubicBezTo>
                    <a:pt x="301154" y="184869"/>
                    <a:pt x="296629" y="186682"/>
                    <a:pt x="293489" y="189846"/>
                  </a:cubicBezTo>
                  <a:lnTo>
                    <a:pt x="283195" y="200222"/>
                  </a:lnTo>
                  <a:lnTo>
                    <a:pt x="264534" y="181415"/>
                  </a:lnTo>
                  <a:lnTo>
                    <a:pt x="274927" y="170939"/>
                  </a:lnTo>
                  <a:cubicBezTo>
                    <a:pt x="279860" y="165969"/>
                    <a:pt x="281272" y="157845"/>
                    <a:pt x="278350" y="151489"/>
                  </a:cubicBezTo>
                  <a:lnTo>
                    <a:pt x="275230" y="143877"/>
                  </a:lnTo>
                  <a:cubicBezTo>
                    <a:pt x="272819" y="137274"/>
                    <a:pt x="266054" y="132515"/>
                    <a:pt x="259018" y="132515"/>
                  </a:cubicBezTo>
                  <a:lnTo>
                    <a:pt x="244452" y="132515"/>
                  </a:lnTo>
                  <a:lnTo>
                    <a:pt x="244452" y="105854"/>
                  </a:lnTo>
                  <a:lnTo>
                    <a:pt x="259018" y="105854"/>
                  </a:lnTo>
                  <a:cubicBezTo>
                    <a:pt x="266054" y="105854"/>
                    <a:pt x="272820" y="101095"/>
                    <a:pt x="275230" y="94492"/>
                  </a:cubicBezTo>
                  <a:lnTo>
                    <a:pt x="278350" y="86877"/>
                  </a:lnTo>
                  <a:cubicBezTo>
                    <a:pt x="281271" y="80522"/>
                    <a:pt x="279858" y="72396"/>
                    <a:pt x="274926" y="67426"/>
                  </a:cubicBezTo>
                  <a:lnTo>
                    <a:pt x="264534" y="56952"/>
                  </a:lnTo>
                  <a:lnTo>
                    <a:pt x="283194" y="38150"/>
                  </a:lnTo>
                  <a:lnTo>
                    <a:pt x="293491" y="48526"/>
                  </a:lnTo>
                  <a:cubicBezTo>
                    <a:pt x="296629" y="51686"/>
                    <a:pt x="301154" y="53501"/>
                    <a:pt x="305907" y="53501"/>
                  </a:cubicBezTo>
                  <a:cubicBezTo>
                    <a:pt x="308403" y="53501"/>
                    <a:pt x="310841" y="52976"/>
                    <a:pt x="312981" y="51980"/>
                  </a:cubicBezTo>
                  <a:lnTo>
                    <a:pt x="320478" y="48862"/>
                  </a:lnTo>
                  <a:cubicBezTo>
                    <a:pt x="327051" y="46424"/>
                    <a:pt x="331789" y="39657"/>
                    <a:pt x="331789" y="32639"/>
                  </a:cubicBezTo>
                  <a:lnTo>
                    <a:pt x="331789" y="17847"/>
                  </a:lnTo>
                  <a:lnTo>
                    <a:pt x="358111" y="17847"/>
                  </a:lnTo>
                  <a:lnTo>
                    <a:pt x="358111" y="32641"/>
                  </a:lnTo>
                  <a:cubicBezTo>
                    <a:pt x="358111" y="39657"/>
                    <a:pt x="362849" y="46426"/>
                    <a:pt x="369423" y="48863"/>
                  </a:cubicBezTo>
                  <a:lnTo>
                    <a:pt x="376917" y="51980"/>
                  </a:lnTo>
                  <a:cubicBezTo>
                    <a:pt x="379058" y="52977"/>
                    <a:pt x="381498" y="53502"/>
                    <a:pt x="383995" y="53502"/>
                  </a:cubicBezTo>
                  <a:cubicBezTo>
                    <a:pt x="388748" y="53502"/>
                    <a:pt x="393273" y="51689"/>
                    <a:pt x="396410" y="48526"/>
                  </a:cubicBezTo>
                  <a:lnTo>
                    <a:pt x="406708" y="38151"/>
                  </a:lnTo>
                  <a:lnTo>
                    <a:pt x="425369" y="56954"/>
                  </a:lnTo>
                  <a:lnTo>
                    <a:pt x="414976" y="67426"/>
                  </a:lnTo>
                  <a:cubicBezTo>
                    <a:pt x="410044" y="72396"/>
                    <a:pt x="408631" y="80521"/>
                    <a:pt x="411552" y="86875"/>
                  </a:cubicBezTo>
                  <a:lnTo>
                    <a:pt x="414671" y="94493"/>
                  </a:lnTo>
                  <a:cubicBezTo>
                    <a:pt x="417083" y="101094"/>
                    <a:pt x="423847" y="105854"/>
                    <a:pt x="430884" y="105854"/>
                  </a:cubicBezTo>
                  <a:lnTo>
                    <a:pt x="445449" y="105854"/>
                  </a:lnTo>
                  <a:lnTo>
                    <a:pt x="445449" y="132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32"/>
            <p:cNvSpPr/>
            <p:nvPr/>
          </p:nvSpPr>
          <p:spPr>
            <a:xfrm>
              <a:off x="7627965" y="2174515"/>
              <a:ext cx="123177" cy="123981"/>
            </a:xfrm>
            <a:custGeom>
              <a:avLst/>
              <a:gdLst/>
              <a:ahLst/>
              <a:cxnLst/>
              <a:rect l="l" t="t" r="r" b="b"/>
              <a:pathLst>
                <a:path w="123177" h="123981" extrusionOk="0">
                  <a:moveTo>
                    <a:pt x="120100" y="42599"/>
                  </a:moveTo>
                  <a:cubicBezTo>
                    <a:pt x="118568" y="37915"/>
                    <a:pt x="113526" y="35359"/>
                    <a:pt x="108843" y="36893"/>
                  </a:cubicBezTo>
                  <a:cubicBezTo>
                    <a:pt x="104159" y="38426"/>
                    <a:pt x="101604" y="43465"/>
                    <a:pt x="103138" y="48149"/>
                  </a:cubicBezTo>
                  <a:cubicBezTo>
                    <a:pt x="104592" y="52594"/>
                    <a:pt x="105330" y="57251"/>
                    <a:pt x="105330" y="61991"/>
                  </a:cubicBezTo>
                  <a:cubicBezTo>
                    <a:pt x="105330" y="86332"/>
                    <a:pt x="85707" y="106134"/>
                    <a:pt x="61588" y="106134"/>
                  </a:cubicBezTo>
                  <a:cubicBezTo>
                    <a:pt x="37469" y="106134"/>
                    <a:pt x="17847" y="86332"/>
                    <a:pt x="17847" y="61991"/>
                  </a:cubicBezTo>
                  <a:cubicBezTo>
                    <a:pt x="17847" y="37651"/>
                    <a:pt x="37469" y="17847"/>
                    <a:pt x="61588" y="17847"/>
                  </a:cubicBezTo>
                  <a:cubicBezTo>
                    <a:pt x="66550" y="17847"/>
                    <a:pt x="71414" y="18677"/>
                    <a:pt x="76046" y="20313"/>
                  </a:cubicBezTo>
                  <a:cubicBezTo>
                    <a:pt x="80694" y="21951"/>
                    <a:pt x="85790" y="19516"/>
                    <a:pt x="87431" y="14869"/>
                  </a:cubicBezTo>
                  <a:cubicBezTo>
                    <a:pt x="89072" y="10223"/>
                    <a:pt x="86636" y="5126"/>
                    <a:pt x="81989" y="3484"/>
                  </a:cubicBezTo>
                  <a:cubicBezTo>
                    <a:pt x="75442" y="1173"/>
                    <a:pt x="68578" y="0"/>
                    <a:pt x="61588" y="0"/>
                  </a:cubicBezTo>
                  <a:cubicBezTo>
                    <a:pt x="27628" y="0"/>
                    <a:pt x="0" y="27809"/>
                    <a:pt x="0" y="61991"/>
                  </a:cubicBezTo>
                  <a:cubicBezTo>
                    <a:pt x="0" y="96173"/>
                    <a:pt x="27628" y="123981"/>
                    <a:pt x="61588" y="123981"/>
                  </a:cubicBezTo>
                  <a:cubicBezTo>
                    <a:pt x="95548" y="123981"/>
                    <a:pt x="123177" y="96173"/>
                    <a:pt x="123177" y="61991"/>
                  </a:cubicBezTo>
                  <a:cubicBezTo>
                    <a:pt x="123177" y="55364"/>
                    <a:pt x="122142" y="48839"/>
                    <a:pt x="120100" y="425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32"/>
            <p:cNvSpPr/>
            <p:nvPr/>
          </p:nvSpPr>
          <p:spPr>
            <a:xfrm>
              <a:off x="7658368" y="2205150"/>
              <a:ext cx="62370" cy="62713"/>
            </a:xfrm>
            <a:custGeom>
              <a:avLst/>
              <a:gdLst/>
              <a:ahLst/>
              <a:cxnLst/>
              <a:rect l="l" t="t" r="r" b="b"/>
              <a:pathLst>
                <a:path w="62370" h="62713" extrusionOk="0">
                  <a:moveTo>
                    <a:pt x="31185" y="0"/>
                  </a:moveTo>
                  <a:cubicBezTo>
                    <a:pt x="13989" y="0"/>
                    <a:pt x="0" y="14066"/>
                    <a:pt x="0" y="31357"/>
                  </a:cubicBezTo>
                  <a:cubicBezTo>
                    <a:pt x="0" y="48646"/>
                    <a:pt x="13990" y="62714"/>
                    <a:pt x="31185" y="62714"/>
                  </a:cubicBezTo>
                  <a:cubicBezTo>
                    <a:pt x="48382" y="62714"/>
                    <a:pt x="62371" y="48647"/>
                    <a:pt x="62371" y="31357"/>
                  </a:cubicBezTo>
                  <a:cubicBezTo>
                    <a:pt x="62372" y="14067"/>
                    <a:pt x="48382" y="0"/>
                    <a:pt x="31185" y="0"/>
                  </a:cubicBezTo>
                  <a:close/>
                  <a:moveTo>
                    <a:pt x="31185" y="44865"/>
                  </a:moveTo>
                  <a:cubicBezTo>
                    <a:pt x="23830" y="44865"/>
                    <a:pt x="17847" y="38805"/>
                    <a:pt x="17847" y="31356"/>
                  </a:cubicBezTo>
                  <a:cubicBezTo>
                    <a:pt x="17847" y="23906"/>
                    <a:pt x="23831" y="17846"/>
                    <a:pt x="31185" y="17846"/>
                  </a:cubicBezTo>
                  <a:cubicBezTo>
                    <a:pt x="38541" y="17846"/>
                    <a:pt x="44523" y="23906"/>
                    <a:pt x="44523" y="31356"/>
                  </a:cubicBezTo>
                  <a:cubicBezTo>
                    <a:pt x="44525" y="38806"/>
                    <a:pt x="38541" y="44865"/>
                    <a:pt x="31185" y="448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32"/>
            <p:cNvSpPr/>
            <p:nvPr/>
          </p:nvSpPr>
          <p:spPr>
            <a:xfrm>
              <a:off x="7524175" y="2292438"/>
              <a:ext cx="52441" cy="117230"/>
            </a:xfrm>
            <a:custGeom>
              <a:avLst/>
              <a:gdLst/>
              <a:ahLst/>
              <a:cxnLst/>
              <a:rect l="l" t="t" r="r" b="b"/>
              <a:pathLst>
                <a:path w="52441" h="117230" extrusionOk="0">
                  <a:moveTo>
                    <a:pt x="37569" y="0"/>
                  </a:moveTo>
                  <a:lnTo>
                    <a:pt x="14873" y="0"/>
                  </a:lnTo>
                  <a:cubicBezTo>
                    <a:pt x="6671" y="0"/>
                    <a:pt x="0" y="6671"/>
                    <a:pt x="0" y="14873"/>
                  </a:cubicBezTo>
                  <a:lnTo>
                    <a:pt x="0" y="38127"/>
                  </a:lnTo>
                  <a:cubicBezTo>
                    <a:pt x="0" y="46328"/>
                    <a:pt x="6671" y="53000"/>
                    <a:pt x="14873" y="53000"/>
                  </a:cubicBezTo>
                  <a:lnTo>
                    <a:pt x="17298" y="53000"/>
                  </a:lnTo>
                  <a:lnTo>
                    <a:pt x="17298" y="108307"/>
                  </a:lnTo>
                  <a:cubicBezTo>
                    <a:pt x="17298" y="113236"/>
                    <a:pt x="21293" y="117230"/>
                    <a:pt x="26221" y="117230"/>
                  </a:cubicBezTo>
                  <a:cubicBezTo>
                    <a:pt x="31150" y="117230"/>
                    <a:pt x="35145" y="113236"/>
                    <a:pt x="35145" y="108307"/>
                  </a:cubicBezTo>
                  <a:lnTo>
                    <a:pt x="35145" y="53000"/>
                  </a:lnTo>
                  <a:lnTo>
                    <a:pt x="37569" y="53000"/>
                  </a:lnTo>
                  <a:cubicBezTo>
                    <a:pt x="45770" y="53000"/>
                    <a:pt x="52442" y="46328"/>
                    <a:pt x="52442" y="38127"/>
                  </a:cubicBezTo>
                  <a:lnTo>
                    <a:pt x="52442" y="14873"/>
                  </a:lnTo>
                  <a:cubicBezTo>
                    <a:pt x="52442" y="6671"/>
                    <a:pt x="45770" y="0"/>
                    <a:pt x="37569" y="0"/>
                  </a:cubicBezTo>
                  <a:close/>
                  <a:moveTo>
                    <a:pt x="34594" y="35152"/>
                  </a:moveTo>
                  <a:lnTo>
                    <a:pt x="17847" y="35152"/>
                  </a:lnTo>
                  <a:lnTo>
                    <a:pt x="17847" y="17847"/>
                  </a:lnTo>
                  <a:lnTo>
                    <a:pt x="34594" y="17847"/>
                  </a:lnTo>
                  <a:lnTo>
                    <a:pt x="34594" y="351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32"/>
            <p:cNvSpPr/>
            <p:nvPr/>
          </p:nvSpPr>
          <p:spPr>
            <a:xfrm>
              <a:off x="7541472" y="2052126"/>
              <a:ext cx="17847" cy="42712"/>
            </a:xfrm>
            <a:custGeom>
              <a:avLst/>
              <a:gdLst/>
              <a:ahLst/>
              <a:cxnLst/>
              <a:rect l="l" t="t" r="r" b="b"/>
              <a:pathLst>
                <a:path w="17847" h="42712" extrusionOk="0">
                  <a:moveTo>
                    <a:pt x="8924" y="0"/>
                  </a:moveTo>
                  <a:cubicBezTo>
                    <a:pt x="3995" y="0"/>
                    <a:pt x="0" y="3994"/>
                    <a:pt x="0" y="8924"/>
                  </a:cubicBezTo>
                  <a:lnTo>
                    <a:pt x="0" y="33789"/>
                  </a:lnTo>
                  <a:cubicBezTo>
                    <a:pt x="0" y="38718"/>
                    <a:pt x="3995" y="42713"/>
                    <a:pt x="8924" y="42713"/>
                  </a:cubicBezTo>
                  <a:cubicBezTo>
                    <a:pt x="13852" y="42713"/>
                    <a:pt x="17847" y="38718"/>
                    <a:pt x="17847" y="33789"/>
                  </a:cubicBezTo>
                  <a:lnTo>
                    <a:pt x="17847" y="8924"/>
                  </a:lnTo>
                  <a:cubicBezTo>
                    <a:pt x="17847" y="3994"/>
                    <a:pt x="13852" y="0"/>
                    <a:pt x="89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32"/>
            <p:cNvSpPr/>
            <p:nvPr/>
          </p:nvSpPr>
          <p:spPr>
            <a:xfrm>
              <a:off x="7462658" y="2064427"/>
              <a:ext cx="24965" cy="41672"/>
            </a:xfrm>
            <a:custGeom>
              <a:avLst/>
              <a:gdLst/>
              <a:ahLst/>
              <a:cxnLst/>
              <a:rect l="l" t="t" r="r" b="b"/>
              <a:pathLst>
                <a:path w="24965" h="41672" extrusionOk="0">
                  <a:moveTo>
                    <a:pt x="24590" y="30194"/>
                  </a:moveTo>
                  <a:lnTo>
                    <a:pt x="17477" y="6374"/>
                  </a:lnTo>
                  <a:cubicBezTo>
                    <a:pt x="16066" y="1650"/>
                    <a:pt x="11095" y="-1035"/>
                    <a:pt x="6373" y="376"/>
                  </a:cubicBezTo>
                  <a:cubicBezTo>
                    <a:pt x="1650" y="1787"/>
                    <a:pt x="-1035" y="6757"/>
                    <a:pt x="376" y="11479"/>
                  </a:cubicBezTo>
                  <a:lnTo>
                    <a:pt x="7487" y="35300"/>
                  </a:lnTo>
                  <a:cubicBezTo>
                    <a:pt x="8644" y="39171"/>
                    <a:pt x="12192" y="41672"/>
                    <a:pt x="16035" y="41672"/>
                  </a:cubicBezTo>
                  <a:cubicBezTo>
                    <a:pt x="16880" y="41672"/>
                    <a:pt x="17740" y="41551"/>
                    <a:pt x="18592" y="41298"/>
                  </a:cubicBezTo>
                  <a:cubicBezTo>
                    <a:pt x="23315" y="39887"/>
                    <a:pt x="26000" y="34917"/>
                    <a:pt x="24590" y="30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32"/>
            <p:cNvSpPr/>
            <p:nvPr/>
          </p:nvSpPr>
          <p:spPr>
            <a:xfrm>
              <a:off x="7390682" y="2098929"/>
              <a:ext cx="31475" cy="38616"/>
            </a:xfrm>
            <a:custGeom>
              <a:avLst/>
              <a:gdLst/>
              <a:ahLst/>
              <a:cxnLst/>
              <a:rect l="l" t="t" r="r" b="b"/>
              <a:pathLst>
                <a:path w="31475" h="38616" extrusionOk="0">
                  <a:moveTo>
                    <a:pt x="30012" y="24796"/>
                  </a:moveTo>
                  <a:lnTo>
                    <a:pt x="16386" y="4029"/>
                  </a:lnTo>
                  <a:cubicBezTo>
                    <a:pt x="13682" y="-92"/>
                    <a:pt x="8150" y="-1239"/>
                    <a:pt x="4029" y="1464"/>
                  </a:cubicBezTo>
                  <a:cubicBezTo>
                    <a:pt x="-91" y="4168"/>
                    <a:pt x="-1240" y="9700"/>
                    <a:pt x="1464" y="13820"/>
                  </a:cubicBezTo>
                  <a:lnTo>
                    <a:pt x="15091" y="34586"/>
                  </a:lnTo>
                  <a:cubicBezTo>
                    <a:pt x="16805" y="37198"/>
                    <a:pt x="19654" y="38616"/>
                    <a:pt x="22560" y="38616"/>
                  </a:cubicBezTo>
                  <a:cubicBezTo>
                    <a:pt x="24240" y="38616"/>
                    <a:pt x="25938" y="38143"/>
                    <a:pt x="27446" y="37153"/>
                  </a:cubicBezTo>
                  <a:cubicBezTo>
                    <a:pt x="31567" y="34450"/>
                    <a:pt x="32716" y="28917"/>
                    <a:pt x="30012" y="247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32"/>
            <p:cNvSpPr/>
            <p:nvPr/>
          </p:nvSpPr>
          <p:spPr>
            <a:xfrm>
              <a:off x="7331605" y="2152718"/>
              <a:ext cx="36841" cy="33816"/>
            </a:xfrm>
            <a:custGeom>
              <a:avLst/>
              <a:gdLst/>
              <a:ahLst/>
              <a:cxnLst/>
              <a:rect l="l" t="t" r="r" b="b"/>
              <a:pathLst>
                <a:path w="36841" h="33816" extrusionOk="0">
                  <a:moveTo>
                    <a:pt x="33660" y="18063"/>
                  </a:moveTo>
                  <a:lnTo>
                    <a:pt x="14667" y="2095"/>
                  </a:lnTo>
                  <a:cubicBezTo>
                    <a:pt x="10894" y="-1079"/>
                    <a:pt x="5265" y="-591"/>
                    <a:pt x="2094" y="3181"/>
                  </a:cubicBezTo>
                  <a:cubicBezTo>
                    <a:pt x="-1078" y="6954"/>
                    <a:pt x="-591" y="12583"/>
                    <a:pt x="3182" y="15754"/>
                  </a:cubicBezTo>
                  <a:lnTo>
                    <a:pt x="22174" y="31723"/>
                  </a:lnTo>
                  <a:cubicBezTo>
                    <a:pt x="23846" y="33130"/>
                    <a:pt x="25885" y="33817"/>
                    <a:pt x="27912" y="33817"/>
                  </a:cubicBezTo>
                  <a:cubicBezTo>
                    <a:pt x="30456" y="33817"/>
                    <a:pt x="32982" y="32735"/>
                    <a:pt x="34748" y="30636"/>
                  </a:cubicBezTo>
                  <a:cubicBezTo>
                    <a:pt x="37920" y="26863"/>
                    <a:pt x="37432" y="21234"/>
                    <a:pt x="33660" y="180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32"/>
            <p:cNvSpPr/>
            <p:nvPr/>
          </p:nvSpPr>
          <p:spPr>
            <a:xfrm>
              <a:off x="7290396" y="2221268"/>
              <a:ext cx="40610" cy="27674"/>
            </a:xfrm>
            <a:custGeom>
              <a:avLst/>
              <a:gdLst/>
              <a:ahLst/>
              <a:cxnLst/>
              <a:rect l="l" t="t" r="r" b="b"/>
              <a:pathLst>
                <a:path w="40610" h="27674" extrusionOk="0">
                  <a:moveTo>
                    <a:pt x="35221" y="10557"/>
                  </a:moveTo>
                  <a:lnTo>
                    <a:pt x="12462" y="733"/>
                  </a:lnTo>
                  <a:cubicBezTo>
                    <a:pt x="7936" y="-1220"/>
                    <a:pt x="2685" y="864"/>
                    <a:pt x="733" y="5390"/>
                  </a:cubicBezTo>
                  <a:cubicBezTo>
                    <a:pt x="-1220" y="9914"/>
                    <a:pt x="865" y="15165"/>
                    <a:pt x="5390" y="17118"/>
                  </a:cubicBezTo>
                  <a:lnTo>
                    <a:pt x="28149" y="26942"/>
                  </a:lnTo>
                  <a:cubicBezTo>
                    <a:pt x="29302" y="27439"/>
                    <a:pt x="30501" y="27675"/>
                    <a:pt x="31680" y="27675"/>
                  </a:cubicBezTo>
                  <a:cubicBezTo>
                    <a:pt x="35134" y="27675"/>
                    <a:pt x="38423" y="25658"/>
                    <a:pt x="39878" y="22285"/>
                  </a:cubicBezTo>
                  <a:cubicBezTo>
                    <a:pt x="41831" y="17760"/>
                    <a:pt x="39746" y="12509"/>
                    <a:pt x="35221" y="105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32"/>
            <p:cNvSpPr/>
            <p:nvPr/>
          </p:nvSpPr>
          <p:spPr>
            <a:xfrm>
              <a:off x="7270532" y="2298807"/>
              <a:ext cx="42460" cy="20700"/>
            </a:xfrm>
            <a:custGeom>
              <a:avLst/>
              <a:gdLst/>
              <a:ahLst/>
              <a:cxnLst/>
              <a:rect l="l" t="t" r="r" b="b"/>
              <a:pathLst>
                <a:path w="42460" h="20700" extrusionOk="0">
                  <a:moveTo>
                    <a:pt x="34562" y="2910"/>
                  </a:moveTo>
                  <a:lnTo>
                    <a:pt x="9951" y="61"/>
                  </a:lnTo>
                  <a:cubicBezTo>
                    <a:pt x="5054" y="-509"/>
                    <a:pt x="628" y="3004"/>
                    <a:pt x="60" y="7899"/>
                  </a:cubicBezTo>
                  <a:cubicBezTo>
                    <a:pt x="-507" y="12794"/>
                    <a:pt x="3003" y="17223"/>
                    <a:pt x="7899" y="17790"/>
                  </a:cubicBezTo>
                  <a:lnTo>
                    <a:pt x="32509" y="20640"/>
                  </a:lnTo>
                  <a:cubicBezTo>
                    <a:pt x="32858" y="20680"/>
                    <a:pt x="33203" y="20701"/>
                    <a:pt x="33547" y="20701"/>
                  </a:cubicBezTo>
                  <a:cubicBezTo>
                    <a:pt x="38016" y="20701"/>
                    <a:pt x="41874" y="17349"/>
                    <a:pt x="42400" y="12801"/>
                  </a:cubicBezTo>
                  <a:cubicBezTo>
                    <a:pt x="42968" y="7906"/>
                    <a:pt x="39458" y="3478"/>
                    <a:pt x="34562" y="2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32"/>
            <p:cNvSpPr/>
            <p:nvPr/>
          </p:nvSpPr>
          <p:spPr>
            <a:xfrm>
              <a:off x="7273680" y="2374446"/>
              <a:ext cx="42241" cy="22213"/>
            </a:xfrm>
            <a:custGeom>
              <a:avLst/>
              <a:gdLst/>
              <a:ahLst/>
              <a:cxnLst/>
              <a:rect l="l" t="t" r="r" b="b"/>
              <a:pathLst>
                <a:path w="42241" h="22213" extrusionOk="0">
                  <a:moveTo>
                    <a:pt x="42100" y="7354"/>
                  </a:moveTo>
                  <a:cubicBezTo>
                    <a:pt x="41233" y="2502"/>
                    <a:pt x="36598" y="-726"/>
                    <a:pt x="31744" y="141"/>
                  </a:cubicBezTo>
                  <a:lnTo>
                    <a:pt x="7354" y="4504"/>
                  </a:lnTo>
                  <a:cubicBezTo>
                    <a:pt x="2503" y="5371"/>
                    <a:pt x="-727" y="10008"/>
                    <a:pt x="141" y="14859"/>
                  </a:cubicBezTo>
                  <a:cubicBezTo>
                    <a:pt x="913" y="19179"/>
                    <a:pt x="4676" y="22213"/>
                    <a:pt x="8915" y="22213"/>
                  </a:cubicBezTo>
                  <a:cubicBezTo>
                    <a:pt x="9436" y="22213"/>
                    <a:pt x="9966" y="22168"/>
                    <a:pt x="10497" y="22073"/>
                  </a:cubicBezTo>
                  <a:lnTo>
                    <a:pt x="34888" y="17710"/>
                  </a:lnTo>
                  <a:cubicBezTo>
                    <a:pt x="39739" y="16842"/>
                    <a:pt x="42968" y="12205"/>
                    <a:pt x="42100" y="73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32"/>
            <p:cNvSpPr/>
            <p:nvPr/>
          </p:nvSpPr>
          <p:spPr>
            <a:xfrm>
              <a:off x="7299578" y="2443327"/>
              <a:ext cx="39966" cy="29057"/>
            </a:xfrm>
            <a:custGeom>
              <a:avLst/>
              <a:gdLst/>
              <a:ahLst/>
              <a:cxnLst/>
              <a:rect l="l" t="t" r="r" b="b"/>
              <a:pathLst>
                <a:path w="39966" h="29057" extrusionOk="0">
                  <a:moveTo>
                    <a:pt x="39001" y="4891"/>
                  </a:moveTo>
                  <a:cubicBezTo>
                    <a:pt x="36773" y="495"/>
                    <a:pt x="31401" y="-1261"/>
                    <a:pt x="27007" y="964"/>
                  </a:cubicBezTo>
                  <a:lnTo>
                    <a:pt x="4892" y="12171"/>
                  </a:lnTo>
                  <a:cubicBezTo>
                    <a:pt x="495" y="14400"/>
                    <a:pt x="-1262" y="19769"/>
                    <a:pt x="965" y="24165"/>
                  </a:cubicBezTo>
                  <a:cubicBezTo>
                    <a:pt x="2538" y="27268"/>
                    <a:pt x="5676" y="29057"/>
                    <a:pt x="8933" y="29057"/>
                  </a:cubicBezTo>
                  <a:cubicBezTo>
                    <a:pt x="10289" y="29057"/>
                    <a:pt x="11667" y="28746"/>
                    <a:pt x="12959" y="28091"/>
                  </a:cubicBezTo>
                  <a:lnTo>
                    <a:pt x="35074" y="16884"/>
                  </a:lnTo>
                  <a:cubicBezTo>
                    <a:pt x="39471" y="14656"/>
                    <a:pt x="41228" y="9286"/>
                    <a:pt x="39001" y="4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32"/>
            <p:cNvSpPr/>
            <p:nvPr/>
          </p:nvSpPr>
          <p:spPr>
            <a:xfrm>
              <a:off x="7346043" y="2502501"/>
              <a:ext cx="35827" cy="34955"/>
            </a:xfrm>
            <a:custGeom>
              <a:avLst/>
              <a:gdLst/>
              <a:ahLst/>
              <a:cxnLst/>
              <a:rect l="l" t="t" r="r" b="b"/>
              <a:pathLst>
                <a:path w="35827" h="34955" extrusionOk="0">
                  <a:moveTo>
                    <a:pt x="33368" y="2772"/>
                  </a:moveTo>
                  <a:cubicBezTo>
                    <a:pt x="29971" y="-798"/>
                    <a:pt x="24323" y="-938"/>
                    <a:pt x="20752" y="2458"/>
                  </a:cubicBezTo>
                  <a:lnTo>
                    <a:pt x="2773" y="19567"/>
                  </a:lnTo>
                  <a:cubicBezTo>
                    <a:pt x="-798" y="22964"/>
                    <a:pt x="-939" y="28613"/>
                    <a:pt x="2460" y="32184"/>
                  </a:cubicBezTo>
                  <a:cubicBezTo>
                    <a:pt x="4213" y="34028"/>
                    <a:pt x="6567" y="34956"/>
                    <a:pt x="8925" y="34956"/>
                  </a:cubicBezTo>
                  <a:cubicBezTo>
                    <a:pt x="11135" y="34956"/>
                    <a:pt x="13349" y="34140"/>
                    <a:pt x="15075" y="32498"/>
                  </a:cubicBezTo>
                  <a:lnTo>
                    <a:pt x="33055" y="15389"/>
                  </a:lnTo>
                  <a:cubicBezTo>
                    <a:pt x="36626" y="11992"/>
                    <a:pt x="36766" y="6343"/>
                    <a:pt x="33368" y="27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32"/>
            <p:cNvSpPr/>
            <p:nvPr/>
          </p:nvSpPr>
          <p:spPr>
            <a:xfrm>
              <a:off x="7442198" y="2272306"/>
              <a:ext cx="52441" cy="52999"/>
            </a:xfrm>
            <a:custGeom>
              <a:avLst/>
              <a:gdLst/>
              <a:ahLst/>
              <a:cxnLst/>
              <a:rect l="l" t="t" r="r" b="b"/>
              <a:pathLst>
                <a:path w="52441" h="52999" extrusionOk="0">
                  <a:moveTo>
                    <a:pt x="37569" y="0"/>
                  </a:moveTo>
                  <a:lnTo>
                    <a:pt x="14873" y="0"/>
                  </a:lnTo>
                  <a:cubicBezTo>
                    <a:pt x="6671" y="0"/>
                    <a:pt x="0" y="6671"/>
                    <a:pt x="0" y="14873"/>
                  </a:cubicBezTo>
                  <a:lnTo>
                    <a:pt x="0" y="38127"/>
                  </a:lnTo>
                  <a:cubicBezTo>
                    <a:pt x="0" y="46328"/>
                    <a:pt x="6671" y="53000"/>
                    <a:pt x="14873" y="53000"/>
                  </a:cubicBezTo>
                  <a:lnTo>
                    <a:pt x="37569" y="53000"/>
                  </a:lnTo>
                  <a:cubicBezTo>
                    <a:pt x="45770" y="53000"/>
                    <a:pt x="52442" y="46328"/>
                    <a:pt x="52442" y="38127"/>
                  </a:cubicBezTo>
                  <a:lnTo>
                    <a:pt x="52442" y="14873"/>
                  </a:lnTo>
                  <a:cubicBezTo>
                    <a:pt x="52442" y="6671"/>
                    <a:pt x="45770" y="0"/>
                    <a:pt x="37569" y="0"/>
                  </a:cubicBezTo>
                  <a:close/>
                  <a:moveTo>
                    <a:pt x="34594" y="35152"/>
                  </a:moveTo>
                  <a:lnTo>
                    <a:pt x="17847" y="35152"/>
                  </a:lnTo>
                  <a:lnTo>
                    <a:pt x="17847" y="17847"/>
                  </a:lnTo>
                  <a:lnTo>
                    <a:pt x="34594" y="17847"/>
                  </a:lnTo>
                  <a:lnTo>
                    <a:pt x="34594" y="351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32"/>
            <p:cNvSpPr/>
            <p:nvPr/>
          </p:nvSpPr>
          <p:spPr>
            <a:xfrm>
              <a:off x="7482907" y="2203913"/>
              <a:ext cx="52441" cy="52999"/>
            </a:xfrm>
            <a:custGeom>
              <a:avLst/>
              <a:gdLst/>
              <a:ahLst/>
              <a:cxnLst/>
              <a:rect l="l" t="t" r="r" b="b"/>
              <a:pathLst>
                <a:path w="52441" h="52999" extrusionOk="0">
                  <a:moveTo>
                    <a:pt x="37569" y="0"/>
                  </a:moveTo>
                  <a:lnTo>
                    <a:pt x="14873" y="0"/>
                  </a:lnTo>
                  <a:cubicBezTo>
                    <a:pt x="6671" y="0"/>
                    <a:pt x="0" y="6671"/>
                    <a:pt x="0" y="14873"/>
                  </a:cubicBezTo>
                  <a:lnTo>
                    <a:pt x="0" y="38127"/>
                  </a:lnTo>
                  <a:cubicBezTo>
                    <a:pt x="0" y="46328"/>
                    <a:pt x="6671" y="53000"/>
                    <a:pt x="14873" y="53000"/>
                  </a:cubicBezTo>
                  <a:lnTo>
                    <a:pt x="37569" y="53000"/>
                  </a:lnTo>
                  <a:cubicBezTo>
                    <a:pt x="45770" y="53000"/>
                    <a:pt x="52442" y="46328"/>
                    <a:pt x="52442" y="38127"/>
                  </a:cubicBezTo>
                  <a:lnTo>
                    <a:pt x="52442" y="14873"/>
                  </a:lnTo>
                  <a:cubicBezTo>
                    <a:pt x="52442" y="6671"/>
                    <a:pt x="45770" y="0"/>
                    <a:pt x="37569" y="0"/>
                  </a:cubicBezTo>
                  <a:close/>
                  <a:moveTo>
                    <a:pt x="34594" y="35152"/>
                  </a:moveTo>
                  <a:lnTo>
                    <a:pt x="17847" y="35152"/>
                  </a:lnTo>
                  <a:lnTo>
                    <a:pt x="17847" y="17847"/>
                  </a:lnTo>
                  <a:lnTo>
                    <a:pt x="34594" y="17847"/>
                  </a:lnTo>
                  <a:lnTo>
                    <a:pt x="34594" y="351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354528" y="1219278"/>
            <a:ext cx="6055314" cy="17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Insights and Observations</a:t>
            </a:r>
            <a:endParaRPr sz="4400" dirty="0"/>
          </a:p>
        </p:txBody>
      </p:sp>
      <p:grpSp>
        <p:nvGrpSpPr>
          <p:cNvPr id="32" name="Google Shape;2233;p35">
            <a:extLst>
              <a:ext uri="{FF2B5EF4-FFF2-40B4-BE49-F238E27FC236}">
                <a16:creationId xmlns:a16="http://schemas.microsoft.com/office/drawing/2014/main" id="{602428C9-A7EF-45B5-A332-48554E6A223D}"/>
              </a:ext>
            </a:extLst>
          </p:cNvPr>
          <p:cNvGrpSpPr/>
          <p:nvPr/>
        </p:nvGrpSpPr>
        <p:grpSpPr>
          <a:xfrm>
            <a:off x="5925204" y="1219277"/>
            <a:ext cx="2224679" cy="2138645"/>
            <a:chOff x="9158913" y="2105631"/>
            <a:chExt cx="609193" cy="585634"/>
          </a:xfrm>
          <a:solidFill>
            <a:schemeClr val="accent2">
              <a:lumMod val="60000"/>
              <a:lumOff val="40000"/>
            </a:schemeClr>
          </a:solidFill>
        </p:grpSpPr>
        <p:sp>
          <p:nvSpPr>
            <p:cNvPr id="33" name="Google Shape;2234;p35">
              <a:extLst>
                <a:ext uri="{FF2B5EF4-FFF2-40B4-BE49-F238E27FC236}">
                  <a16:creationId xmlns:a16="http://schemas.microsoft.com/office/drawing/2014/main" id="{D1B4E5F8-CB38-4E2E-BC73-4F9287061C51}"/>
                </a:ext>
              </a:extLst>
            </p:cNvPr>
            <p:cNvSpPr/>
            <p:nvPr/>
          </p:nvSpPr>
          <p:spPr>
            <a:xfrm>
              <a:off x="9432867" y="2569216"/>
              <a:ext cx="50426" cy="17847"/>
            </a:xfrm>
            <a:custGeom>
              <a:avLst/>
              <a:gdLst/>
              <a:ahLst/>
              <a:cxnLst/>
              <a:rect l="l" t="t" r="r" b="b"/>
              <a:pathLst>
                <a:path w="50426" h="17847" extrusionOk="0">
                  <a:moveTo>
                    <a:pt x="41502" y="0"/>
                  </a:moveTo>
                  <a:lnTo>
                    <a:pt x="8924" y="0"/>
                  </a:lnTo>
                  <a:cubicBezTo>
                    <a:pt x="3995" y="0"/>
                    <a:pt x="0" y="3994"/>
                    <a:pt x="0" y="8924"/>
                  </a:cubicBezTo>
                  <a:cubicBezTo>
                    <a:pt x="0" y="13853"/>
                    <a:pt x="3995" y="17847"/>
                    <a:pt x="8924" y="17847"/>
                  </a:cubicBezTo>
                  <a:lnTo>
                    <a:pt x="41502" y="17847"/>
                  </a:lnTo>
                  <a:cubicBezTo>
                    <a:pt x="46432" y="17847"/>
                    <a:pt x="50426" y="13853"/>
                    <a:pt x="50426" y="8924"/>
                  </a:cubicBezTo>
                  <a:cubicBezTo>
                    <a:pt x="50426" y="3994"/>
                    <a:pt x="46432" y="0"/>
                    <a:pt x="41502"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235;p35">
              <a:extLst>
                <a:ext uri="{FF2B5EF4-FFF2-40B4-BE49-F238E27FC236}">
                  <a16:creationId xmlns:a16="http://schemas.microsoft.com/office/drawing/2014/main" id="{7E506F50-B1A0-4BBB-921F-1F4D8EBA3662}"/>
                </a:ext>
              </a:extLst>
            </p:cNvPr>
            <p:cNvSpPr/>
            <p:nvPr/>
          </p:nvSpPr>
          <p:spPr>
            <a:xfrm>
              <a:off x="9446440" y="2352768"/>
              <a:ext cx="101569" cy="17847"/>
            </a:xfrm>
            <a:custGeom>
              <a:avLst/>
              <a:gdLst/>
              <a:ahLst/>
              <a:cxnLst/>
              <a:rect l="l" t="t" r="r" b="b"/>
              <a:pathLst>
                <a:path w="101569" h="17847" extrusionOk="0">
                  <a:moveTo>
                    <a:pt x="92646" y="0"/>
                  </a:moveTo>
                  <a:lnTo>
                    <a:pt x="8924" y="0"/>
                  </a:lnTo>
                  <a:cubicBezTo>
                    <a:pt x="3995" y="0"/>
                    <a:pt x="0" y="3994"/>
                    <a:pt x="0" y="8924"/>
                  </a:cubicBezTo>
                  <a:cubicBezTo>
                    <a:pt x="0" y="13853"/>
                    <a:pt x="3995" y="17847"/>
                    <a:pt x="8924" y="17847"/>
                  </a:cubicBezTo>
                  <a:lnTo>
                    <a:pt x="92646" y="17847"/>
                  </a:lnTo>
                  <a:cubicBezTo>
                    <a:pt x="97576" y="17847"/>
                    <a:pt x="101570" y="13853"/>
                    <a:pt x="101570" y="8924"/>
                  </a:cubicBezTo>
                  <a:cubicBezTo>
                    <a:pt x="101570" y="3994"/>
                    <a:pt x="97576" y="0"/>
                    <a:pt x="92646"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236;p35">
              <a:extLst>
                <a:ext uri="{FF2B5EF4-FFF2-40B4-BE49-F238E27FC236}">
                  <a16:creationId xmlns:a16="http://schemas.microsoft.com/office/drawing/2014/main" id="{46508CB6-669D-4541-B6AD-8E3CF4089C6D}"/>
                </a:ext>
              </a:extLst>
            </p:cNvPr>
            <p:cNvSpPr/>
            <p:nvPr/>
          </p:nvSpPr>
          <p:spPr>
            <a:xfrm>
              <a:off x="9558185" y="2352768"/>
              <a:ext cx="85040" cy="17847"/>
            </a:xfrm>
            <a:custGeom>
              <a:avLst/>
              <a:gdLst/>
              <a:ahLst/>
              <a:cxnLst/>
              <a:rect l="l" t="t" r="r" b="b"/>
              <a:pathLst>
                <a:path w="85040" h="17847" extrusionOk="0">
                  <a:moveTo>
                    <a:pt x="76117" y="0"/>
                  </a:moveTo>
                  <a:lnTo>
                    <a:pt x="8924" y="0"/>
                  </a:lnTo>
                  <a:cubicBezTo>
                    <a:pt x="3994" y="0"/>
                    <a:pt x="0" y="3994"/>
                    <a:pt x="0" y="8924"/>
                  </a:cubicBezTo>
                  <a:cubicBezTo>
                    <a:pt x="0" y="13853"/>
                    <a:pt x="3994" y="17847"/>
                    <a:pt x="8924" y="17847"/>
                  </a:cubicBezTo>
                  <a:lnTo>
                    <a:pt x="76117" y="17847"/>
                  </a:lnTo>
                  <a:cubicBezTo>
                    <a:pt x="81046" y="17847"/>
                    <a:pt x="85041" y="13853"/>
                    <a:pt x="85041" y="8924"/>
                  </a:cubicBezTo>
                  <a:cubicBezTo>
                    <a:pt x="85041" y="3995"/>
                    <a:pt x="81045" y="0"/>
                    <a:pt x="76117"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237;p35">
              <a:extLst>
                <a:ext uri="{FF2B5EF4-FFF2-40B4-BE49-F238E27FC236}">
                  <a16:creationId xmlns:a16="http://schemas.microsoft.com/office/drawing/2014/main" id="{C0E1D35D-8E46-47FF-8CB4-814594A16D60}"/>
                </a:ext>
              </a:extLst>
            </p:cNvPr>
            <p:cNvSpPr/>
            <p:nvPr/>
          </p:nvSpPr>
          <p:spPr>
            <a:xfrm>
              <a:off x="9446440" y="2389417"/>
              <a:ext cx="194920" cy="17847"/>
            </a:xfrm>
            <a:custGeom>
              <a:avLst/>
              <a:gdLst/>
              <a:ahLst/>
              <a:cxnLst/>
              <a:rect l="l" t="t" r="r" b="b"/>
              <a:pathLst>
                <a:path w="194920" h="17847" extrusionOk="0">
                  <a:moveTo>
                    <a:pt x="185998" y="0"/>
                  </a:moveTo>
                  <a:lnTo>
                    <a:pt x="8924" y="0"/>
                  </a:lnTo>
                  <a:cubicBezTo>
                    <a:pt x="3995" y="0"/>
                    <a:pt x="0" y="3994"/>
                    <a:pt x="0" y="8924"/>
                  </a:cubicBezTo>
                  <a:cubicBezTo>
                    <a:pt x="0" y="13853"/>
                    <a:pt x="3995" y="17847"/>
                    <a:pt x="8924" y="17847"/>
                  </a:cubicBezTo>
                  <a:lnTo>
                    <a:pt x="185997" y="17847"/>
                  </a:lnTo>
                  <a:cubicBezTo>
                    <a:pt x="190926" y="17847"/>
                    <a:pt x="194920" y="13853"/>
                    <a:pt x="194920" y="8924"/>
                  </a:cubicBezTo>
                  <a:cubicBezTo>
                    <a:pt x="194922" y="3995"/>
                    <a:pt x="190926" y="0"/>
                    <a:pt x="185998"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238;p35">
              <a:extLst>
                <a:ext uri="{FF2B5EF4-FFF2-40B4-BE49-F238E27FC236}">
                  <a16:creationId xmlns:a16="http://schemas.microsoft.com/office/drawing/2014/main" id="{0C2DE33A-C058-4F2A-B4B4-B3B2B242DE2A}"/>
                </a:ext>
              </a:extLst>
            </p:cNvPr>
            <p:cNvSpPr/>
            <p:nvPr/>
          </p:nvSpPr>
          <p:spPr>
            <a:xfrm>
              <a:off x="9446440" y="2426064"/>
              <a:ext cx="69418" cy="17847"/>
            </a:xfrm>
            <a:custGeom>
              <a:avLst/>
              <a:gdLst/>
              <a:ahLst/>
              <a:cxnLst/>
              <a:rect l="l" t="t" r="r" b="b"/>
              <a:pathLst>
                <a:path w="69418" h="17847" extrusionOk="0">
                  <a:moveTo>
                    <a:pt x="60495" y="0"/>
                  </a:moveTo>
                  <a:lnTo>
                    <a:pt x="8924" y="0"/>
                  </a:lnTo>
                  <a:cubicBezTo>
                    <a:pt x="3995" y="0"/>
                    <a:pt x="0" y="3994"/>
                    <a:pt x="0" y="8924"/>
                  </a:cubicBezTo>
                  <a:cubicBezTo>
                    <a:pt x="0" y="13853"/>
                    <a:pt x="3995" y="17847"/>
                    <a:pt x="8924" y="17847"/>
                  </a:cubicBezTo>
                  <a:lnTo>
                    <a:pt x="60495" y="17847"/>
                  </a:lnTo>
                  <a:cubicBezTo>
                    <a:pt x="65424" y="17847"/>
                    <a:pt x="69418" y="13853"/>
                    <a:pt x="69418" y="8924"/>
                  </a:cubicBezTo>
                  <a:cubicBezTo>
                    <a:pt x="69418" y="3994"/>
                    <a:pt x="65423" y="0"/>
                    <a:pt x="60495"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239;p35">
              <a:extLst>
                <a:ext uri="{FF2B5EF4-FFF2-40B4-BE49-F238E27FC236}">
                  <a16:creationId xmlns:a16="http://schemas.microsoft.com/office/drawing/2014/main" id="{04765E94-20CF-40CB-A095-F35A0BECA5DB}"/>
                </a:ext>
              </a:extLst>
            </p:cNvPr>
            <p:cNvSpPr/>
            <p:nvPr/>
          </p:nvSpPr>
          <p:spPr>
            <a:xfrm>
              <a:off x="9525148" y="2426064"/>
              <a:ext cx="69417" cy="17847"/>
            </a:xfrm>
            <a:custGeom>
              <a:avLst/>
              <a:gdLst/>
              <a:ahLst/>
              <a:cxnLst/>
              <a:rect l="l" t="t" r="r" b="b"/>
              <a:pathLst>
                <a:path w="69417" h="17847" extrusionOk="0">
                  <a:moveTo>
                    <a:pt x="60493" y="0"/>
                  </a:moveTo>
                  <a:lnTo>
                    <a:pt x="8924" y="0"/>
                  </a:lnTo>
                  <a:cubicBezTo>
                    <a:pt x="3994" y="0"/>
                    <a:pt x="0" y="3994"/>
                    <a:pt x="0" y="8924"/>
                  </a:cubicBezTo>
                  <a:cubicBezTo>
                    <a:pt x="0" y="13853"/>
                    <a:pt x="3994" y="17847"/>
                    <a:pt x="8924" y="17847"/>
                  </a:cubicBezTo>
                  <a:lnTo>
                    <a:pt x="60493" y="17847"/>
                  </a:lnTo>
                  <a:cubicBezTo>
                    <a:pt x="65423" y="17847"/>
                    <a:pt x="69417" y="13853"/>
                    <a:pt x="69417" y="8924"/>
                  </a:cubicBezTo>
                  <a:cubicBezTo>
                    <a:pt x="69417" y="3994"/>
                    <a:pt x="65423" y="0"/>
                    <a:pt x="60493"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240;p35">
              <a:extLst>
                <a:ext uri="{FF2B5EF4-FFF2-40B4-BE49-F238E27FC236}">
                  <a16:creationId xmlns:a16="http://schemas.microsoft.com/office/drawing/2014/main" id="{488A5FDA-5834-4929-B283-58144B7534FA}"/>
                </a:ext>
              </a:extLst>
            </p:cNvPr>
            <p:cNvSpPr/>
            <p:nvPr/>
          </p:nvSpPr>
          <p:spPr>
            <a:xfrm>
              <a:off x="9604764" y="2426064"/>
              <a:ext cx="36596" cy="17847"/>
            </a:xfrm>
            <a:custGeom>
              <a:avLst/>
              <a:gdLst/>
              <a:ahLst/>
              <a:cxnLst/>
              <a:rect l="l" t="t" r="r" b="b"/>
              <a:pathLst>
                <a:path w="36596" h="17847" extrusionOk="0">
                  <a:moveTo>
                    <a:pt x="27673" y="0"/>
                  </a:moveTo>
                  <a:lnTo>
                    <a:pt x="8924" y="0"/>
                  </a:lnTo>
                  <a:cubicBezTo>
                    <a:pt x="3994" y="0"/>
                    <a:pt x="0" y="3994"/>
                    <a:pt x="0" y="8924"/>
                  </a:cubicBezTo>
                  <a:cubicBezTo>
                    <a:pt x="0" y="13853"/>
                    <a:pt x="3994" y="17847"/>
                    <a:pt x="8924" y="17847"/>
                  </a:cubicBezTo>
                  <a:lnTo>
                    <a:pt x="27673" y="17847"/>
                  </a:lnTo>
                  <a:cubicBezTo>
                    <a:pt x="32603" y="17847"/>
                    <a:pt x="36597" y="13853"/>
                    <a:pt x="36597" y="8924"/>
                  </a:cubicBezTo>
                  <a:cubicBezTo>
                    <a:pt x="36597" y="3994"/>
                    <a:pt x="32601" y="0"/>
                    <a:pt x="27673"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241;p35">
              <a:extLst>
                <a:ext uri="{FF2B5EF4-FFF2-40B4-BE49-F238E27FC236}">
                  <a16:creationId xmlns:a16="http://schemas.microsoft.com/office/drawing/2014/main" id="{E38B29C8-3D65-4867-88AE-2D7559FB23A3}"/>
                </a:ext>
              </a:extLst>
            </p:cNvPr>
            <p:cNvSpPr/>
            <p:nvPr/>
          </p:nvSpPr>
          <p:spPr>
            <a:xfrm>
              <a:off x="9446440" y="2462714"/>
              <a:ext cx="194920" cy="17847"/>
            </a:xfrm>
            <a:custGeom>
              <a:avLst/>
              <a:gdLst/>
              <a:ahLst/>
              <a:cxnLst/>
              <a:rect l="l" t="t" r="r" b="b"/>
              <a:pathLst>
                <a:path w="194920" h="17847" extrusionOk="0">
                  <a:moveTo>
                    <a:pt x="185998" y="0"/>
                  </a:moveTo>
                  <a:lnTo>
                    <a:pt x="8924" y="0"/>
                  </a:lnTo>
                  <a:cubicBezTo>
                    <a:pt x="3995" y="0"/>
                    <a:pt x="0" y="3994"/>
                    <a:pt x="0" y="8924"/>
                  </a:cubicBezTo>
                  <a:cubicBezTo>
                    <a:pt x="0" y="13853"/>
                    <a:pt x="3995" y="17847"/>
                    <a:pt x="8924" y="17847"/>
                  </a:cubicBezTo>
                  <a:lnTo>
                    <a:pt x="185997" y="17847"/>
                  </a:lnTo>
                  <a:cubicBezTo>
                    <a:pt x="190926" y="17847"/>
                    <a:pt x="194920" y="13853"/>
                    <a:pt x="194920" y="8924"/>
                  </a:cubicBezTo>
                  <a:cubicBezTo>
                    <a:pt x="194920" y="3994"/>
                    <a:pt x="190926" y="0"/>
                    <a:pt x="185998"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242;p35">
              <a:extLst>
                <a:ext uri="{FF2B5EF4-FFF2-40B4-BE49-F238E27FC236}">
                  <a16:creationId xmlns:a16="http://schemas.microsoft.com/office/drawing/2014/main" id="{98387775-27D2-46C2-A65B-C3457575F354}"/>
                </a:ext>
              </a:extLst>
            </p:cNvPr>
            <p:cNvSpPr/>
            <p:nvPr/>
          </p:nvSpPr>
          <p:spPr>
            <a:xfrm>
              <a:off x="9446440" y="2498508"/>
              <a:ext cx="194920" cy="17847"/>
            </a:xfrm>
            <a:custGeom>
              <a:avLst/>
              <a:gdLst/>
              <a:ahLst/>
              <a:cxnLst/>
              <a:rect l="l" t="t" r="r" b="b"/>
              <a:pathLst>
                <a:path w="194920" h="17847" extrusionOk="0">
                  <a:moveTo>
                    <a:pt x="185998" y="0"/>
                  </a:moveTo>
                  <a:lnTo>
                    <a:pt x="8924" y="0"/>
                  </a:lnTo>
                  <a:cubicBezTo>
                    <a:pt x="3995" y="0"/>
                    <a:pt x="0" y="3994"/>
                    <a:pt x="0" y="8924"/>
                  </a:cubicBezTo>
                  <a:cubicBezTo>
                    <a:pt x="0" y="13853"/>
                    <a:pt x="3995" y="17847"/>
                    <a:pt x="8924" y="17847"/>
                  </a:cubicBezTo>
                  <a:lnTo>
                    <a:pt x="185997" y="17847"/>
                  </a:lnTo>
                  <a:cubicBezTo>
                    <a:pt x="190926" y="17847"/>
                    <a:pt x="194920" y="13853"/>
                    <a:pt x="194920" y="8924"/>
                  </a:cubicBezTo>
                  <a:cubicBezTo>
                    <a:pt x="194920" y="3994"/>
                    <a:pt x="190926" y="0"/>
                    <a:pt x="185998"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243;p35">
              <a:extLst>
                <a:ext uri="{FF2B5EF4-FFF2-40B4-BE49-F238E27FC236}">
                  <a16:creationId xmlns:a16="http://schemas.microsoft.com/office/drawing/2014/main" id="{CC1FD98B-6606-4C0D-9051-42263EA9E5FA}"/>
                </a:ext>
              </a:extLst>
            </p:cNvPr>
            <p:cNvSpPr/>
            <p:nvPr/>
          </p:nvSpPr>
          <p:spPr>
            <a:xfrm>
              <a:off x="9264544" y="2379692"/>
              <a:ext cx="137302" cy="140562"/>
            </a:xfrm>
            <a:custGeom>
              <a:avLst/>
              <a:gdLst/>
              <a:ahLst/>
              <a:cxnLst/>
              <a:rect l="l" t="t" r="r" b="b"/>
              <a:pathLst>
                <a:path w="137302" h="140562" extrusionOk="0">
                  <a:moveTo>
                    <a:pt x="122430" y="0"/>
                  </a:moveTo>
                  <a:lnTo>
                    <a:pt x="14873" y="0"/>
                  </a:lnTo>
                  <a:cubicBezTo>
                    <a:pt x="6671" y="0"/>
                    <a:pt x="0" y="6671"/>
                    <a:pt x="0" y="14873"/>
                  </a:cubicBezTo>
                  <a:lnTo>
                    <a:pt x="0" y="125690"/>
                  </a:lnTo>
                  <a:cubicBezTo>
                    <a:pt x="0" y="133892"/>
                    <a:pt x="6671" y="140563"/>
                    <a:pt x="14873" y="140563"/>
                  </a:cubicBezTo>
                  <a:lnTo>
                    <a:pt x="122430" y="140563"/>
                  </a:lnTo>
                  <a:cubicBezTo>
                    <a:pt x="130631" y="140563"/>
                    <a:pt x="137303" y="133892"/>
                    <a:pt x="137303" y="125690"/>
                  </a:cubicBezTo>
                  <a:lnTo>
                    <a:pt x="137303" y="14873"/>
                  </a:lnTo>
                  <a:cubicBezTo>
                    <a:pt x="137303" y="6673"/>
                    <a:pt x="130630" y="0"/>
                    <a:pt x="122430" y="0"/>
                  </a:cubicBezTo>
                  <a:close/>
                  <a:moveTo>
                    <a:pt x="119455" y="122716"/>
                  </a:moveTo>
                  <a:lnTo>
                    <a:pt x="17847" y="122716"/>
                  </a:lnTo>
                  <a:lnTo>
                    <a:pt x="17847" y="17847"/>
                  </a:lnTo>
                  <a:lnTo>
                    <a:pt x="119455" y="17847"/>
                  </a:lnTo>
                  <a:lnTo>
                    <a:pt x="119455" y="12271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244;p35">
              <a:extLst>
                <a:ext uri="{FF2B5EF4-FFF2-40B4-BE49-F238E27FC236}">
                  <a16:creationId xmlns:a16="http://schemas.microsoft.com/office/drawing/2014/main" id="{3FB6CC21-5739-48DE-8D6D-EAA37A3BE685}"/>
                </a:ext>
              </a:extLst>
            </p:cNvPr>
            <p:cNvSpPr/>
            <p:nvPr/>
          </p:nvSpPr>
          <p:spPr>
            <a:xfrm>
              <a:off x="9158913" y="2105631"/>
              <a:ext cx="609193" cy="585634"/>
            </a:xfrm>
            <a:custGeom>
              <a:avLst/>
              <a:gdLst/>
              <a:ahLst/>
              <a:cxnLst/>
              <a:rect l="l" t="t" r="r" b="b"/>
              <a:pathLst>
                <a:path w="609193" h="585634" extrusionOk="0">
                  <a:moveTo>
                    <a:pt x="586695" y="0"/>
                  </a:moveTo>
                  <a:lnTo>
                    <a:pt x="339475" y="0"/>
                  </a:lnTo>
                  <a:cubicBezTo>
                    <a:pt x="327070" y="0"/>
                    <a:pt x="316978" y="10120"/>
                    <a:pt x="316978" y="22558"/>
                  </a:cubicBezTo>
                  <a:lnTo>
                    <a:pt x="316978" y="55283"/>
                  </a:lnTo>
                  <a:lnTo>
                    <a:pt x="316978" y="147257"/>
                  </a:lnTo>
                  <a:lnTo>
                    <a:pt x="286621" y="147257"/>
                  </a:lnTo>
                  <a:lnTo>
                    <a:pt x="286621" y="132190"/>
                  </a:lnTo>
                  <a:cubicBezTo>
                    <a:pt x="286621" y="127261"/>
                    <a:pt x="282625" y="123266"/>
                    <a:pt x="277697" y="123266"/>
                  </a:cubicBezTo>
                  <a:cubicBezTo>
                    <a:pt x="272769" y="123266"/>
                    <a:pt x="268773" y="127261"/>
                    <a:pt x="268773" y="132190"/>
                  </a:cubicBezTo>
                  <a:lnTo>
                    <a:pt x="268773" y="147257"/>
                  </a:lnTo>
                  <a:lnTo>
                    <a:pt x="213298" y="147257"/>
                  </a:lnTo>
                  <a:lnTo>
                    <a:pt x="213298" y="118233"/>
                  </a:lnTo>
                  <a:cubicBezTo>
                    <a:pt x="213298" y="111808"/>
                    <a:pt x="209264" y="104804"/>
                    <a:pt x="203705" y="101579"/>
                  </a:cubicBezTo>
                  <a:lnTo>
                    <a:pt x="152937" y="72139"/>
                  </a:lnTo>
                  <a:cubicBezTo>
                    <a:pt x="149466" y="70126"/>
                    <a:pt x="145788" y="69703"/>
                    <a:pt x="143314" y="69703"/>
                  </a:cubicBezTo>
                  <a:cubicBezTo>
                    <a:pt x="140840" y="69703"/>
                    <a:pt x="137161" y="70125"/>
                    <a:pt x="133692" y="72138"/>
                  </a:cubicBezTo>
                  <a:lnTo>
                    <a:pt x="82917" y="101581"/>
                  </a:lnTo>
                  <a:cubicBezTo>
                    <a:pt x="77359" y="104804"/>
                    <a:pt x="73324" y="111808"/>
                    <a:pt x="73324" y="118233"/>
                  </a:cubicBezTo>
                  <a:lnTo>
                    <a:pt x="73324" y="147711"/>
                  </a:lnTo>
                  <a:cubicBezTo>
                    <a:pt x="54744" y="150587"/>
                    <a:pt x="40473" y="166740"/>
                    <a:pt x="40473" y="186176"/>
                  </a:cubicBezTo>
                  <a:lnTo>
                    <a:pt x="40473" y="231792"/>
                  </a:lnTo>
                  <a:lnTo>
                    <a:pt x="22498" y="231792"/>
                  </a:lnTo>
                  <a:cubicBezTo>
                    <a:pt x="19977" y="231792"/>
                    <a:pt x="17847" y="229635"/>
                    <a:pt x="17847" y="227081"/>
                  </a:cubicBezTo>
                  <a:lnTo>
                    <a:pt x="17847" y="66191"/>
                  </a:lnTo>
                  <a:cubicBezTo>
                    <a:pt x="17847" y="63637"/>
                    <a:pt x="19977" y="61480"/>
                    <a:pt x="22498" y="61480"/>
                  </a:cubicBezTo>
                  <a:lnTo>
                    <a:pt x="264123" y="61480"/>
                  </a:lnTo>
                  <a:cubicBezTo>
                    <a:pt x="266645" y="61480"/>
                    <a:pt x="268773" y="63637"/>
                    <a:pt x="268773" y="66191"/>
                  </a:cubicBezTo>
                  <a:lnTo>
                    <a:pt x="268773" y="82217"/>
                  </a:lnTo>
                  <a:cubicBezTo>
                    <a:pt x="268773" y="87147"/>
                    <a:pt x="272769" y="91141"/>
                    <a:pt x="277697" y="91141"/>
                  </a:cubicBezTo>
                  <a:cubicBezTo>
                    <a:pt x="282625" y="91141"/>
                    <a:pt x="286621" y="87147"/>
                    <a:pt x="286621" y="82217"/>
                  </a:cubicBezTo>
                  <a:lnTo>
                    <a:pt x="286621" y="66191"/>
                  </a:lnTo>
                  <a:cubicBezTo>
                    <a:pt x="286621" y="53753"/>
                    <a:pt x="276528" y="43632"/>
                    <a:pt x="264123" y="43632"/>
                  </a:cubicBezTo>
                  <a:lnTo>
                    <a:pt x="22498" y="43632"/>
                  </a:lnTo>
                  <a:cubicBezTo>
                    <a:pt x="10092" y="43632"/>
                    <a:pt x="0" y="53753"/>
                    <a:pt x="0" y="66191"/>
                  </a:cubicBezTo>
                  <a:lnTo>
                    <a:pt x="0" y="227083"/>
                  </a:lnTo>
                  <a:cubicBezTo>
                    <a:pt x="0" y="239521"/>
                    <a:pt x="10092" y="249641"/>
                    <a:pt x="22498" y="249641"/>
                  </a:cubicBezTo>
                  <a:lnTo>
                    <a:pt x="40472" y="249641"/>
                  </a:lnTo>
                  <a:lnTo>
                    <a:pt x="40472" y="469783"/>
                  </a:lnTo>
                  <a:cubicBezTo>
                    <a:pt x="40472" y="491244"/>
                    <a:pt x="57872" y="508705"/>
                    <a:pt x="79261" y="508705"/>
                  </a:cubicBezTo>
                  <a:lnTo>
                    <a:pt x="223727" y="508705"/>
                  </a:lnTo>
                  <a:lnTo>
                    <a:pt x="223727" y="534490"/>
                  </a:lnTo>
                  <a:lnTo>
                    <a:pt x="164113" y="534490"/>
                  </a:lnTo>
                  <a:cubicBezTo>
                    <a:pt x="155912" y="534490"/>
                    <a:pt x="149240" y="541161"/>
                    <a:pt x="149240" y="549362"/>
                  </a:cubicBezTo>
                  <a:lnTo>
                    <a:pt x="149240" y="570762"/>
                  </a:lnTo>
                  <a:cubicBezTo>
                    <a:pt x="149240" y="578963"/>
                    <a:pt x="155912" y="585634"/>
                    <a:pt x="164113" y="585634"/>
                  </a:cubicBezTo>
                  <a:lnTo>
                    <a:pt x="434221" y="585634"/>
                  </a:lnTo>
                  <a:cubicBezTo>
                    <a:pt x="442423" y="585634"/>
                    <a:pt x="449094" y="578963"/>
                    <a:pt x="449094" y="570762"/>
                  </a:cubicBezTo>
                  <a:lnTo>
                    <a:pt x="449094" y="549362"/>
                  </a:lnTo>
                  <a:cubicBezTo>
                    <a:pt x="449094" y="541161"/>
                    <a:pt x="442423" y="534490"/>
                    <a:pt x="434221" y="534490"/>
                  </a:cubicBezTo>
                  <a:lnTo>
                    <a:pt x="374606" y="534490"/>
                  </a:lnTo>
                  <a:lnTo>
                    <a:pt x="374606" y="508705"/>
                  </a:lnTo>
                  <a:lnTo>
                    <a:pt x="519074" y="508705"/>
                  </a:lnTo>
                  <a:cubicBezTo>
                    <a:pt x="540462" y="508705"/>
                    <a:pt x="557863" y="491244"/>
                    <a:pt x="557863" y="469783"/>
                  </a:cubicBezTo>
                  <a:lnTo>
                    <a:pt x="557863" y="186177"/>
                  </a:lnTo>
                  <a:cubicBezTo>
                    <a:pt x="557863" y="164717"/>
                    <a:pt x="540462" y="147257"/>
                    <a:pt x="519074" y="147257"/>
                  </a:cubicBezTo>
                  <a:lnTo>
                    <a:pt x="334825" y="147257"/>
                  </a:lnTo>
                  <a:lnTo>
                    <a:pt x="334825" y="64207"/>
                  </a:lnTo>
                  <a:lnTo>
                    <a:pt x="591346" y="64207"/>
                  </a:lnTo>
                  <a:lnTo>
                    <a:pt x="591346" y="190237"/>
                  </a:lnTo>
                  <a:cubicBezTo>
                    <a:pt x="591346" y="192789"/>
                    <a:pt x="589216" y="194947"/>
                    <a:pt x="586695" y="194947"/>
                  </a:cubicBezTo>
                  <a:lnTo>
                    <a:pt x="574688" y="194947"/>
                  </a:lnTo>
                  <a:cubicBezTo>
                    <a:pt x="569758" y="194947"/>
                    <a:pt x="565764" y="198941"/>
                    <a:pt x="565764" y="203870"/>
                  </a:cubicBezTo>
                  <a:cubicBezTo>
                    <a:pt x="565764" y="208800"/>
                    <a:pt x="569758" y="212794"/>
                    <a:pt x="574688" y="212794"/>
                  </a:cubicBezTo>
                  <a:lnTo>
                    <a:pt x="586695" y="212794"/>
                  </a:lnTo>
                  <a:cubicBezTo>
                    <a:pt x="599101" y="212794"/>
                    <a:pt x="609193" y="202674"/>
                    <a:pt x="609193" y="190237"/>
                  </a:cubicBezTo>
                  <a:lnTo>
                    <a:pt x="609193" y="55283"/>
                  </a:lnTo>
                  <a:lnTo>
                    <a:pt x="609193" y="22558"/>
                  </a:lnTo>
                  <a:cubicBezTo>
                    <a:pt x="609193" y="10120"/>
                    <a:pt x="599101" y="0"/>
                    <a:pt x="586695" y="0"/>
                  </a:cubicBezTo>
                  <a:close/>
                  <a:moveTo>
                    <a:pt x="142532" y="87643"/>
                  </a:moveTo>
                  <a:cubicBezTo>
                    <a:pt x="142649" y="87610"/>
                    <a:pt x="142931" y="87551"/>
                    <a:pt x="143313" y="87551"/>
                  </a:cubicBezTo>
                  <a:cubicBezTo>
                    <a:pt x="143695" y="87551"/>
                    <a:pt x="143977" y="87610"/>
                    <a:pt x="144093" y="87643"/>
                  </a:cubicBezTo>
                  <a:lnTo>
                    <a:pt x="186586" y="112284"/>
                  </a:lnTo>
                  <a:lnTo>
                    <a:pt x="143313" y="137380"/>
                  </a:lnTo>
                  <a:lnTo>
                    <a:pt x="100037" y="112284"/>
                  </a:lnTo>
                  <a:lnTo>
                    <a:pt x="142532" y="87643"/>
                  </a:lnTo>
                  <a:close/>
                  <a:moveTo>
                    <a:pt x="195452" y="127775"/>
                  </a:moveTo>
                  <a:lnTo>
                    <a:pt x="195452" y="177037"/>
                  </a:lnTo>
                  <a:cubicBezTo>
                    <a:pt x="195364" y="177437"/>
                    <a:pt x="194951" y="178154"/>
                    <a:pt x="194650" y="178429"/>
                  </a:cubicBezTo>
                  <a:lnTo>
                    <a:pt x="152238" y="203027"/>
                  </a:lnTo>
                  <a:lnTo>
                    <a:pt x="152238" y="152836"/>
                  </a:lnTo>
                  <a:lnTo>
                    <a:pt x="195452" y="127775"/>
                  </a:lnTo>
                  <a:close/>
                  <a:moveTo>
                    <a:pt x="91172" y="127775"/>
                  </a:moveTo>
                  <a:lnTo>
                    <a:pt x="134389" y="152835"/>
                  </a:lnTo>
                  <a:lnTo>
                    <a:pt x="134389" y="203028"/>
                  </a:lnTo>
                  <a:lnTo>
                    <a:pt x="91974" y="178429"/>
                  </a:lnTo>
                  <a:cubicBezTo>
                    <a:pt x="91673" y="178154"/>
                    <a:pt x="91260" y="177437"/>
                    <a:pt x="91172" y="177037"/>
                  </a:cubicBezTo>
                  <a:lnTo>
                    <a:pt x="91172" y="127775"/>
                  </a:lnTo>
                  <a:close/>
                  <a:moveTo>
                    <a:pt x="58321" y="186177"/>
                  </a:moveTo>
                  <a:cubicBezTo>
                    <a:pt x="58321" y="176635"/>
                    <a:pt x="64663" y="168563"/>
                    <a:pt x="73324" y="165979"/>
                  </a:cubicBezTo>
                  <a:lnTo>
                    <a:pt x="73324" y="177157"/>
                  </a:lnTo>
                  <a:cubicBezTo>
                    <a:pt x="73324" y="183584"/>
                    <a:pt x="77360" y="190588"/>
                    <a:pt x="82917" y="193810"/>
                  </a:cubicBezTo>
                  <a:lnTo>
                    <a:pt x="133691" y="223255"/>
                  </a:lnTo>
                  <a:cubicBezTo>
                    <a:pt x="137161" y="225266"/>
                    <a:pt x="140838" y="225688"/>
                    <a:pt x="143311" y="225688"/>
                  </a:cubicBezTo>
                  <a:cubicBezTo>
                    <a:pt x="145785" y="225688"/>
                    <a:pt x="149463" y="225266"/>
                    <a:pt x="152935" y="223254"/>
                  </a:cubicBezTo>
                  <a:lnTo>
                    <a:pt x="203704" y="193810"/>
                  </a:lnTo>
                  <a:cubicBezTo>
                    <a:pt x="209263" y="190588"/>
                    <a:pt x="213298" y="183584"/>
                    <a:pt x="213298" y="177157"/>
                  </a:cubicBezTo>
                  <a:lnTo>
                    <a:pt x="213298" y="165104"/>
                  </a:lnTo>
                  <a:lnTo>
                    <a:pt x="268773" y="165104"/>
                  </a:lnTo>
                  <a:lnTo>
                    <a:pt x="268773" y="227083"/>
                  </a:lnTo>
                  <a:cubicBezTo>
                    <a:pt x="268773" y="229636"/>
                    <a:pt x="266643" y="231793"/>
                    <a:pt x="264123" y="231793"/>
                  </a:cubicBezTo>
                  <a:lnTo>
                    <a:pt x="58321" y="231793"/>
                  </a:lnTo>
                  <a:lnTo>
                    <a:pt x="58321" y="186177"/>
                  </a:lnTo>
                  <a:close/>
                  <a:moveTo>
                    <a:pt x="431247" y="552337"/>
                  </a:moveTo>
                  <a:lnTo>
                    <a:pt x="431247" y="567787"/>
                  </a:lnTo>
                  <a:lnTo>
                    <a:pt x="431246" y="567787"/>
                  </a:lnTo>
                  <a:lnTo>
                    <a:pt x="167088" y="567787"/>
                  </a:lnTo>
                  <a:lnTo>
                    <a:pt x="167088" y="552337"/>
                  </a:lnTo>
                  <a:lnTo>
                    <a:pt x="431247" y="552337"/>
                  </a:lnTo>
                  <a:close/>
                  <a:moveTo>
                    <a:pt x="241575" y="534488"/>
                  </a:moveTo>
                  <a:lnTo>
                    <a:pt x="241575" y="508704"/>
                  </a:lnTo>
                  <a:lnTo>
                    <a:pt x="356759" y="508704"/>
                  </a:lnTo>
                  <a:lnTo>
                    <a:pt x="356759" y="534488"/>
                  </a:lnTo>
                  <a:lnTo>
                    <a:pt x="241575" y="534488"/>
                  </a:lnTo>
                  <a:close/>
                  <a:moveTo>
                    <a:pt x="519074" y="165104"/>
                  </a:moveTo>
                  <a:lnTo>
                    <a:pt x="519074" y="165104"/>
                  </a:lnTo>
                  <a:cubicBezTo>
                    <a:pt x="530620" y="165104"/>
                    <a:pt x="540015" y="174558"/>
                    <a:pt x="540015" y="186177"/>
                  </a:cubicBezTo>
                  <a:lnTo>
                    <a:pt x="540015" y="439044"/>
                  </a:lnTo>
                  <a:lnTo>
                    <a:pt x="239156" y="439044"/>
                  </a:lnTo>
                  <a:cubicBezTo>
                    <a:pt x="234228" y="439044"/>
                    <a:pt x="230232" y="443038"/>
                    <a:pt x="230232" y="447967"/>
                  </a:cubicBezTo>
                  <a:cubicBezTo>
                    <a:pt x="230232" y="452897"/>
                    <a:pt x="234228" y="456891"/>
                    <a:pt x="239156" y="456891"/>
                  </a:cubicBezTo>
                  <a:lnTo>
                    <a:pt x="540014" y="456891"/>
                  </a:lnTo>
                  <a:lnTo>
                    <a:pt x="540014" y="469782"/>
                  </a:lnTo>
                  <a:cubicBezTo>
                    <a:pt x="540014" y="481403"/>
                    <a:pt x="530619" y="490856"/>
                    <a:pt x="519073" y="490856"/>
                  </a:cubicBezTo>
                  <a:lnTo>
                    <a:pt x="79261" y="490856"/>
                  </a:lnTo>
                  <a:cubicBezTo>
                    <a:pt x="67713" y="490856"/>
                    <a:pt x="58320" y="481403"/>
                    <a:pt x="58320" y="469782"/>
                  </a:cubicBezTo>
                  <a:lnTo>
                    <a:pt x="58320" y="456891"/>
                  </a:lnTo>
                  <a:lnTo>
                    <a:pt x="182044" y="456891"/>
                  </a:lnTo>
                  <a:cubicBezTo>
                    <a:pt x="186972" y="456891"/>
                    <a:pt x="190968" y="452897"/>
                    <a:pt x="190968" y="447967"/>
                  </a:cubicBezTo>
                  <a:cubicBezTo>
                    <a:pt x="190968" y="443038"/>
                    <a:pt x="186972" y="439044"/>
                    <a:pt x="182044" y="439044"/>
                  </a:cubicBezTo>
                  <a:lnTo>
                    <a:pt x="58321" y="439044"/>
                  </a:lnTo>
                  <a:lnTo>
                    <a:pt x="58321" y="249641"/>
                  </a:lnTo>
                  <a:lnTo>
                    <a:pt x="264124" y="249641"/>
                  </a:lnTo>
                  <a:cubicBezTo>
                    <a:pt x="276530" y="249641"/>
                    <a:pt x="286622" y="239521"/>
                    <a:pt x="286622" y="227083"/>
                  </a:cubicBezTo>
                  <a:lnTo>
                    <a:pt x="286622" y="165104"/>
                  </a:lnTo>
                  <a:lnTo>
                    <a:pt x="316979" y="165104"/>
                  </a:lnTo>
                  <a:lnTo>
                    <a:pt x="316979" y="190237"/>
                  </a:lnTo>
                  <a:cubicBezTo>
                    <a:pt x="316979" y="202674"/>
                    <a:pt x="327071" y="212794"/>
                    <a:pt x="339476" y="212794"/>
                  </a:cubicBezTo>
                  <a:lnTo>
                    <a:pt x="514007" y="212794"/>
                  </a:lnTo>
                  <a:cubicBezTo>
                    <a:pt x="518936" y="212794"/>
                    <a:pt x="522930" y="208800"/>
                    <a:pt x="522930" y="203870"/>
                  </a:cubicBezTo>
                  <a:cubicBezTo>
                    <a:pt x="522930" y="198941"/>
                    <a:pt x="518936" y="194947"/>
                    <a:pt x="514007" y="194947"/>
                  </a:cubicBezTo>
                  <a:lnTo>
                    <a:pt x="339475" y="194947"/>
                  </a:lnTo>
                  <a:cubicBezTo>
                    <a:pt x="336955" y="194947"/>
                    <a:pt x="334825" y="192789"/>
                    <a:pt x="334825" y="190237"/>
                  </a:cubicBezTo>
                  <a:lnTo>
                    <a:pt x="334825" y="165104"/>
                  </a:lnTo>
                  <a:lnTo>
                    <a:pt x="519074" y="165104"/>
                  </a:lnTo>
                  <a:close/>
                  <a:moveTo>
                    <a:pt x="334825" y="46359"/>
                  </a:moveTo>
                  <a:lnTo>
                    <a:pt x="334825" y="22558"/>
                  </a:lnTo>
                  <a:cubicBezTo>
                    <a:pt x="334825" y="20325"/>
                    <a:pt x="336455" y="18394"/>
                    <a:pt x="338552" y="17945"/>
                  </a:cubicBezTo>
                  <a:cubicBezTo>
                    <a:pt x="338852" y="17881"/>
                    <a:pt x="339161" y="17847"/>
                    <a:pt x="339475" y="17847"/>
                  </a:cubicBezTo>
                  <a:lnTo>
                    <a:pt x="586693" y="17847"/>
                  </a:lnTo>
                  <a:cubicBezTo>
                    <a:pt x="587009" y="17847"/>
                    <a:pt x="587317" y="17881"/>
                    <a:pt x="587617" y="17945"/>
                  </a:cubicBezTo>
                  <a:cubicBezTo>
                    <a:pt x="589714" y="18394"/>
                    <a:pt x="591344" y="20325"/>
                    <a:pt x="591344" y="22558"/>
                  </a:cubicBezTo>
                  <a:lnTo>
                    <a:pt x="591344" y="46359"/>
                  </a:lnTo>
                  <a:lnTo>
                    <a:pt x="334825" y="46359"/>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245;p35">
              <a:extLst>
                <a:ext uri="{FF2B5EF4-FFF2-40B4-BE49-F238E27FC236}">
                  <a16:creationId xmlns:a16="http://schemas.microsoft.com/office/drawing/2014/main" id="{8F379B3B-D1ED-49F3-9E82-39EECFBD1B6D}"/>
                </a:ext>
              </a:extLst>
            </p:cNvPr>
            <p:cNvSpPr/>
            <p:nvPr/>
          </p:nvSpPr>
          <p:spPr>
            <a:xfrm>
              <a:off x="9522206" y="2188805"/>
              <a:ext cx="72145" cy="17847"/>
            </a:xfrm>
            <a:custGeom>
              <a:avLst/>
              <a:gdLst/>
              <a:ahLst/>
              <a:cxnLst/>
              <a:rect l="l" t="t" r="r" b="b"/>
              <a:pathLst>
                <a:path w="72145" h="17847" extrusionOk="0">
                  <a:moveTo>
                    <a:pt x="63222" y="0"/>
                  </a:moveTo>
                  <a:lnTo>
                    <a:pt x="8924" y="0"/>
                  </a:lnTo>
                  <a:cubicBezTo>
                    <a:pt x="3995" y="0"/>
                    <a:pt x="0" y="3994"/>
                    <a:pt x="0" y="8924"/>
                  </a:cubicBezTo>
                  <a:cubicBezTo>
                    <a:pt x="0" y="13853"/>
                    <a:pt x="3995" y="17847"/>
                    <a:pt x="8924" y="17847"/>
                  </a:cubicBezTo>
                  <a:lnTo>
                    <a:pt x="63222" y="17847"/>
                  </a:lnTo>
                  <a:cubicBezTo>
                    <a:pt x="68151" y="17847"/>
                    <a:pt x="72145" y="13853"/>
                    <a:pt x="72145" y="8924"/>
                  </a:cubicBezTo>
                  <a:cubicBezTo>
                    <a:pt x="72145" y="3994"/>
                    <a:pt x="68150" y="0"/>
                    <a:pt x="63222"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246;p35">
              <a:extLst>
                <a:ext uri="{FF2B5EF4-FFF2-40B4-BE49-F238E27FC236}">
                  <a16:creationId xmlns:a16="http://schemas.microsoft.com/office/drawing/2014/main" id="{7CB8AD85-2E7F-44E0-8F89-38E728073FF4}"/>
                </a:ext>
              </a:extLst>
            </p:cNvPr>
            <p:cNvSpPr/>
            <p:nvPr/>
          </p:nvSpPr>
          <p:spPr>
            <a:xfrm>
              <a:off x="9522206" y="2217438"/>
              <a:ext cx="72145" cy="17847"/>
            </a:xfrm>
            <a:custGeom>
              <a:avLst/>
              <a:gdLst/>
              <a:ahLst/>
              <a:cxnLst/>
              <a:rect l="l" t="t" r="r" b="b"/>
              <a:pathLst>
                <a:path w="72145" h="17847" extrusionOk="0">
                  <a:moveTo>
                    <a:pt x="63222" y="0"/>
                  </a:moveTo>
                  <a:lnTo>
                    <a:pt x="8924" y="0"/>
                  </a:lnTo>
                  <a:cubicBezTo>
                    <a:pt x="3995" y="0"/>
                    <a:pt x="0" y="3994"/>
                    <a:pt x="0" y="8924"/>
                  </a:cubicBezTo>
                  <a:cubicBezTo>
                    <a:pt x="0" y="13853"/>
                    <a:pt x="3995" y="17847"/>
                    <a:pt x="8924" y="17847"/>
                  </a:cubicBezTo>
                  <a:lnTo>
                    <a:pt x="63222" y="17847"/>
                  </a:lnTo>
                  <a:cubicBezTo>
                    <a:pt x="68151" y="17847"/>
                    <a:pt x="72145" y="13853"/>
                    <a:pt x="72145" y="8924"/>
                  </a:cubicBezTo>
                  <a:cubicBezTo>
                    <a:pt x="72145" y="3995"/>
                    <a:pt x="68150" y="0"/>
                    <a:pt x="63222"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247;p35">
              <a:extLst>
                <a:ext uri="{FF2B5EF4-FFF2-40B4-BE49-F238E27FC236}">
                  <a16:creationId xmlns:a16="http://schemas.microsoft.com/office/drawing/2014/main" id="{41086EC3-5480-4289-AF40-68B92EE712E2}"/>
                </a:ext>
              </a:extLst>
            </p:cNvPr>
            <p:cNvSpPr/>
            <p:nvPr/>
          </p:nvSpPr>
          <p:spPr>
            <a:xfrm>
              <a:off x="9614908" y="2188805"/>
              <a:ext cx="114793" cy="17847"/>
            </a:xfrm>
            <a:custGeom>
              <a:avLst/>
              <a:gdLst/>
              <a:ahLst/>
              <a:cxnLst/>
              <a:rect l="l" t="t" r="r" b="b"/>
              <a:pathLst>
                <a:path w="114793" h="17847" extrusionOk="0">
                  <a:moveTo>
                    <a:pt x="105870" y="0"/>
                  </a:moveTo>
                  <a:lnTo>
                    <a:pt x="8924" y="0"/>
                  </a:lnTo>
                  <a:cubicBezTo>
                    <a:pt x="3994" y="0"/>
                    <a:pt x="0" y="3994"/>
                    <a:pt x="0" y="8924"/>
                  </a:cubicBezTo>
                  <a:cubicBezTo>
                    <a:pt x="0" y="13852"/>
                    <a:pt x="3995" y="17847"/>
                    <a:pt x="8924" y="17847"/>
                  </a:cubicBezTo>
                  <a:lnTo>
                    <a:pt x="105870" y="17847"/>
                  </a:lnTo>
                  <a:cubicBezTo>
                    <a:pt x="110799" y="17847"/>
                    <a:pt x="114794" y="13853"/>
                    <a:pt x="114794" y="8924"/>
                  </a:cubicBezTo>
                  <a:cubicBezTo>
                    <a:pt x="114794" y="3994"/>
                    <a:pt x="110799" y="0"/>
                    <a:pt x="105870"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248;p35">
              <a:extLst>
                <a:ext uri="{FF2B5EF4-FFF2-40B4-BE49-F238E27FC236}">
                  <a16:creationId xmlns:a16="http://schemas.microsoft.com/office/drawing/2014/main" id="{6E683233-303C-4093-8E5D-925C23CF5C11}"/>
                </a:ext>
              </a:extLst>
            </p:cNvPr>
            <p:cNvSpPr/>
            <p:nvPr/>
          </p:nvSpPr>
          <p:spPr>
            <a:xfrm>
              <a:off x="9614908" y="2217438"/>
              <a:ext cx="114793" cy="17847"/>
            </a:xfrm>
            <a:custGeom>
              <a:avLst/>
              <a:gdLst/>
              <a:ahLst/>
              <a:cxnLst/>
              <a:rect l="l" t="t" r="r" b="b"/>
              <a:pathLst>
                <a:path w="114793" h="17847" extrusionOk="0">
                  <a:moveTo>
                    <a:pt x="105870" y="0"/>
                  </a:moveTo>
                  <a:lnTo>
                    <a:pt x="8924" y="0"/>
                  </a:lnTo>
                  <a:cubicBezTo>
                    <a:pt x="3994" y="0"/>
                    <a:pt x="0" y="3994"/>
                    <a:pt x="0" y="8924"/>
                  </a:cubicBezTo>
                  <a:cubicBezTo>
                    <a:pt x="0" y="13853"/>
                    <a:pt x="3995" y="17847"/>
                    <a:pt x="8924" y="17847"/>
                  </a:cubicBezTo>
                  <a:lnTo>
                    <a:pt x="105870" y="17847"/>
                  </a:lnTo>
                  <a:cubicBezTo>
                    <a:pt x="110799" y="17847"/>
                    <a:pt x="114794" y="13853"/>
                    <a:pt x="114794" y="8924"/>
                  </a:cubicBezTo>
                  <a:cubicBezTo>
                    <a:pt x="114794" y="3994"/>
                    <a:pt x="110799" y="0"/>
                    <a:pt x="105870"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2912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31"/>
          <p:cNvSpPr txBox="1">
            <a:spLocks noGrp="1"/>
          </p:cNvSpPr>
          <p:nvPr>
            <p:ph type="title"/>
          </p:nvPr>
        </p:nvSpPr>
        <p:spPr>
          <a:xfrm>
            <a:off x="457200" y="388423"/>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Accuracy Comparision</a:t>
            </a:r>
            <a:endParaRPr dirty="0"/>
          </a:p>
        </p:txBody>
      </p:sp>
      <p:pic>
        <p:nvPicPr>
          <p:cNvPr id="3" name="Picture 2">
            <a:extLst>
              <a:ext uri="{FF2B5EF4-FFF2-40B4-BE49-F238E27FC236}">
                <a16:creationId xmlns:a16="http://schemas.microsoft.com/office/drawing/2014/main" id="{CEC8431E-4515-4DAE-B083-06434E25C075}"/>
              </a:ext>
            </a:extLst>
          </p:cNvPr>
          <p:cNvPicPr>
            <a:picLocks noChangeAspect="1"/>
          </p:cNvPicPr>
          <p:nvPr/>
        </p:nvPicPr>
        <p:blipFill>
          <a:blip r:embed="rId3"/>
          <a:stretch>
            <a:fillRect/>
          </a:stretch>
        </p:blipFill>
        <p:spPr>
          <a:xfrm>
            <a:off x="188257" y="1691801"/>
            <a:ext cx="4267723" cy="2452147"/>
          </a:xfrm>
          <a:prstGeom prst="rect">
            <a:avLst/>
          </a:prstGeom>
        </p:spPr>
      </p:pic>
      <p:graphicFrame>
        <p:nvGraphicFramePr>
          <p:cNvPr id="5" name="Table 5">
            <a:extLst>
              <a:ext uri="{FF2B5EF4-FFF2-40B4-BE49-F238E27FC236}">
                <a16:creationId xmlns:a16="http://schemas.microsoft.com/office/drawing/2014/main" id="{C2760C9A-CC7E-4311-8882-CCB5BAC4944C}"/>
              </a:ext>
            </a:extLst>
          </p:cNvPr>
          <p:cNvGraphicFramePr>
            <a:graphicFrameLocks noGrp="1"/>
          </p:cNvGraphicFramePr>
          <p:nvPr>
            <p:extLst>
              <p:ext uri="{D42A27DB-BD31-4B8C-83A1-F6EECF244321}">
                <p14:modId xmlns:p14="http://schemas.microsoft.com/office/powerpoint/2010/main" val="3108674019"/>
              </p:ext>
            </p:extLst>
          </p:nvPr>
        </p:nvGraphicFramePr>
        <p:xfrm>
          <a:off x="4455980" y="1917114"/>
          <a:ext cx="4470308" cy="2001520"/>
        </p:xfrm>
        <a:graphic>
          <a:graphicData uri="http://schemas.openxmlformats.org/drawingml/2006/table">
            <a:tbl>
              <a:tblPr firstRow="1" bandRow="1">
                <a:tableStyleId>{49B59383-A369-44DD-939B-CA7B87959891}</a:tableStyleId>
              </a:tblPr>
              <a:tblGrid>
                <a:gridCol w="1591354">
                  <a:extLst>
                    <a:ext uri="{9D8B030D-6E8A-4147-A177-3AD203B41FA5}">
                      <a16:colId xmlns:a16="http://schemas.microsoft.com/office/drawing/2014/main" val="3956476184"/>
                    </a:ext>
                  </a:extLst>
                </a:gridCol>
                <a:gridCol w="1214078">
                  <a:extLst>
                    <a:ext uri="{9D8B030D-6E8A-4147-A177-3AD203B41FA5}">
                      <a16:colId xmlns:a16="http://schemas.microsoft.com/office/drawing/2014/main" val="324991478"/>
                    </a:ext>
                  </a:extLst>
                </a:gridCol>
                <a:gridCol w="829875">
                  <a:extLst>
                    <a:ext uri="{9D8B030D-6E8A-4147-A177-3AD203B41FA5}">
                      <a16:colId xmlns:a16="http://schemas.microsoft.com/office/drawing/2014/main" val="604560187"/>
                    </a:ext>
                  </a:extLst>
                </a:gridCol>
                <a:gridCol w="835001">
                  <a:extLst>
                    <a:ext uri="{9D8B030D-6E8A-4147-A177-3AD203B41FA5}">
                      <a16:colId xmlns:a16="http://schemas.microsoft.com/office/drawing/2014/main" val="2952155905"/>
                    </a:ext>
                  </a:extLst>
                </a:gridCol>
              </a:tblGrid>
              <a:tr h="454175">
                <a:tc>
                  <a:txBody>
                    <a:bodyPr/>
                    <a:lstStyle/>
                    <a:p>
                      <a:pPr algn="ctr"/>
                      <a:endParaRPr lang="en-US" dirty="0">
                        <a:latin typeface="Montserrat SemiBold" panose="00000700000000000000" pitchFamily="2" charset="0"/>
                      </a:endParaRPr>
                    </a:p>
                  </a:txBody>
                  <a:tcPr>
                    <a:solidFill>
                      <a:srgbClr val="C8D3E5"/>
                    </a:solidFill>
                  </a:tcPr>
                </a:tc>
                <a:tc>
                  <a:txBody>
                    <a:bodyPr/>
                    <a:lstStyle/>
                    <a:p>
                      <a:pPr algn="ctr"/>
                      <a:r>
                        <a:rPr lang="en-US" dirty="0">
                          <a:latin typeface="Montserrat SemiBold" panose="00000700000000000000" pitchFamily="2" charset="0"/>
                        </a:rPr>
                        <a:t>Random</a:t>
                      </a:r>
                    </a:p>
                    <a:p>
                      <a:pPr algn="ctr"/>
                      <a:r>
                        <a:rPr lang="en-US" dirty="0">
                          <a:latin typeface="Montserrat SemiBold" panose="00000700000000000000" pitchFamily="2" charset="0"/>
                        </a:rPr>
                        <a:t>Forest</a:t>
                      </a:r>
                    </a:p>
                  </a:txBody>
                  <a:tcPr>
                    <a:solidFill>
                      <a:schemeClr val="accent2">
                        <a:lumMod val="75000"/>
                      </a:schemeClr>
                    </a:solidFill>
                  </a:tcPr>
                </a:tc>
                <a:tc>
                  <a:txBody>
                    <a:bodyPr/>
                    <a:lstStyle/>
                    <a:p>
                      <a:pPr algn="ctr"/>
                      <a:r>
                        <a:rPr lang="en-US" dirty="0">
                          <a:latin typeface="Montserrat SemiBold" panose="00000700000000000000" pitchFamily="2" charset="0"/>
                        </a:rPr>
                        <a:t>SVM</a:t>
                      </a:r>
                    </a:p>
                  </a:txBody>
                  <a:tcPr>
                    <a:solidFill>
                      <a:srgbClr val="18E4A2"/>
                    </a:solidFill>
                  </a:tcPr>
                </a:tc>
                <a:tc>
                  <a:txBody>
                    <a:bodyPr/>
                    <a:lstStyle/>
                    <a:p>
                      <a:pPr algn="ctr"/>
                      <a:r>
                        <a:rPr lang="en-US" dirty="0">
                          <a:latin typeface="Montserrat SemiBold" panose="00000700000000000000" pitchFamily="2" charset="0"/>
                        </a:rPr>
                        <a:t>KNN</a:t>
                      </a:r>
                    </a:p>
                  </a:txBody>
                  <a:tcPr>
                    <a:solidFill>
                      <a:srgbClr val="FEB95F"/>
                    </a:solidFill>
                  </a:tcPr>
                </a:tc>
                <a:extLst>
                  <a:ext uri="{0D108BD9-81ED-4DB2-BD59-A6C34878D82A}">
                    <a16:rowId xmlns:a16="http://schemas.microsoft.com/office/drawing/2014/main" val="3830059596"/>
                  </a:ext>
                </a:extLst>
              </a:tr>
              <a:tr h="370840">
                <a:tc>
                  <a:txBody>
                    <a:bodyPr/>
                    <a:lstStyle/>
                    <a:p>
                      <a:pPr algn="ctr"/>
                      <a:r>
                        <a:rPr lang="en-US" dirty="0">
                          <a:latin typeface="Montserrat SemiBold" panose="00000700000000000000" pitchFamily="2" charset="0"/>
                        </a:rPr>
                        <a:t>Unbalanced</a:t>
                      </a:r>
                    </a:p>
                  </a:txBody>
                  <a:tcP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81.6%</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65.4%</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64.2%</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extLst>
                  <a:ext uri="{0D108BD9-81ED-4DB2-BD59-A6C34878D82A}">
                    <a16:rowId xmlns:a16="http://schemas.microsoft.com/office/drawing/2014/main" val="3060341664"/>
                  </a:ext>
                </a:extLst>
              </a:tr>
              <a:tr h="370840">
                <a:tc>
                  <a:txBody>
                    <a:bodyPr/>
                    <a:lstStyle/>
                    <a:p>
                      <a:pPr algn="ctr"/>
                      <a:r>
                        <a:rPr lang="en-US" dirty="0">
                          <a:latin typeface="Montserrat SemiBold" panose="00000700000000000000" pitchFamily="2" charset="0"/>
                        </a:rPr>
                        <a:t>Oversampled</a:t>
                      </a:r>
                    </a:p>
                  </a:txBody>
                  <a:tcP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81%</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65%</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63%</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extLst>
                  <a:ext uri="{0D108BD9-81ED-4DB2-BD59-A6C34878D82A}">
                    <a16:rowId xmlns:a16="http://schemas.microsoft.com/office/drawing/2014/main" val="3398594749"/>
                  </a:ext>
                </a:extLst>
              </a:tr>
              <a:tr h="370840">
                <a:tc>
                  <a:txBody>
                    <a:bodyPr/>
                    <a:lstStyle/>
                    <a:p>
                      <a:pPr algn="ctr"/>
                      <a:r>
                        <a:rPr lang="en-US" dirty="0">
                          <a:latin typeface="Montserrat SemiBold" panose="00000700000000000000" pitchFamily="2" charset="0"/>
                        </a:rPr>
                        <a:t>Undersampled</a:t>
                      </a:r>
                    </a:p>
                  </a:txBody>
                  <a:tcP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74.8%</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64.8%</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60.8%</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extLst>
                  <a:ext uri="{0D108BD9-81ED-4DB2-BD59-A6C34878D82A}">
                    <a16:rowId xmlns:a16="http://schemas.microsoft.com/office/drawing/2014/main" val="1519081805"/>
                  </a:ext>
                </a:extLst>
              </a:tr>
              <a:tr h="370840">
                <a:tc>
                  <a:txBody>
                    <a:bodyPr/>
                    <a:lstStyle/>
                    <a:p>
                      <a:pPr algn="ctr"/>
                      <a:r>
                        <a:rPr lang="en-US" dirty="0">
                          <a:latin typeface="Montserrat SemiBold" panose="00000700000000000000" pitchFamily="2" charset="0"/>
                        </a:rPr>
                        <a:t>Scaled</a:t>
                      </a:r>
                    </a:p>
                  </a:txBody>
                  <a:tcP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82.7%</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58.6%</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56.9%</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extLst>
                  <a:ext uri="{0D108BD9-81ED-4DB2-BD59-A6C34878D82A}">
                    <a16:rowId xmlns:a16="http://schemas.microsoft.com/office/drawing/2014/main" val="5294353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31"/>
          <p:cNvSpPr txBox="1">
            <a:spLocks noGrp="1"/>
          </p:cNvSpPr>
          <p:nvPr>
            <p:ph type="title"/>
          </p:nvPr>
        </p:nvSpPr>
        <p:spPr>
          <a:xfrm>
            <a:off x="457200" y="411475"/>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F1-Score Comparision</a:t>
            </a:r>
            <a:endParaRPr dirty="0"/>
          </a:p>
        </p:txBody>
      </p:sp>
      <p:pic>
        <p:nvPicPr>
          <p:cNvPr id="4" name="Picture 3">
            <a:extLst>
              <a:ext uri="{FF2B5EF4-FFF2-40B4-BE49-F238E27FC236}">
                <a16:creationId xmlns:a16="http://schemas.microsoft.com/office/drawing/2014/main" id="{E2E85599-EF00-49F6-9229-F19F35AF48B0}"/>
              </a:ext>
            </a:extLst>
          </p:cNvPr>
          <p:cNvPicPr>
            <a:picLocks noChangeAspect="1"/>
          </p:cNvPicPr>
          <p:nvPr/>
        </p:nvPicPr>
        <p:blipFill>
          <a:blip r:embed="rId3"/>
          <a:stretch>
            <a:fillRect/>
          </a:stretch>
        </p:blipFill>
        <p:spPr>
          <a:xfrm>
            <a:off x="204957" y="1682803"/>
            <a:ext cx="4244098" cy="2521531"/>
          </a:xfrm>
          <a:prstGeom prst="rect">
            <a:avLst/>
          </a:prstGeom>
        </p:spPr>
      </p:pic>
      <p:graphicFrame>
        <p:nvGraphicFramePr>
          <p:cNvPr id="7" name="Table 5">
            <a:extLst>
              <a:ext uri="{FF2B5EF4-FFF2-40B4-BE49-F238E27FC236}">
                <a16:creationId xmlns:a16="http://schemas.microsoft.com/office/drawing/2014/main" id="{2D4DE37E-B0A0-4098-94EF-7A883E751907}"/>
              </a:ext>
            </a:extLst>
          </p:cNvPr>
          <p:cNvGraphicFramePr>
            <a:graphicFrameLocks noGrp="1"/>
          </p:cNvGraphicFramePr>
          <p:nvPr>
            <p:extLst>
              <p:ext uri="{D42A27DB-BD31-4B8C-83A1-F6EECF244321}">
                <p14:modId xmlns:p14="http://schemas.microsoft.com/office/powerpoint/2010/main" val="586191894"/>
              </p:ext>
            </p:extLst>
          </p:nvPr>
        </p:nvGraphicFramePr>
        <p:xfrm>
          <a:off x="4455980" y="1917114"/>
          <a:ext cx="4470308" cy="2001520"/>
        </p:xfrm>
        <a:graphic>
          <a:graphicData uri="http://schemas.openxmlformats.org/drawingml/2006/table">
            <a:tbl>
              <a:tblPr firstRow="1" bandRow="1">
                <a:tableStyleId>{49B59383-A369-44DD-939B-CA7B87959891}</a:tableStyleId>
              </a:tblPr>
              <a:tblGrid>
                <a:gridCol w="1591354">
                  <a:extLst>
                    <a:ext uri="{9D8B030D-6E8A-4147-A177-3AD203B41FA5}">
                      <a16:colId xmlns:a16="http://schemas.microsoft.com/office/drawing/2014/main" val="3956476184"/>
                    </a:ext>
                  </a:extLst>
                </a:gridCol>
                <a:gridCol w="1214078">
                  <a:extLst>
                    <a:ext uri="{9D8B030D-6E8A-4147-A177-3AD203B41FA5}">
                      <a16:colId xmlns:a16="http://schemas.microsoft.com/office/drawing/2014/main" val="324991478"/>
                    </a:ext>
                  </a:extLst>
                </a:gridCol>
                <a:gridCol w="829875">
                  <a:extLst>
                    <a:ext uri="{9D8B030D-6E8A-4147-A177-3AD203B41FA5}">
                      <a16:colId xmlns:a16="http://schemas.microsoft.com/office/drawing/2014/main" val="604560187"/>
                    </a:ext>
                  </a:extLst>
                </a:gridCol>
                <a:gridCol w="835001">
                  <a:extLst>
                    <a:ext uri="{9D8B030D-6E8A-4147-A177-3AD203B41FA5}">
                      <a16:colId xmlns:a16="http://schemas.microsoft.com/office/drawing/2014/main" val="2952155905"/>
                    </a:ext>
                  </a:extLst>
                </a:gridCol>
              </a:tblGrid>
              <a:tr h="454175">
                <a:tc>
                  <a:txBody>
                    <a:bodyPr/>
                    <a:lstStyle/>
                    <a:p>
                      <a:pPr algn="ctr"/>
                      <a:endParaRPr lang="en-US" dirty="0">
                        <a:latin typeface="Montserrat SemiBold" panose="00000700000000000000" pitchFamily="2" charset="0"/>
                      </a:endParaRPr>
                    </a:p>
                  </a:txBody>
                  <a:tcPr>
                    <a:solidFill>
                      <a:srgbClr val="C8D3E5"/>
                    </a:solidFill>
                  </a:tcPr>
                </a:tc>
                <a:tc>
                  <a:txBody>
                    <a:bodyPr/>
                    <a:lstStyle/>
                    <a:p>
                      <a:pPr algn="ctr"/>
                      <a:r>
                        <a:rPr lang="en-US" dirty="0">
                          <a:latin typeface="Montserrat SemiBold" panose="00000700000000000000" pitchFamily="2" charset="0"/>
                        </a:rPr>
                        <a:t>Random</a:t>
                      </a:r>
                    </a:p>
                    <a:p>
                      <a:pPr algn="ctr"/>
                      <a:r>
                        <a:rPr lang="en-US" dirty="0">
                          <a:latin typeface="Montserrat SemiBold" panose="00000700000000000000" pitchFamily="2" charset="0"/>
                        </a:rPr>
                        <a:t>Forest</a:t>
                      </a:r>
                    </a:p>
                  </a:txBody>
                  <a:tcPr>
                    <a:solidFill>
                      <a:schemeClr val="accent2">
                        <a:lumMod val="75000"/>
                      </a:schemeClr>
                    </a:solidFill>
                  </a:tcPr>
                </a:tc>
                <a:tc>
                  <a:txBody>
                    <a:bodyPr/>
                    <a:lstStyle/>
                    <a:p>
                      <a:pPr algn="ctr"/>
                      <a:r>
                        <a:rPr lang="en-US" dirty="0">
                          <a:latin typeface="Montserrat SemiBold" panose="00000700000000000000" pitchFamily="2" charset="0"/>
                        </a:rPr>
                        <a:t>SVM</a:t>
                      </a:r>
                    </a:p>
                  </a:txBody>
                  <a:tcPr>
                    <a:solidFill>
                      <a:srgbClr val="18E4A2"/>
                    </a:solidFill>
                  </a:tcPr>
                </a:tc>
                <a:tc>
                  <a:txBody>
                    <a:bodyPr/>
                    <a:lstStyle/>
                    <a:p>
                      <a:pPr algn="ctr"/>
                      <a:r>
                        <a:rPr lang="en-US" dirty="0">
                          <a:latin typeface="Montserrat SemiBold" panose="00000700000000000000" pitchFamily="2" charset="0"/>
                        </a:rPr>
                        <a:t>KNN</a:t>
                      </a:r>
                    </a:p>
                  </a:txBody>
                  <a:tcPr>
                    <a:solidFill>
                      <a:srgbClr val="FEB95F"/>
                    </a:solidFill>
                  </a:tcPr>
                </a:tc>
                <a:extLst>
                  <a:ext uri="{0D108BD9-81ED-4DB2-BD59-A6C34878D82A}">
                    <a16:rowId xmlns:a16="http://schemas.microsoft.com/office/drawing/2014/main" val="3830059596"/>
                  </a:ext>
                </a:extLst>
              </a:tr>
              <a:tr h="370840">
                <a:tc>
                  <a:txBody>
                    <a:bodyPr/>
                    <a:lstStyle/>
                    <a:p>
                      <a:pPr algn="ctr"/>
                      <a:r>
                        <a:rPr lang="en-US" dirty="0">
                          <a:latin typeface="Montserrat SemiBold" panose="00000700000000000000" pitchFamily="2" charset="0"/>
                        </a:rPr>
                        <a:t>Unbalanced</a:t>
                      </a:r>
                    </a:p>
                  </a:txBody>
                  <a:tcP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74.8%</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26.19%</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34.6%</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extLst>
                  <a:ext uri="{0D108BD9-81ED-4DB2-BD59-A6C34878D82A}">
                    <a16:rowId xmlns:a16="http://schemas.microsoft.com/office/drawing/2014/main" val="3060341664"/>
                  </a:ext>
                </a:extLst>
              </a:tr>
              <a:tr h="370840">
                <a:tc>
                  <a:txBody>
                    <a:bodyPr/>
                    <a:lstStyle/>
                    <a:p>
                      <a:pPr algn="ctr"/>
                      <a:r>
                        <a:rPr lang="en-US" dirty="0">
                          <a:latin typeface="Montserrat SemiBold" panose="00000700000000000000" pitchFamily="2" charset="0"/>
                        </a:rPr>
                        <a:t>Oversampled</a:t>
                      </a:r>
                    </a:p>
                  </a:txBody>
                  <a:tcP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76.7%</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35%</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49.6%</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extLst>
                  <a:ext uri="{0D108BD9-81ED-4DB2-BD59-A6C34878D82A}">
                    <a16:rowId xmlns:a16="http://schemas.microsoft.com/office/drawing/2014/main" val="3398594749"/>
                  </a:ext>
                </a:extLst>
              </a:tr>
              <a:tr h="370840">
                <a:tc>
                  <a:txBody>
                    <a:bodyPr/>
                    <a:lstStyle/>
                    <a:p>
                      <a:pPr algn="ctr"/>
                      <a:r>
                        <a:rPr lang="en-US" dirty="0">
                          <a:latin typeface="Montserrat SemiBold" panose="00000700000000000000" pitchFamily="2" charset="0"/>
                        </a:rPr>
                        <a:t>Undersampled</a:t>
                      </a:r>
                    </a:p>
                  </a:txBody>
                  <a:tcP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69.3%</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30.7%</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41.6%</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extLst>
                  <a:ext uri="{0D108BD9-81ED-4DB2-BD59-A6C34878D82A}">
                    <a16:rowId xmlns:a16="http://schemas.microsoft.com/office/drawing/2014/main" val="1519081805"/>
                  </a:ext>
                </a:extLst>
              </a:tr>
              <a:tr h="370840">
                <a:tc>
                  <a:txBody>
                    <a:bodyPr/>
                    <a:lstStyle/>
                    <a:p>
                      <a:pPr algn="ctr"/>
                      <a:r>
                        <a:rPr lang="en-US" dirty="0">
                          <a:latin typeface="Montserrat SemiBold" panose="00000700000000000000" pitchFamily="2" charset="0"/>
                        </a:rPr>
                        <a:t>Scaled</a:t>
                      </a:r>
                    </a:p>
                  </a:txBody>
                  <a:tcP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78.32%</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0%</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Montserrat Medium"/>
                          <a:ea typeface="Montserrat Medium"/>
                          <a:cs typeface="Montserrat Medium"/>
                          <a:sym typeface="Montserrat Medium"/>
                        </a:rPr>
                        <a:t>23.7%</a:t>
                      </a:r>
                      <a:endParaRPr sz="1200" dirty="0">
                        <a:solidFill>
                          <a:schemeClr val="dk1"/>
                        </a:solidFill>
                        <a:latin typeface="Montserrat Medium"/>
                        <a:ea typeface="Montserrat Medium"/>
                        <a:cs typeface="Montserrat Medium"/>
                        <a:sym typeface="Montserrat Medium"/>
                      </a:endParaRPr>
                    </a:p>
                  </a:txBody>
                  <a:tcPr marL="91425" marR="91425" marT="91425" marB="91425" anchor="ctr"/>
                </a:tc>
                <a:extLst>
                  <a:ext uri="{0D108BD9-81ED-4DB2-BD59-A6C34878D82A}">
                    <a16:rowId xmlns:a16="http://schemas.microsoft.com/office/drawing/2014/main" val="529435308"/>
                  </a:ext>
                </a:extLst>
              </a:tr>
            </a:tbl>
          </a:graphicData>
        </a:graphic>
      </p:graphicFrame>
    </p:spTree>
    <p:extLst>
      <p:ext uri="{BB962C8B-B14F-4D97-AF65-F5344CB8AC3E}">
        <p14:creationId xmlns:p14="http://schemas.microsoft.com/office/powerpoint/2010/main" val="381589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615785" y="1675650"/>
            <a:ext cx="6055314" cy="17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Thank You</a:t>
            </a:r>
            <a:endParaRPr sz="4400" dirty="0"/>
          </a:p>
        </p:txBody>
      </p:sp>
    </p:spTree>
    <p:extLst>
      <p:ext uri="{BB962C8B-B14F-4D97-AF65-F5344CB8AC3E}">
        <p14:creationId xmlns:p14="http://schemas.microsoft.com/office/powerpoint/2010/main" val="136920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543346" y="1431459"/>
            <a:ext cx="6055314" cy="14031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Dataset Introduction</a:t>
            </a:r>
            <a:endParaRPr sz="4400" dirty="0"/>
          </a:p>
        </p:txBody>
      </p:sp>
      <p:grpSp>
        <p:nvGrpSpPr>
          <p:cNvPr id="17" name="Google Shape;1813;p35">
            <a:extLst>
              <a:ext uri="{FF2B5EF4-FFF2-40B4-BE49-F238E27FC236}">
                <a16:creationId xmlns:a16="http://schemas.microsoft.com/office/drawing/2014/main" id="{8F2B0120-D21A-4200-9C6F-5967E568D155}"/>
              </a:ext>
            </a:extLst>
          </p:cNvPr>
          <p:cNvGrpSpPr/>
          <p:nvPr/>
        </p:nvGrpSpPr>
        <p:grpSpPr>
          <a:xfrm>
            <a:off x="5449579" y="1445583"/>
            <a:ext cx="2565547" cy="1927707"/>
            <a:chOff x="3386038" y="5403304"/>
            <a:chExt cx="609192" cy="457736"/>
          </a:xfrm>
          <a:solidFill>
            <a:srgbClr val="00B0F0"/>
          </a:solidFill>
        </p:grpSpPr>
        <p:sp>
          <p:nvSpPr>
            <p:cNvPr id="18" name="Google Shape;1814;p35">
              <a:extLst>
                <a:ext uri="{FF2B5EF4-FFF2-40B4-BE49-F238E27FC236}">
                  <a16:creationId xmlns:a16="http://schemas.microsoft.com/office/drawing/2014/main" id="{86405A03-98AC-416E-AE66-326216775DF6}"/>
                </a:ext>
              </a:extLst>
            </p:cNvPr>
            <p:cNvSpPr/>
            <p:nvPr/>
          </p:nvSpPr>
          <p:spPr>
            <a:xfrm>
              <a:off x="3483436" y="5403304"/>
              <a:ext cx="152607" cy="153164"/>
            </a:xfrm>
            <a:custGeom>
              <a:avLst/>
              <a:gdLst/>
              <a:ahLst/>
              <a:cxnLst/>
              <a:rect l="l" t="t" r="r" b="b"/>
              <a:pathLst>
                <a:path w="152607" h="153164" extrusionOk="0">
                  <a:moveTo>
                    <a:pt x="143684" y="0"/>
                  </a:moveTo>
                  <a:lnTo>
                    <a:pt x="14873" y="0"/>
                  </a:lnTo>
                  <a:cubicBezTo>
                    <a:pt x="6671" y="0"/>
                    <a:pt x="0" y="6671"/>
                    <a:pt x="0" y="14873"/>
                  </a:cubicBezTo>
                  <a:lnTo>
                    <a:pt x="0" y="144242"/>
                  </a:lnTo>
                  <a:cubicBezTo>
                    <a:pt x="0" y="149170"/>
                    <a:pt x="3995" y="153164"/>
                    <a:pt x="8924" y="153164"/>
                  </a:cubicBezTo>
                  <a:cubicBezTo>
                    <a:pt x="13853" y="153164"/>
                    <a:pt x="17847" y="149169"/>
                    <a:pt x="17847" y="144241"/>
                  </a:cubicBezTo>
                  <a:lnTo>
                    <a:pt x="17847" y="17849"/>
                  </a:lnTo>
                  <a:lnTo>
                    <a:pt x="143684" y="17849"/>
                  </a:lnTo>
                  <a:cubicBezTo>
                    <a:pt x="148613" y="17849"/>
                    <a:pt x="152608" y="13853"/>
                    <a:pt x="152608" y="8925"/>
                  </a:cubicBezTo>
                  <a:cubicBezTo>
                    <a:pt x="152608" y="3997"/>
                    <a:pt x="148613" y="0"/>
                    <a:pt x="14368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815;p35">
              <a:extLst>
                <a:ext uri="{FF2B5EF4-FFF2-40B4-BE49-F238E27FC236}">
                  <a16:creationId xmlns:a16="http://schemas.microsoft.com/office/drawing/2014/main" id="{A138EDBE-68DF-4AC3-8EFA-0BCDB35B5849}"/>
                </a:ext>
              </a:extLst>
            </p:cNvPr>
            <p:cNvSpPr/>
            <p:nvPr/>
          </p:nvSpPr>
          <p:spPr>
            <a:xfrm>
              <a:off x="3483436" y="5707875"/>
              <a:ext cx="152607" cy="153165"/>
            </a:xfrm>
            <a:custGeom>
              <a:avLst/>
              <a:gdLst/>
              <a:ahLst/>
              <a:cxnLst/>
              <a:rect l="l" t="t" r="r" b="b"/>
              <a:pathLst>
                <a:path w="152607" h="153165" extrusionOk="0">
                  <a:moveTo>
                    <a:pt x="143684" y="135318"/>
                  </a:moveTo>
                  <a:lnTo>
                    <a:pt x="17847" y="135318"/>
                  </a:lnTo>
                  <a:lnTo>
                    <a:pt x="17847" y="8924"/>
                  </a:lnTo>
                  <a:cubicBezTo>
                    <a:pt x="17847" y="3995"/>
                    <a:pt x="13853" y="0"/>
                    <a:pt x="8924" y="0"/>
                  </a:cubicBezTo>
                  <a:cubicBezTo>
                    <a:pt x="3994" y="0"/>
                    <a:pt x="0" y="3995"/>
                    <a:pt x="0" y="8924"/>
                  </a:cubicBezTo>
                  <a:lnTo>
                    <a:pt x="0" y="138293"/>
                  </a:lnTo>
                  <a:cubicBezTo>
                    <a:pt x="0" y="146493"/>
                    <a:pt x="6671" y="153166"/>
                    <a:pt x="14873" y="153166"/>
                  </a:cubicBezTo>
                  <a:lnTo>
                    <a:pt x="143684" y="153166"/>
                  </a:lnTo>
                  <a:cubicBezTo>
                    <a:pt x="148613" y="153166"/>
                    <a:pt x="152608" y="149170"/>
                    <a:pt x="152608" y="144242"/>
                  </a:cubicBezTo>
                  <a:cubicBezTo>
                    <a:pt x="152608" y="139314"/>
                    <a:pt x="148613" y="135318"/>
                    <a:pt x="143684" y="1353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816;p35">
              <a:extLst>
                <a:ext uri="{FF2B5EF4-FFF2-40B4-BE49-F238E27FC236}">
                  <a16:creationId xmlns:a16="http://schemas.microsoft.com/office/drawing/2014/main" id="{679022C2-0350-49FA-9D0D-0FE44F4B220C}"/>
                </a:ext>
              </a:extLst>
            </p:cNvPr>
            <p:cNvSpPr/>
            <p:nvPr/>
          </p:nvSpPr>
          <p:spPr>
            <a:xfrm>
              <a:off x="3759898" y="5403304"/>
              <a:ext cx="152608" cy="153165"/>
            </a:xfrm>
            <a:custGeom>
              <a:avLst/>
              <a:gdLst/>
              <a:ahLst/>
              <a:cxnLst/>
              <a:rect l="l" t="t" r="r" b="b"/>
              <a:pathLst>
                <a:path w="152608" h="153165" extrusionOk="0">
                  <a:moveTo>
                    <a:pt x="137736" y="0"/>
                  </a:moveTo>
                  <a:lnTo>
                    <a:pt x="8924" y="0"/>
                  </a:lnTo>
                  <a:cubicBezTo>
                    <a:pt x="3994" y="0"/>
                    <a:pt x="0" y="3995"/>
                    <a:pt x="0" y="8924"/>
                  </a:cubicBezTo>
                  <a:cubicBezTo>
                    <a:pt x="0" y="13852"/>
                    <a:pt x="3994" y="17847"/>
                    <a:pt x="8924" y="17847"/>
                  </a:cubicBezTo>
                  <a:lnTo>
                    <a:pt x="134761" y="17847"/>
                  </a:lnTo>
                  <a:lnTo>
                    <a:pt x="134761" y="144242"/>
                  </a:lnTo>
                  <a:cubicBezTo>
                    <a:pt x="134761" y="149170"/>
                    <a:pt x="138756" y="153166"/>
                    <a:pt x="143685" y="153166"/>
                  </a:cubicBezTo>
                  <a:cubicBezTo>
                    <a:pt x="148615" y="153166"/>
                    <a:pt x="152609" y="149170"/>
                    <a:pt x="152609" y="144242"/>
                  </a:cubicBezTo>
                  <a:lnTo>
                    <a:pt x="152609" y="14874"/>
                  </a:lnTo>
                  <a:cubicBezTo>
                    <a:pt x="152609" y="6673"/>
                    <a:pt x="145937" y="0"/>
                    <a:pt x="137736"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817;p35">
              <a:extLst>
                <a:ext uri="{FF2B5EF4-FFF2-40B4-BE49-F238E27FC236}">
                  <a16:creationId xmlns:a16="http://schemas.microsoft.com/office/drawing/2014/main" id="{93BA344D-2193-4B5D-B386-476738834D40}"/>
                </a:ext>
              </a:extLst>
            </p:cNvPr>
            <p:cNvSpPr/>
            <p:nvPr/>
          </p:nvSpPr>
          <p:spPr>
            <a:xfrm>
              <a:off x="3759898" y="5707875"/>
              <a:ext cx="152608" cy="153165"/>
            </a:xfrm>
            <a:custGeom>
              <a:avLst/>
              <a:gdLst/>
              <a:ahLst/>
              <a:cxnLst/>
              <a:rect l="l" t="t" r="r" b="b"/>
              <a:pathLst>
                <a:path w="152608" h="153165" extrusionOk="0">
                  <a:moveTo>
                    <a:pt x="143685" y="0"/>
                  </a:moveTo>
                  <a:cubicBezTo>
                    <a:pt x="138756" y="0"/>
                    <a:pt x="134761" y="3995"/>
                    <a:pt x="134761" y="8924"/>
                  </a:cubicBezTo>
                  <a:lnTo>
                    <a:pt x="134761" y="135318"/>
                  </a:lnTo>
                  <a:lnTo>
                    <a:pt x="8924" y="135318"/>
                  </a:lnTo>
                  <a:cubicBezTo>
                    <a:pt x="3994" y="135318"/>
                    <a:pt x="0" y="139314"/>
                    <a:pt x="0" y="144242"/>
                  </a:cubicBezTo>
                  <a:cubicBezTo>
                    <a:pt x="0" y="149170"/>
                    <a:pt x="3994" y="153166"/>
                    <a:pt x="8924" y="153166"/>
                  </a:cubicBezTo>
                  <a:lnTo>
                    <a:pt x="137736" y="153166"/>
                  </a:lnTo>
                  <a:cubicBezTo>
                    <a:pt x="145937" y="153166"/>
                    <a:pt x="152609" y="146493"/>
                    <a:pt x="152609" y="138293"/>
                  </a:cubicBezTo>
                  <a:lnTo>
                    <a:pt x="152609" y="8924"/>
                  </a:lnTo>
                  <a:cubicBezTo>
                    <a:pt x="152609" y="3995"/>
                    <a:pt x="148613" y="0"/>
                    <a:pt x="143685"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818;p35">
              <a:extLst>
                <a:ext uri="{FF2B5EF4-FFF2-40B4-BE49-F238E27FC236}">
                  <a16:creationId xmlns:a16="http://schemas.microsoft.com/office/drawing/2014/main" id="{70B99987-EF82-49FB-98A6-6DA694114C9F}"/>
                </a:ext>
              </a:extLst>
            </p:cNvPr>
            <p:cNvSpPr/>
            <p:nvPr/>
          </p:nvSpPr>
          <p:spPr>
            <a:xfrm>
              <a:off x="3786376" y="5734519"/>
              <a:ext cx="73047" cy="73273"/>
            </a:xfrm>
            <a:custGeom>
              <a:avLst/>
              <a:gdLst/>
              <a:ahLst/>
              <a:cxnLst/>
              <a:rect l="l" t="t" r="r" b="b"/>
              <a:pathLst>
                <a:path w="73047" h="73273" extrusionOk="0">
                  <a:moveTo>
                    <a:pt x="64123" y="0"/>
                  </a:moveTo>
                  <a:cubicBezTo>
                    <a:pt x="59194" y="0"/>
                    <a:pt x="55200" y="3995"/>
                    <a:pt x="55200" y="8924"/>
                  </a:cubicBezTo>
                  <a:lnTo>
                    <a:pt x="55200" y="55426"/>
                  </a:lnTo>
                  <a:lnTo>
                    <a:pt x="8924" y="55426"/>
                  </a:lnTo>
                  <a:cubicBezTo>
                    <a:pt x="3994" y="55426"/>
                    <a:pt x="0" y="59421"/>
                    <a:pt x="0" y="64350"/>
                  </a:cubicBezTo>
                  <a:cubicBezTo>
                    <a:pt x="0" y="69278"/>
                    <a:pt x="3994" y="73273"/>
                    <a:pt x="8924" y="73273"/>
                  </a:cubicBezTo>
                  <a:lnTo>
                    <a:pt x="58174" y="73273"/>
                  </a:lnTo>
                  <a:cubicBezTo>
                    <a:pt x="66376" y="73273"/>
                    <a:pt x="73047" y="66602"/>
                    <a:pt x="73047" y="58400"/>
                  </a:cubicBezTo>
                  <a:lnTo>
                    <a:pt x="73047" y="8924"/>
                  </a:lnTo>
                  <a:cubicBezTo>
                    <a:pt x="73047" y="3995"/>
                    <a:pt x="69053" y="0"/>
                    <a:pt x="64123"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819;p35">
              <a:extLst>
                <a:ext uri="{FF2B5EF4-FFF2-40B4-BE49-F238E27FC236}">
                  <a16:creationId xmlns:a16="http://schemas.microsoft.com/office/drawing/2014/main" id="{F019F6E2-F0F1-422E-A0A0-D841437C02D8}"/>
                </a:ext>
              </a:extLst>
            </p:cNvPr>
            <p:cNvSpPr/>
            <p:nvPr/>
          </p:nvSpPr>
          <p:spPr>
            <a:xfrm>
              <a:off x="3533988" y="5453857"/>
              <a:ext cx="73047" cy="73273"/>
            </a:xfrm>
            <a:custGeom>
              <a:avLst/>
              <a:gdLst/>
              <a:ahLst/>
              <a:cxnLst/>
              <a:rect l="l" t="t" r="r" b="b"/>
              <a:pathLst>
                <a:path w="73047" h="73273" extrusionOk="0">
                  <a:moveTo>
                    <a:pt x="64124" y="0"/>
                  </a:moveTo>
                  <a:lnTo>
                    <a:pt x="14873" y="0"/>
                  </a:lnTo>
                  <a:cubicBezTo>
                    <a:pt x="6671" y="0"/>
                    <a:pt x="0" y="6671"/>
                    <a:pt x="0" y="14873"/>
                  </a:cubicBezTo>
                  <a:lnTo>
                    <a:pt x="0" y="64350"/>
                  </a:lnTo>
                  <a:cubicBezTo>
                    <a:pt x="0" y="69278"/>
                    <a:pt x="3994" y="73273"/>
                    <a:pt x="8924" y="73273"/>
                  </a:cubicBezTo>
                  <a:cubicBezTo>
                    <a:pt x="13853" y="73273"/>
                    <a:pt x="17847" y="69278"/>
                    <a:pt x="17847" y="64350"/>
                  </a:cubicBezTo>
                  <a:lnTo>
                    <a:pt x="17847" y="17847"/>
                  </a:lnTo>
                  <a:lnTo>
                    <a:pt x="64124" y="17847"/>
                  </a:lnTo>
                  <a:cubicBezTo>
                    <a:pt x="69053" y="17847"/>
                    <a:pt x="73047" y="13852"/>
                    <a:pt x="73047" y="8924"/>
                  </a:cubicBezTo>
                  <a:cubicBezTo>
                    <a:pt x="73047" y="3995"/>
                    <a:pt x="69053" y="0"/>
                    <a:pt x="6412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820;p35">
              <a:extLst>
                <a:ext uri="{FF2B5EF4-FFF2-40B4-BE49-F238E27FC236}">
                  <a16:creationId xmlns:a16="http://schemas.microsoft.com/office/drawing/2014/main" id="{CB690B0D-8B50-45EC-8558-3A6AC66B387F}"/>
                </a:ext>
              </a:extLst>
            </p:cNvPr>
            <p:cNvSpPr/>
            <p:nvPr/>
          </p:nvSpPr>
          <p:spPr>
            <a:xfrm>
              <a:off x="3517277" y="5758382"/>
              <a:ext cx="68675" cy="17847"/>
            </a:xfrm>
            <a:custGeom>
              <a:avLst/>
              <a:gdLst/>
              <a:ahLst/>
              <a:cxnLst/>
              <a:rect l="l" t="t" r="r" b="b"/>
              <a:pathLst>
                <a:path w="68675" h="17847" extrusionOk="0">
                  <a:moveTo>
                    <a:pt x="59751" y="0"/>
                  </a:moveTo>
                  <a:lnTo>
                    <a:pt x="8924" y="0"/>
                  </a:lnTo>
                  <a:cubicBezTo>
                    <a:pt x="3995" y="0"/>
                    <a:pt x="0" y="3995"/>
                    <a:pt x="0" y="8924"/>
                  </a:cubicBezTo>
                  <a:cubicBezTo>
                    <a:pt x="0" y="13852"/>
                    <a:pt x="3995" y="17847"/>
                    <a:pt x="8924" y="17847"/>
                  </a:cubicBezTo>
                  <a:lnTo>
                    <a:pt x="59752" y="17847"/>
                  </a:lnTo>
                  <a:cubicBezTo>
                    <a:pt x="64682" y="17847"/>
                    <a:pt x="68676" y="13852"/>
                    <a:pt x="68676" y="8924"/>
                  </a:cubicBezTo>
                  <a:cubicBezTo>
                    <a:pt x="68675" y="3995"/>
                    <a:pt x="64680" y="0"/>
                    <a:pt x="59751"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821;p35">
              <a:extLst>
                <a:ext uri="{FF2B5EF4-FFF2-40B4-BE49-F238E27FC236}">
                  <a16:creationId xmlns:a16="http://schemas.microsoft.com/office/drawing/2014/main" id="{33E086FF-28CA-481C-85AC-44BCDDCFD202}"/>
                </a:ext>
              </a:extLst>
            </p:cNvPr>
            <p:cNvSpPr/>
            <p:nvPr/>
          </p:nvSpPr>
          <p:spPr>
            <a:xfrm>
              <a:off x="3517277" y="5783885"/>
              <a:ext cx="68675" cy="17847"/>
            </a:xfrm>
            <a:custGeom>
              <a:avLst/>
              <a:gdLst/>
              <a:ahLst/>
              <a:cxnLst/>
              <a:rect l="l" t="t" r="r" b="b"/>
              <a:pathLst>
                <a:path w="68675" h="17847" extrusionOk="0">
                  <a:moveTo>
                    <a:pt x="59751" y="0"/>
                  </a:moveTo>
                  <a:lnTo>
                    <a:pt x="8924" y="0"/>
                  </a:lnTo>
                  <a:cubicBezTo>
                    <a:pt x="3995" y="0"/>
                    <a:pt x="0" y="3995"/>
                    <a:pt x="0" y="8924"/>
                  </a:cubicBezTo>
                  <a:cubicBezTo>
                    <a:pt x="0" y="13852"/>
                    <a:pt x="3995" y="17847"/>
                    <a:pt x="8924" y="17847"/>
                  </a:cubicBezTo>
                  <a:lnTo>
                    <a:pt x="59752" y="17847"/>
                  </a:lnTo>
                  <a:cubicBezTo>
                    <a:pt x="64682" y="17847"/>
                    <a:pt x="68676" y="13852"/>
                    <a:pt x="68676" y="8924"/>
                  </a:cubicBezTo>
                  <a:cubicBezTo>
                    <a:pt x="68675" y="3995"/>
                    <a:pt x="64680" y="0"/>
                    <a:pt x="59751"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822;p35">
              <a:extLst>
                <a:ext uri="{FF2B5EF4-FFF2-40B4-BE49-F238E27FC236}">
                  <a16:creationId xmlns:a16="http://schemas.microsoft.com/office/drawing/2014/main" id="{3D533605-B511-4EA2-8399-8F88EE51A599}"/>
                </a:ext>
              </a:extLst>
            </p:cNvPr>
            <p:cNvSpPr/>
            <p:nvPr/>
          </p:nvSpPr>
          <p:spPr>
            <a:xfrm>
              <a:off x="3517277" y="5809385"/>
              <a:ext cx="68675" cy="17847"/>
            </a:xfrm>
            <a:custGeom>
              <a:avLst/>
              <a:gdLst/>
              <a:ahLst/>
              <a:cxnLst/>
              <a:rect l="l" t="t" r="r" b="b"/>
              <a:pathLst>
                <a:path w="68675" h="17847" extrusionOk="0">
                  <a:moveTo>
                    <a:pt x="59751" y="0"/>
                  </a:moveTo>
                  <a:lnTo>
                    <a:pt x="8924" y="0"/>
                  </a:lnTo>
                  <a:cubicBezTo>
                    <a:pt x="3995" y="0"/>
                    <a:pt x="0" y="3995"/>
                    <a:pt x="0" y="8924"/>
                  </a:cubicBezTo>
                  <a:cubicBezTo>
                    <a:pt x="0" y="13852"/>
                    <a:pt x="3995" y="17847"/>
                    <a:pt x="8924" y="17847"/>
                  </a:cubicBezTo>
                  <a:lnTo>
                    <a:pt x="59752" y="17847"/>
                  </a:lnTo>
                  <a:cubicBezTo>
                    <a:pt x="64682" y="17847"/>
                    <a:pt x="68676" y="13852"/>
                    <a:pt x="68676" y="8924"/>
                  </a:cubicBezTo>
                  <a:cubicBezTo>
                    <a:pt x="68675" y="3995"/>
                    <a:pt x="64680" y="0"/>
                    <a:pt x="59751"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823;p35">
              <a:extLst>
                <a:ext uri="{FF2B5EF4-FFF2-40B4-BE49-F238E27FC236}">
                  <a16:creationId xmlns:a16="http://schemas.microsoft.com/office/drawing/2014/main" id="{35605A43-627D-469C-B65E-C07D10FE2293}"/>
                </a:ext>
              </a:extLst>
            </p:cNvPr>
            <p:cNvSpPr/>
            <p:nvPr/>
          </p:nvSpPr>
          <p:spPr>
            <a:xfrm>
              <a:off x="3793159" y="5446557"/>
              <a:ext cx="17847" cy="17847"/>
            </a:xfrm>
            <a:custGeom>
              <a:avLst/>
              <a:gdLst/>
              <a:ahLst/>
              <a:cxnLst/>
              <a:rect l="l" t="t" r="r" b="b"/>
              <a:pathLst>
                <a:path w="17847" h="17847" extrusionOk="0">
                  <a:moveTo>
                    <a:pt x="15231" y="2618"/>
                  </a:moveTo>
                  <a:cubicBezTo>
                    <a:pt x="13576" y="952"/>
                    <a:pt x="11269" y="0"/>
                    <a:pt x="8924" y="0"/>
                  </a:cubicBezTo>
                  <a:cubicBezTo>
                    <a:pt x="6580" y="0"/>
                    <a:pt x="4273" y="952"/>
                    <a:pt x="2618" y="2618"/>
                  </a:cubicBezTo>
                  <a:cubicBezTo>
                    <a:pt x="953" y="4271"/>
                    <a:pt x="0" y="6580"/>
                    <a:pt x="0" y="8924"/>
                  </a:cubicBezTo>
                  <a:cubicBezTo>
                    <a:pt x="0" y="11268"/>
                    <a:pt x="953" y="13576"/>
                    <a:pt x="2618" y="15230"/>
                  </a:cubicBezTo>
                  <a:cubicBezTo>
                    <a:pt x="4273" y="16896"/>
                    <a:pt x="6580" y="17847"/>
                    <a:pt x="8924" y="17847"/>
                  </a:cubicBezTo>
                  <a:cubicBezTo>
                    <a:pt x="11280" y="17847"/>
                    <a:pt x="13576" y="16896"/>
                    <a:pt x="15231" y="15230"/>
                  </a:cubicBezTo>
                  <a:cubicBezTo>
                    <a:pt x="16896" y="13576"/>
                    <a:pt x="17847" y="11268"/>
                    <a:pt x="17847" y="8924"/>
                  </a:cubicBezTo>
                  <a:cubicBezTo>
                    <a:pt x="17847" y="6580"/>
                    <a:pt x="16896" y="4271"/>
                    <a:pt x="15231" y="26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824;p35">
              <a:extLst>
                <a:ext uri="{FF2B5EF4-FFF2-40B4-BE49-F238E27FC236}">
                  <a16:creationId xmlns:a16="http://schemas.microsoft.com/office/drawing/2014/main" id="{A7F542F5-DEA0-4D2A-838A-699FC8BF1EE4}"/>
                </a:ext>
              </a:extLst>
            </p:cNvPr>
            <p:cNvSpPr/>
            <p:nvPr/>
          </p:nvSpPr>
          <p:spPr>
            <a:xfrm>
              <a:off x="3822728" y="5446557"/>
              <a:ext cx="17847" cy="17847"/>
            </a:xfrm>
            <a:custGeom>
              <a:avLst/>
              <a:gdLst/>
              <a:ahLst/>
              <a:cxnLst/>
              <a:rect l="l" t="t" r="r" b="b"/>
              <a:pathLst>
                <a:path w="17847" h="17847" extrusionOk="0">
                  <a:moveTo>
                    <a:pt x="15242" y="2618"/>
                  </a:moveTo>
                  <a:cubicBezTo>
                    <a:pt x="13577" y="952"/>
                    <a:pt x="11280" y="0"/>
                    <a:pt x="8924" y="0"/>
                  </a:cubicBezTo>
                  <a:cubicBezTo>
                    <a:pt x="6580" y="0"/>
                    <a:pt x="4270" y="952"/>
                    <a:pt x="2618" y="2618"/>
                  </a:cubicBezTo>
                  <a:cubicBezTo>
                    <a:pt x="952" y="4271"/>
                    <a:pt x="0" y="6580"/>
                    <a:pt x="0" y="8924"/>
                  </a:cubicBezTo>
                  <a:cubicBezTo>
                    <a:pt x="0" y="11268"/>
                    <a:pt x="952" y="13564"/>
                    <a:pt x="2618" y="15230"/>
                  </a:cubicBezTo>
                  <a:cubicBezTo>
                    <a:pt x="4282" y="16896"/>
                    <a:pt x="6580" y="17847"/>
                    <a:pt x="8924" y="17847"/>
                  </a:cubicBezTo>
                  <a:cubicBezTo>
                    <a:pt x="11280" y="17847"/>
                    <a:pt x="13576" y="16896"/>
                    <a:pt x="15242" y="15230"/>
                  </a:cubicBezTo>
                  <a:cubicBezTo>
                    <a:pt x="16897" y="13576"/>
                    <a:pt x="17847" y="11268"/>
                    <a:pt x="17847" y="8924"/>
                  </a:cubicBezTo>
                  <a:cubicBezTo>
                    <a:pt x="17847" y="6580"/>
                    <a:pt x="16896" y="4271"/>
                    <a:pt x="15242" y="26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825;p35">
              <a:extLst>
                <a:ext uri="{FF2B5EF4-FFF2-40B4-BE49-F238E27FC236}">
                  <a16:creationId xmlns:a16="http://schemas.microsoft.com/office/drawing/2014/main" id="{2E35AD34-7CD4-4A41-AD7D-B1F565631A29}"/>
                </a:ext>
              </a:extLst>
            </p:cNvPr>
            <p:cNvSpPr/>
            <p:nvPr/>
          </p:nvSpPr>
          <p:spPr>
            <a:xfrm>
              <a:off x="3852307" y="5446557"/>
              <a:ext cx="17847" cy="17847"/>
            </a:xfrm>
            <a:custGeom>
              <a:avLst/>
              <a:gdLst/>
              <a:ahLst/>
              <a:cxnLst/>
              <a:rect l="l" t="t" r="r" b="b"/>
              <a:pathLst>
                <a:path w="17847" h="17847" extrusionOk="0">
                  <a:moveTo>
                    <a:pt x="15231" y="2618"/>
                  </a:moveTo>
                  <a:cubicBezTo>
                    <a:pt x="13565" y="952"/>
                    <a:pt x="11269" y="0"/>
                    <a:pt x="8924" y="0"/>
                  </a:cubicBezTo>
                  <a:cubicBezTo>
                    <a:pt x="6568" y="0"/>
                    <a:pt x="4273" y="952"/>
                    <a:pt x="2606" y="2618"/>
                  </a:cubicBezTo>
                  <a:cubicBezTo>
                    <a:pt x="952" y="4271"/>
                    <a:pt x="0" y="6568"/>
                    <a:pt x="0" y="8924"/>
                  </a:cubicBezTo>
                  <a:cubicBezTo>
                    <a:pt x="0" y="11280"/>
                    <a:pt x="953" y="13576"/>
                    <a:pt x="2606" y="15230"/>
                  </a:cubicBezTo>
                  <a:cubicBezTo>
                    <a:pt x="4271" y="16896"/>
                    <a:pt x="6568" y="17847"/>
                    <a:pt x="8924" y="17847"/>
                  </a:cubicBezTo>
                  <a:cubicBezTo>
                    <a:pt x="11269" y="17847"/>
                    <a:pt x="13564" y="16896"/>
                    <a:pt x="15231" y="15230"/>
                  </a:cubicBezTo>
                  <a:cubicBezTo>
                    <a:pt x="16896" y="13576"/>
                    <a:pt x="17847" y="11268"/>
                    <a:pt x="17847" y="8924"/>
                  </a:cubicBezTo>
                  <a:cubicBezTo>
                    <a:pt x="17847" y="6580"/>
                    <a:pt x="16896" y="4271"/>
                    <a:pt x="15231" y="26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826;p35">
              <a:extLst>
                <a:ext uri="{FF2B5EF4-FFF2-40B4-BE49-F238E27FC236}">
                  <a16:creationId xmlns:a16="http://schemas.microsoft.com/office/drawing/2014/main" id="{1B5D2AF5-5F7F-4151-9BD0-B111C3D947F4}"/>
                </a:ext>
              </a:extLst>
            </p:cNvPr>
            <p:cNvSpPr/>
            <p:nvPr/>
          </p:nvSpPr>
          <p:spPr>
            <a:xfrm>
              <a:off x="3435265" y="5586399"/>
              <a:ext cx="106016" cy="96347"/>
            </a:xfrm>
            <a:custGeom>
              <a:avLst/>
              <a:gdLst/>
              <a:ahLst/>
              <a:cxnLst/>
              <a:rect l="l" t="t" r="r" b="b"/>
              <a:pathLst>
                <a:path w="106016" h="96347" extrusionOk="0">
                  <a:moveTo>
                    <a:pt x="104101" y="40631"/>
                  </a:moveTo>
                  <a:lnTo>
                    <a:pt x="85091" y="7570"/>
                  </a:lnTo>
                  <a:cubicBezTo>
                    <a:pt x="82528" y="3113"/>
                    <a:pt x="77148" y="0"/>
                    <a:pt x="72007" y="0"/>
                  </a:cubicBezTo>
                  <a:lnTo>
                    <a:pt x="34011" y="0"/>
                  </a:lnTo>
                  <a:cubicBezTo>
                    <a:pt x="28869" y="0"/>
                    <a:pt x="23489" y="3113"/>
                    <a:pt x="20926" y="7570"/>
                  </a:cubicBezTo>
                  <a:lnTo>
                    <a:pt x="1915" y="40631"/>
                  </a:lnTo>
                  <a:cubicBezTo>
                    <a:pt x="-638" y="45072"/>
                    <a:pt x="-638" y="51275"/>
                    <a:pt x="1915" y="55716"/>
                  </a:cubicBezTo>
                  <a:lnTo>
                    <a:pt x="20926" y="88778"/>
                  </a:lnTo>
                  <a:cubicBezTo>
                    <a:pt x="23488" y="93235"/>
                    <a:pt x="28869" y="96348"/>
                    <a:pt x="34011" y="96348"/>
                  </a:cubicBezTo>
                  <a:lnTo>
                    <a:pt x="72007" y="96348"/>
                  </a:lnTo>
                  <a:cubicBezTo>
                    <a:pt x="77148" y="96349"/>
                    <a:pt x="82528" y="93236"/>
                    <a:pt x="85090" y="88778"/>
                  </a:cubicBezTo>
                  <a:lnTo>
                    <a:pt x="104100" y="55716"/>
                  </a:lnTo>
                  <a:cubicBezTo>
                    <a:pt x="106655" y="51276"/>
                    <a:pt x="106655" y="45073"/>
                    <a:pt x="104101" y="40631"/>
                  </a:cubicBezTo>
                  <a:close/>
                  <a:moveTo>
                    <a:pt x="70415" y="78503"/>
                  </a:moveTo>
                  <a:lnTo>
                    <a:pt x="35604" y="78503"/>
                  </a:lnTo>
                  <a:lnTo>
                    <a:pt x="18167" y="48176"/>
                  </a:lnTo>
                  <a:lnTo>
                    <a:pt x="35604" y="17850"/>
                  </a:lnTo>
                  <a:lnTo>
                    <a:pt x="70414" y="17850"/>
                  </a:lnTo>
                  <a:lnTo>
                    <a:pt x="87849" y="48176"/>
                  </a:lnTo>
                  <a:lnTo>
                    <a:pt x="70415" y="78503"/>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827;p35">
              <a:extLst>
                <a:ext uri="{FF2B5EF4-FFF2-40B4-BE49-F238E27FC236}">
                  <a16:creationId xmlns:a16="http://schemas.microsoft.com/office/drawing/2014/main" id="{384B18F7-6C1C-4FF5-9614-36E80AEA716E}"/>
                </a:ext>
              </a:extLst>
            </p:cNvPr>
            <p:cNvSpPr/>
            <p:nvPr/>
          </p:nvSpPr>
          <p:spPr>
            <a:xfrm>
              <a:off x="3386038" y="5510070"/>
              <a:ext cx="81829" cy="75315"/>
            </a:xfrm>
            <a:custGeom>
              <a:avLst/>
              <a:gdLst/>
              <a:ahLst/>
              <a:cxnLst/>
              <a:rect l="l" t="t" r="r" b="b"/>
              <a:pathLst>
                <a:path w="81829" h="75315" extrusionOk="0">
                  <a:moveTo>
                    <a:pt x="79915" y="30116"/>
                  </a:moveTo>
                  <a:lnTo>
                    <a:pt x="66951" y="7570"/>
                  </a:lnTo>
                  <a:cubicBezTo>
                    <a:pt x="64390" y="3113"/>
                    <a:pt x="59008" y="0"/>
                    <a:pt x="53867" y="0"/>
                  </a:cubicBezTo>
                  <a:lnTo>
                    <a:pt x="27963" y="0"/>
                  </a:lnTo>
                  <a:cubicBezTo>
                    <a:pt x="22822" y="0"/>
                    <a:pt x="17440" y="3113"/>
                    <a:pt x="14879" y="7570"/>
                  </a:cubicBezTo>
                  <a:lnTo>
                    <a:pt x="1914" y="30116"/>
                  </a:lnTo>
                  <a:cubicBezTo>
                    <a:pt x="-638" y="34556"/>
                    <a:pt x="-638" y="40759"/>
                    <a:pt x="1914" y="45200"/>
                  </a:cubicBezTo>
                  <a:lnTo>
                    <a:pt x="14879" y="67745"/>
                  </a:lnTo>
                  <a:cubicBezTo>
                    <a:pt x="17440" y="72202"/>
                    <a:pt x="22822" y="75315"/>
                    <a:pt x="27963" y="75315"/>
                  </a:cubicBezTo>
                  <a:lnTo>
                    <a:pt x="53867" y="75315"/>
                  </a:lnTo>
                  <a:cubicBezTo>
                    <a:pt x="59009" y="75316"/>
                    <a:pt x="64390" y="72202"/>
                    <a:pt x="66951" y="67745"/>
                  </a:cubicBezTo>
                  <a:lnTo>
                    <a:pt x="79915" y="45200"/>
                  </a:lnTo>
                  <a:cubicBezTo>
                    <a:pt x="82468" y="40760"/>
                    <a:pt x="82468" y="34557"/>
                    <a:pt x="79915" y="30116"/>
                  </a:cubicBezTo>
                  <a:close/>
                  <a:moveTo>
                    <a:pt x="52275" y="57469"/>
                  </a:moveTo>
                  <a:lnTo>
                    <a:pt x="29556" y="57469"/>
                  </a:lnTo>
                  <a:lnTo>
                    <a:pt x="18166" y="37659"/>
                  </a:lnTo>
                  <a:lnTo>
                    <a:pt x="29556" y="17850"/>
                  </a:lnTo>
                  <a:lnTo>
                    <a:pt x="52275" y="17850"/>
                  </a:lnTo>
                  <a:lnTo>
                    <a:pt x="63664" y="37659"/>
                  </a:lnTo>
                  <a:lnTo>
                    <a:pt x="52275" y="57469"/>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828;p35">
              <a:extLst>
                <a:ext uri="{FF2B5EF4-FFF2-40B4-BE49-F238E27FC236}">
                  <a16:creationId xmlns:a16="http://schemas.microsoft.com/office/drawing/2014/main" id="{C67DC8EB-96B1-4B4C-B5A6-11CECE5B86DB}"/>
                </a:ext>
              </a:extLst>
            </p:cNvPr>
            <p:cNvSpPr/>
            <p:nvPr/>
          </p:nvSpPr>
          <p:spPr>
            <a:xfrm>
              <a:off x="3557879" y="5487009"/>
              <a:ext cx="362111" cy="276302"/>
            </a:xfrm>
            <a:custGeom>
              <a:avLst/>
              <a:gdLst/>
              <a:ahLst/>
              <a:cxnLst/>
              <a:rect l="l" t="t" r="r" b="b"/>
              <a:pathLst>
                <a:path w="362111" h="276302" extrusionOk="0">
                  <a:moveTo>
                    <a:pt x="359485" y="115567"/>
                  </a:moveTo>
                  <a:cubicBezTo>
                    <a:pt x="355991" y="112092"/>
                    <a:pt x="350341" y="112105"/>
                    <a:pt x="346863" y="115596"/>
                  </a:cubicBezTo>
                  <a:lnTo>
                    <a:pt x="305714" y="156916"/>
                  </a:lnTo>
                  <a:cubicBezTo>
                    <a:pt x="305025" y="157582"/>
                    <a:pt x="302840" y="158489"/>
                    <a:pt x="301886" y="158507"/>
                  </a:cubicBezTo>
                  <a:lnTo>
                    <a:pt x="280180" y="158507"/>
                  </a:lnTo>
                  <a:cubicBezTo>
                    <a:pt x="280097" y="139806"/>
                    <a:pt x="276395" y="121252"/>
                    <a:pt x="269451" y="104804"/>
                  </a:cubicBezTo>
                  <a:cubicBezTo>
                    <a:pt x="268717" y="103065"/>
                    <a:pt x="267945" y="101343"/>
                    <a:pt x="267156" y="99684"/>
                  </a:cubicBezTo>
                  <a:cubicBezTo>
                    <a:pt x="265041" y="95232"/>
                    <a:pt x="259718" y="93341"/>
                    <a:pt x="255265" y="95457"/>
                  </a:cubicBezTo>
                  <a:cubicBezTo>
                    <a:pt x="250815" y="97573"/>
                    <a:pt x="248922" y="102897"/>
                    <a:pt x="251038" y="107348"/>
                  </a:cubicBezTo>
                  <a:cubicBezTo>
                    <a:pt x="251713" y="108771"/>
                    <a:pt x="252378" y="110252"/>
                    <a:pt x="253010" y="111748"/>
                  </a:cubicBezTo>
                  <a:cubicBezTo>
                    <a:pt x="259033" y="126017"/>
                    <a:pt x="262248" y="142172"/>
                    <a:pt x="262331" y="158508"/>
                  </a:cubicBezTo>
                  <a:lnTo>
                    <a:pt x="235768" y="158508"/>
                  </a:lnTo>
                  <a:cubicBezTo>
                    <a:pt x="230840" y="158508"/>
                    <a:pt x="226845" y="162503"/>
                    <a:pt x="226845" y="167432"/>
                  </a:cubicBezTo>
                  <a:cubicBezTo>
                    <a:pt x="226845" y="172360"/>
                    <a:pt x="230840" y="176355"/>
                    <a:pt x="235768" y="176355"/>
                  </a:cubicBezTo>
                  <a:lnTo>
                    <a:pt x="261165" y="176355"/>
                  </a:lnTo>
                  <a:cubicBezTo>
                    <a:pt x="254856" y="222936"/>
                    <a:pt x="223410" y="258458"/>
                    <a:pt x="185658" y="258458"/>
                  </a:cubicBezTo>
                  <a:lnTo>
                    <a:pt x="94530" y="258458"/>
                  </a:lnTo>
                  <a:cubicBezTo>
                    <a:pt x="52247" y="258458"/>
                    <a:pt x="17846" y="213914"/>
                    <a:pt x="17846" y="159160"/>
                  </a:cubicBezTo>
                  <a:cubicBezTo>
                    <a:pt x="17846" y="104406"/>
                    <a:pt x="52245" y="59862"/>
                    <a:pt x="94530" y="59862"/>
                  </a:cubicBezTo>
                  <a:cubicBezTo>
                    <a:pt x="108235" y="59862"/>
                    <a:pt x="121667" y="64658"/>
                    <a:pt x="133467" y="73721"/>
                  </a:cubicBezTo>
                  <a:cubicBezTo>
                    <a:pt x="135550" y="77250"/>
                    <a:pt x="139172" y="79754"/>
                    <a:pt x="143419" y="80311"/>
                  </a:cubicBezTo>
                  <a:cubicBezTo>
                    <a:pt x="145993" y="80649"/>
                    <a:pt x="148622" y="80820"/>
                    <a:pt x="151229" y="80820"/>
                  </a:cubicBezTo>
                  <a:cubicBezTo>
                    <a:pt x="167246" y="80820"/>
                    <a:pt x="182302" y="74562"/>
                    <a:pt x="193626" y="63195"/>
                  </a:cubicBezTo>
                  <a:cubicBezTo>
                    <a:pt x="194413" y="62404"/>
                    <a:pt x="195171" y="61594"/>
                    <a:pt x="195909" y="60768"/>
                  </a:cubicBezTo>
                  <a:cubicBezTo>
                    <a:pt x="205130" y="62388"/>
                    <a:pt x="214093" y="66166"/>
                    <a:pt x="222260" y="71948"/>
                  </a:cubicBezTo>
                  <a:cubicBezTo>
                    <a:pt x="226283" y="74797"/>
                    <a:pt x="231851" y="73842"/>
                    <a:pt x="234700" y="69819"/>
                  </a:cubicBezTo>
                  <a:cubicBezTo>
                    <a:pt x="237547" y="65796"/>
                    <a:pt x="236594" y="60228"/>
                    <a:pt x="232571" y="57380"/>
                  </a:cubicBezTo>
                  <a:cubicBezTo>
                    <a:pt x="224332" y="51548"/>
                    <a:pt x="215412" y="47321"/>
                    <a:pt x="206155" y="44794"/>
                  </a:cubicBezTo>
                  <a:cubicBezTo>
                    <a:pt x="210470" y="34919"/>
                    <a:pt x="212096" y="23950"/>
                    <a:pt x="210653" y="12855"/>
                  </a:cubicBezTo>
                  <a:cubicBezTo>
                    <a:pt x="209860" y="6730"/>
                    <a:pt x="205034" y="1891"/>
                    <a:pt x="198918" y="1089"/>
                  </a:cubicBezTo>
                  <a:cubicBezTo>
                    <a:pt x="196347" y="751"/>
                    <a:pt x="193720" y="579"/>
                    <a:pt x="191112" y="579"/>
                  </a:cubicBezTo>
                  <a:cubicBezTo>
                    <a:pt x="175232" y="579"/>
                    <a:pt x="160303" y="6737"/>
                    <a:pt x="149017" y="17914"/>
                  </a:cubicBezTo>
                  <a:lnTo>
                    <a:pt x="149017" y="8924"/>
                  </a:lnTo>
                  <a:cubicBezTo>
                    <a:pt x="149017" y="3995"/>
                    <a:pt x="145022" y="0"/>
                    <a:pt x="140093" y="0"/>
                  </a:cubicBezTo>
                  <a:cubicBezTo>
                    <a:pt x="135163" y="0"/>
                    <a:pt x="131169" y="3995"/>
                    <a:pt x="131169" y="8924"/>
                  </a:cubicBezTo>
                  <a:lnTo>
                    <a:pt x="131169" y="51140"/>
                  </a:lnTo>
                  <a:cubicBezTo>
                    <a:pt x="119641" y="45141"/>
                    <a:pt x="107213" y="42011"/>
                    <a:pt x="94531" y="42011"/>
                  </a:cubicBezTo>
                  <a:cubicBezTo>
                    <a:pt x="42407" y="42011"/>
                    <a:pt x="0" y="94562"/>
                    <a:pt x="0" y="159156"/>
                  </a:cubicBezTo>
                  <a:cubicBezTo>
                    <a:pt x="0" y="223751"/>
                    <a:pt x="42407" y="276302"/>
                    <a:pt x="94531" y="276302"/>
                  </a:cubicBezTo>
                  <a:lnTo>
                    <a:pt x="185659" y="276302"/>
                  </a:lnTo>
                  <a:cubicBezTo>
                    <a:pt x="233069" y="276302"/>
                    <a:pt x="272435" y="232824"/>
                    <a:pt x="279167" y="176352"/>
                  </a:cubicBezTo>
                  <a:lnTo>
                    <a:pt x="301887" y="176352"/>
                  </a:lnTo>
                  <a:cubicBezTo>
                    <a:pt x="307573" y="176352"/>
                    <a:pt x="314347" y="173538"/>
                    <a:pt x="318358" y="169510"/>
                  </a:cubicBezTo>
                  <a:lnTo>
                    <a:pt x="359511" y="128188"/>
                  </a:lnTo>
                  <a:cubicBezTo>
                    <a:pt x="362989" y="124695"/>
                    <a:pt x="362977" y="119045"/>
                    <a:pt x="359485" y="115567"/>
                  </a:cubicBezTo>
                  <a:close/>
                  <a:moveTo>
                    <a:pt x="161361" y="30800"/>
                  </a:moveTo>
                  <a:cubicBezTo>
                    <a:pt x="169308" y="22822"/>
                    <a:pt x="179874" y="18428"/>
                    <a:pt x="191113" y="18428"/>
                  </a:cubicBezTo>
                  <a:cubicBezTo>
                    <a:pt x="191829" y="18428"/>
                    <a:pt x="192544" y="18446"/>
                    <a:pt x="193261" y="18483"/>
                  </a:cubicBezTo>
                  <a:cubicBezTo>
                    <a:pt x="193895" y="30477"/>
                    <a:pt x="189516" y="42032"/>
                    <a:pt x="180983" y="50601"/>
                  </a:cubicBezTo>
                  <a:cubicBezTo>
                    <a:pt x="172529" y="59087"/>
                    <a:pt x="161051" y="63517"/>
                    <a:pt x="149082" y="62918"/>
                  </a:cubicBezTo>
                  <a:cubicBezTo>
                    <a:pt x="148446" y="50926"/>
                    <a:pt x="152825" y="39373"/>
                    <a:pt x="161361" y="3080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 name="Google Shape;1829;p35">
              <a:extLst>
                <a:ext uri="{FF2B5EF4-FFF2-40B4-BE49-F238E27FC236}">
                  <a16:creationId xmlns:a16="http://schemas.microsoft.com/office/drawing/2014/main" id="{17F9D805-A4A3-4EB7-BF3B-C9EDF8F7A7FB}"/>
                </a:ext>
              </a:extLst>
            </p:cNvPr>
            <p:cNvSpPr/>
            <p:nvPr/>
          </p:nvSpPr>
          <p:spPr>
            <a:xfrm>
              <a:off x="3930202" y="5570301"/>
              <a:ext cx="65028" cy="17847"/>
            </a:xfrm>
            <a:custGeom>
              <a:avLst/>
              <a:gdLst/>
              <a:ahLst/>
              <a:cxnLst/>
              <a:rect l="l" t="t" r="r" b="b"/>
              <a:pathLst>
                <a:path w="65028" h="17847" extrusionOk="0">
                  <a:moveTo>
                    <a:pt x="56105" y="0"/>
                  </a:moveTo>
                  <a:lnTo>
                    <a:pt x="8924" y="0"/>
                  </a:lnTo>
                  <a:cubicBezTo>
                    <a:pt x="3994" y="0"/>
                    <a:pt x="0" y="3995"/>
                    <a:pt x="0" y="8924"/>
                  </a:cubicBezTo>
                  <a:cubicBezTo>
                    <a:pt x="0" y="13853"/>
                    <a:pt x="3994" y="17847"/>
                    <a:pt x="8924" y="17847"/>
                  </a:cubicBezTo>
                  <a:lnTo>
                    <a:pt x="56105" y="17847"/>
                  </a:lnTo>
                  <a:cubicBezTo>
                    <a:pt x="61034" y="17847"/>
                    <a:pt x="65029" y="13852"/>
                    <a:pt x="65029" y="8924"/>
                  </a:cubicBezTo>
                  <a:cubicBezTo>
                    <a:pt x="65029" y="3995"/>
                    <a:pt x="61034" y="0"/>
                    <a:pt x="56105"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830;p35">
              <a:extLst>
                <a:ext uri="{FF2B5EF4-FFF2-40B4-BE49-F238E27FC236}">
                  <a16:creationId xmlns:a16="http://schemas.microsoft.com/office/drawing/2014/main" id="{18BA1405-B71D-4377-8F9A-E69E4235FFC1}"/>
                </a:ext>
              </a:extLst>
            </p:cNvPr>
            <p:cNvSpPr/>
            <p:nvPr/>
          </p:nvSpPr>
          <p:spPr>
            <a:xfrm>
              <a:off x="3930202" y="5597347"/>
              <a:ext cx="65028" cy="17847"/>
            </a:xfrm>
            <a:custGeom>
              <a:avLst/>
              <a:gdLst/>
              <a:ahLst/>
              <a:cxnLst/>
              <a:rect l="l" t="t" r="r" b="b"/>
              <a:pathLst>
                <a:path w="65028" h="17847" extrusionOk="0">
                  <a:moveTo>
                    <a:pt x="56105" y="0"/>
                  </a:moveTo>
                  <a:lnTo>
                    <a:pt x="8924" y="0"/>
                  </a:lnTo>
                  <a:cubicBezTo>
                    <a:pt x="3994" y="0"/>
                    <a:pt x="0" y="3995"/>
                    <a:pt x="0" y="8924"/>
                  </a:cubicBezTo>
                  <a:cubicBezTo>
                    <a:pt x="0" y="13852"/>
                    <a:pt x="3994" y="17847"/>
                    <a:pt x="8924" y="17847"/>
                  </a:cubicBezTo>
                  <a:lnTo>
                    <a:pt x="56105" y="17847"/>
                  </a:lnTo>
                  <a:cubicBezTo>
                    <a:pt x="61034" y="17847"/>
                    <a:pt x="65029" y="13852"/>
                    <a:pt x="65029" y="8924"/>
                  </a:cubicBezTo>
                  <a:cubicBezTo>
                    <a:pt x="65029" y="3995"/>
                    <a:pt x="61034" y="0"/>
                    <a:pt x="56105"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831;p35">
              <a:extLst>
                <a:ext uri="{FF2B5EF4-FFF2-40B4-BE49-F238E27FC236}">
                  <a16:creationId xmlns:a16="http://schemas.microsoft.com/office/drawing/2014/main" id="{19BF6D39-6EAF-438B-82E2-3424726E03B6}"/>
                </a:ext>
              </a:extLst>
            </p:cNvPr>
            <p:cNvSpPr/>
            <p:nvPr/>
          </p:nvSpPr>
          <p:spPr>
            <a:xfrm>
              <a:off x="3930202" y="5624393"/>
              <a:ext cx="65028" cy="17847"/>
            </a:xfrm>
            <a:custGeom>
              <a:avLst/>
              <a:gdLst/>
              <a:ahLst/>
              <a:cxnLst/>
              <a:rect l="l" t="t" r="r" b="b"/>
              <a:pathLst>
                <a:path w="65028" h="17847" extrusionOk="0">
                  <a:moveTo>
                    <a:pt x="56105" y="0"/>
                  </a:moveTo>
                  <a:lnTo>
                    <a:pt x="8924" y="0"/>
                  </a:lnTo>
                  <a:cubicBezTo>
                    <a:pt x="3994" y="0"/>
                    <a:pt x="0" y="3995"/>
                    <a:pt x="0" y="8924"/>
                  </a:cubicBezTo>
                  <a:cubicBezTo>
                    <a:pt x="0" y="13852"/>
                    <a:pt x="3994" y="17847"/>
                    <a:pt x="8924" y="17847"/>
                  </a:cubicBezTo>
                  <a:lnTo>
                    <a:pt x="56105" y="17847"/>
                  </a:lnTo>
                  <a:cubicBezTo>
                    <a:pt x="61034" y="17847"/>
                    <a:pt x="65029" y="13852"/>
                    <a:pt x="65029" y="8924"/>
                  </a:cubicBezTo>
                  <a:cubicBezTo>
                    <a:pt x="65029" y="3995"/>
                    <a:pt x="61034" y="0"/>
                    <a:pt x="56105"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832;p35">
              <a:extLst>
                <a:ext uri="{FF2B5EF4-FFF2-40B4-BE49-F238E27FC236}">
                  <a16:creationId xmlns:a16="http://schemas.microsoft.com/office/drawing/2014/main" id="{8B9C4ECB-10C9-4AC7-A488-20CEE53F45FF}"/>
                </a:ext>
              </a:extLst>
            </p:cNvPr>
            <p:cNvSpPr/>
            <p:nvPr/>
          </p:nvSpPr>
          <p:spPr>
            <a:xfrm>
              <a:off x="3641701" y="5779713"/>
              <a:ext cx="110655" cy="44023"/>
            </a:xfrm>
            <a:custGeom>
              <a:avLst/>
              <a:gdLst/>
              <a:ahLst/>
              <a:cxnLst/>
              <a:rect l="l" t="t" r="r" b="b"/>
              <a:pathLst>
                <a:path w="110655" h="44023" extrusionOk="0">
                  <a:moveTo>
                    <a:pt x="98162" y="0"/>
                  </a:moveTo>
                  <a:lnTo>
                    <a:pt x="12493" y="0"/>
                  </a:lnTo>
                  <a:cubicBezTo>
                    <a:pt x="5604" y="0"/>
                    <a:pt x="0" y="5604"/>
                    <a:pt x="0" y="12493"/>
                  </a:cubicBezTo>
                  <a:lnTo>
                    <a:pt x="0" y="31530"/>
                  </a:lnTo>
                  <a:cubicBezTo>
                    <a:pt x="0" y="38420"/>
                    <a:pt x="5604" y="44024"/>
                    <a:pt x="12493" y="44024"/>
                  </a:cubicBezTo>
                  <a:lnTo>
                    <a:pt x="98162" y="44024"/>
                  </a:lnTo>
                  <a:cubicBezTo>
                    <a:pt x="105051" y="44024"/>
                    <a:pt x="110655" y="38420"/>
                    <a:pt x="110655" y="31530"/>
                  </a:cubicBezTo>
                  <a:lnTo>
                    <a:pt x="110655" y="12493"/>
                  </a:lnTo>
                  <a:cubicBezTo>
                    <a:pt x="110655" y="5605"/>
                    <a:pt x="105051" y="0"/>
                    <a:pt x="98162" y="0"/>
                  </a:cubicBezTo>
                  <a:close/>
                  <a:moveTo>
                    <a:pt x="92808" y="26176"/>
                  </a:moveTo>
                  <a:lnTo>
                    <a:pt x="17847" y="26176"/>
                  </a:lnTo>
                  <a:lnTo>
                    <a:pt x="17847" y="17847"/>
                  </a:lnTo>
                  <a:lnTo>
                    <a:pt x="92808" y="17847"/>
                  </a:lnTo>
                  <a:lnTo>
                    <a:pt x="92808" y="2617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362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452549" y="388423"/>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a:t>
            </a:r>
            <a:endParaRPr dirty="0"/>
          </a:p>
        </p:txBody>
      </p:sp>
      <p:sp>
        <p:nvSpPr>
          <p:cNvPr id="61" name="Google Shape;313;p17">
            <a:extLst>
              <a:ext uri="{FF2B5EF4-FFF2-40B4-BE49-F238E27FC236}">
                <a16:creationId xmlns:a16="http://schemas.microsoft.com/office/drawing/2014/main" id="{D8E723B7-1A9F-4F28-BBAC-26C501AFCBC7}"/>
              </a:ext>
            </a:extLst>
          </p:cNvPr>
          <p:cNvSpPr txBox="1">
            <a:spLocks/>
          </p:cNvSpPr>
          <p:nvPr/>
        </p:nvSpPr>
        <p:spPr>
          <a:xfrm>
            <a:off x="452549" y="4090788"/>
            <a:ext cx="82389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1600" b="0" dirty="0"/>
              <a:t>The Titanic dataset is a classic machine learning dataset that contains information about passengers aboard the RMS Titanic, including details like age, gender, class, and whether they survived the shipwreck. It is widely used to explore classification problems and model performance evaluation</a:t>
            </a:r>
            <a:endParaRPr lang="en-US" sz="1800" dirty="0"/>
          </a:p>
        </p:txBody>
      </p:sp>
      <p:graphicFrame>
        <p:nvGraphicFramePr>
          <p:cNvPr id="2" name="Table 3">
            <a:extLst>
              <a:ext uri="{FF2B5EF4-FFF2-40B4-BE49-F238E27FC236}">
                <a16:creationId xmlns:a16="http://schemas.microsoft.com/office/drawing/2014/main" id="{E005E520-366F-455F-8B16-0EB20B419F30}"/>
              </a:ext>
            </a:extLst>
          </p:cNvPr>
          <p:cNvGraphicFramePr>
            <a:graphicFrameLocks noGrp="1"/>
          </p:cNvGraphicFramePr>
          <p:nvPr>
            <p:extLst>
              <p:ext uri="{D42A27DB-BD31-4B8C-83A1-F6EECF244321}">
                <p14:modId xmlns:p14="http://schemas.microsoft.com/office/powerpoint/2010/main" val="216368887"/>
              </p:ext>
            </p:extLst>
          </p:nvPr>
        </p:nvGraphicFramePr>
        <p:xfrm>
          <a:off x="1220260" y="1113443"/>
          <a:ext cx="7181315" cy="2266375"/>
        </p:xfrm>
        <a:graphic>
          <a:graphicData uri="http://schemas.openxmlformats.org/drawingml/2006/table">
            <a:tbl>
              <a:tblPr firstRow="1" bandRow="1">
                <a:tableStyleId>{49B59383-A369-44DD-939B-CA7B87959891}</a:tableStyleId>
              </a:tblPr>
              <a:tblGrid>
                <a:gridCol w="726772">
                  <a:extLst>
                    <a:ext uri="{9D8B030D-6E8A-4147-A177-3AD203B41FA5}">
                      <a16:colId xmlns:a16="http://schemas.microsoft.com/office/drawing/2014/main" val="185050190"/>
                    </a:ext>
                  </a:extLst>
                </a:gridCol>
                <a:gridCol w="1387172">
                  <a:extLst>
                    <a:ext uri="{9D8B030D-6E8A-4147-A177-3AD203B41FA5}">
                      <a16:colId xmlns:a16="http://schemas.microsoft.com/office/drawing/2014/main" val="2027055881"/>
                    </a:ext>
                  </a:extLst>
                </a:gridCol>
                <a:gridCol w="699784">
                  <a:extLst>
                    <a:ext uri="{9D8B030D-6E8A-4147-A177-3AD203B41FA5}">
                      <a16:colId xmlns:a16="http://schemas.microsoft.com/office/drawing/2014/main" val="2460538660"/>
                    </a:ext>
                  </a:extLst>
                </a:gridCol>
                <a:gridCol w="1055384">
                  <a:extLst>
                    <a:ext uri="{9D8B030D-6E8A-4147-A177-3AD203B41FA5}">
                      <a16:colId xmlns:a16="http://schemas.microsoft.com/office/drawing/2014/main" val="41777365"/>
                    </a:ext>
                  </a:extLst>
                </a:gridCol>
                <a:gridCol w="745822">
                  <a:extLst>
                    <a:ext uri="{9D8B030D-6E8A-4147-A177-3AD203B41FA5}">
                      <a16:colId xmlns:a16="http://schemas.microsoft.com/office/drawing/2014/main" val="3911820565"/>
                    </a:ext>
                  </a:extLst>
                </a:gridCol>
                <a:gridCol w="1374472">
                  <a:extLst>
                    <a:ext uri="{9D8B030D-6E8A-4147-A177-3AD203B41FA5}">
                      <a16:colId xmlns:a16="http://schemas.microsoft.com/office/drawing/2014/main" val="3765422113"/>
                    </a:ext>
                  </a:extLst>
                </a:gridCol>
                <a:gridCol w="1191909">
                  <a:extLst>
                    <a:ext uri="{9D8B030D-6E8A-4147-A177-3AD203B41FA5}">
                      <a16:colId xmlns:a16="http://schemas.microsoft.com/office/drawing/2014/main" val="2152438357"/>
                    </a:ext>
                  </a:extLst>
                </a:gridCol>
              </a:tblGrid>
              <a:tr h="453275">
                <a:tc>
                  <a:txBody>
                    <a:bodyPr/>
                    <a:lstStyle/>
                    <a:p>
                      <a:r>
                        <a:rPr lang="en-US" sz="1600" dirty="0" err="1">
                          <a:latin typeface="Montserrat SemiBold" panose="00000700000000000000" pitchFamily="2" charset="0"/>
                        </a:rPr>
                        <a:t>P_id</a:t>
                      </a:r>
                      <a:endParaRPr lang="en-US" sz="1600" dirty="0">
                        <a:latin typeface="Montserrat SemiBold" panose="00000700000000000000" pitchFamily="2" charset="0"/>
                      </a:endParaRPr>
                    </a:p>
                  </a:txBody>
                  <a:tcPr marL="111767" marR="111767" marT="55883" marB="55883">
                    <a:solidFill>
                      <a:srgbClr val="18E4A2"/>
                    </a:solidFill>
                  </a:tcPr>
                </a:tc>
                <a:tc>
                  <a:txBody>
                    <a:bodyPr/>
                    <a:lstStyle/>
                    <a:p>
                      <a:r>
                        <a:rPr lang="en-US" sz="1600" dirty="0">
                          <a:latin typeface="Montserrat SemiBold" panose="00000700000000000000" pitchFamily="2" charset="0"/>
                        </a:rPr>
                        <a:t>Name</a:t>
                      </a:r>
                    </a:p>
                  </a:txBody>
                  <a:tcPr marL="111767" marR="111767" marT="55883" marB="55883">
                    <a:solidFill>
                      <a:schemeClr val="bg2"/>
                    </a:solidFill>
                  </a:tcPr>
                </a:tc>
                <a:tc>
                  <a:txBody>
                    <a:bodyPr/>
                    <a:lstStyle/>
                    <a:p>
                      <a:r>
                        <a:rPr lang="en-US" sz="1600" dirty="0">
                          <a:latin typeface="Montserrat SemiBold" panose="00000700000000000000" pitchFamily="2" charset="0"/>
                        </a:rPr>
                        <a:t>Age</a:t>
                      </a:r>
                    </a:p>
                  </a:txBody>
                  <a:tcPr marL="111767" marR="111767" marT="55883" marB="55883">
                    <a:solidFill>
                      <a:schemeClr val="bg2"/>
                    </a:solidFill>
                  </a:tcPr>
                </a:tc>
                <a:tc>
                  <a:txBody>
                    <a:bodyPr/>
                    <a:lstStyle/>
                    <a:p>
                      <a:r>
                        <a:rPr lang="en-US" sz="1600" dirty="0">
                          <a:latin typeface="Montserrat SemiBold" panose="00000700000000000000" pitchFamily="2" charset="0"/>
                        </a:rPr>
                        <a:t>Gender</a:t>
                      </a:r>
                    </a:p>
                  </a:txBody>
                  <a:tcPr marL="111767" marR="111767" marT="55883" marB="55883">
                    <a:solidFill>
                      <a:schemeClr val="bg2"/>
                    </a:solidFill>
                  </a:tcPr>
                </a:tc>
                <a:tc>
                  <a:txBody>
                    <a:bodyPr/>
                    <a:lstStyle/>
                    <a:p>
                      <a:r>
                        <a:rPr lang="en-US" sz="1600" dirty="0">
                          <a:latin typeface="Montserrat SemiBold" panose="00000700000000000000" pitchFamily="2" charset="0"/>
                        </a:rPr>
                        <a:t>Fare</a:t>
                      </a:r>
                    </a:p>
                  </a:txBody>
                  <a:tcPr marL="111767" marR="111767" marT="55883" marB="55883">
                    <a:solidFill>
                      <a:schemeClr val="bg2"/>
                    </a:solidFill>
                  </a:tcPr>
                </a:tc>
                <a:tc>
                  <a:txBody>
                    <a:bodyPr/>
                    <a:lstStyle/>
                    <a:p>
                      <a:r>
                        <a:rPr lang="en-US" sz="1600" dirty="0">
                          <a:latin typeface="Montserrat SemiBold" panose="00000700000000000000" pitchFamily="2" charset="0"/>
                        </a:rPr>
                        <a:t>Embarked</a:t>
                      </a:r>
                    </a:p>
                  </a:txBody>
                  <a:tcPr marL="111767" marR="111767" marT="55883" marB="55883">
                    <a:solidFill>
                      <a:schemeClr val="bg2"/>
                    </a:solidFill>
                  </a:tcPr>
                </a:tc>
                <a:tc>
                  <a:txBody>
                    <a:bodyPr/>
                    <a:lstStyle/>
                    <a:p>
                      <a:r>
                        <a:rPr lang="en-US" sz="1600" dirty="0">
                          <a:latin typeface="Montserrat SemiBold" panose="00000700000000000000" pitchFamily="2" charset="0"/>
                        </a:rPr>
                        <a:t>Survived</a:t>
                      </a:r>
                    </a:p>
                  </a:txBody>
                  <a:tcPr marL="111767" marR="111767" marT="55883" marB="55883">
                    <a:solidFill>
                      <a:schemeClr val="bg2"/>
                    </a:solidFill>
                  </a:tcPr>
                </a:tc>
                <a:extLst>
                  <a:ext uri="{0D108BD9-81ED-4DB2-BD59-A6C34878D82A}">
                    <a16:rowId xmlns:a16="http://schemas.microsoft.com/office/drawing/2014/main" val="2248427047"/>
                  </a:ext>
                </a:extLst>
              </a:tr>
              <a:tr h="453275">
                <a:tc>
                  <a:txBody>
                    <a:bodyPr/>
                    <a:lstStyle/>
                    <a:p>
                      <a:pPr algn="ctr"/>
                      <a:r>
                        <a:rPr lang="en-US" sz="1600" dirty="0">
                          <a:latin typeface="Montserrat SemiBold" panose="00000700000000000000" pitchFamily="2" charset="0"/>
                        </a:rPr>
                        <a:t>1</a:t>
                      </a:r>
                    </a:p>
                  </a:txBody>
                  <a:tcPr marL="111767" marR="111767" marT="55883" marB="55883"/>
                </a:tc>
                <a:tc>
                  <a:txBody>
                    <a:bodyPr/>
                    <a:lstStyle/>
                    <a:p>
                      <a:pPr algn="ctr"/>
                      <a:r>
                        <a:rPr lang="en-US" sz="1600" dirty="0">
                          <a:latin typeface="Montserrat SemiBold" panose="00000700000000000000" pitchFamily="2" charset="0"/>
                        </a:rPr>
                        <a:t>Jake</a:t>
                      </a:r>
                    </a:p>
                  </a:txBody>
                  <a:tcPr marL="111767" marR="111767" marT="55883" marB="55883"/>
                </a:tc>
                <a:tc>
                  <a:txBody>
                    <a:bodyPr/>
                    <a:lstStyle/>
                    <a:p>
                      <a:pPr algn="ctr"/>
                      <a:r>
                        <a:rPr lang="en-US" sz="1600" dirty="0">
                          <a:latin typeface="Montserrat SemiBold" panose="00000700000000000000" pitchFamily="2" charset="0"/>
                        </a:rPr>
                        <a:t>24</a:t>
                      </a:r>
                    </a:p>
                  </a:txBody>
                  <a:tcPr marL="111767" marR="111767" marT="55883" marB="55883">
                    <a:solidFill>
                      <a:srgbClr val="FEB95F"/>
                    </a:solidFill>
                  </a:tcPr>
                </a:tc>
                <a:tc>
                  <a:txBody>
                    <a:bodyPr/>
                    <a:lstStyle/>
                    <a:p>
                      <a:pPr algn="ctr"/>
                      <a:r>
                        <a:rPr lang="en-US" sz="1600" dirty="0">
                          <a:latin typeface="Montserrat SemiBold" panose="00000700000000000000" pitchFamily="2" charset="0"/>
                        </a:rPr>
                        <a:t>Male</a:t>
                      </a:r>
                    </a:p>
                  </a:txBody>
                  <a:tcPr marL="111767" marR="111767" marT="55883" marB="55883"/>
                </a:tc>
                <a:tc>
                  <a:txBody>
                    <a:bodyPr/>
                    <a:lstStyle/>
                    <a:p>
                      <a:pPr algn="ctr"/>
                      <a:r>
                        <a:rPr lang="en-US" sz="1600" dirty="0">
                          <a:latin typeface="Montserrat SemiBold" panose="00000700000000000000" pitchFamily="2" charset="0"/>
                        </a:rPr>
                        <a:t>7.9</a:t>
                      </a:r>
                    </a:p>
                  </a:txBody>
                  <a:tcPr marL="111767" marR="111767" marT="55883" marB="55883"/>
                </a:tc>
                <a:tc>
                  <a:txBody>
                    <a:bodyPr/>
                    <a:lstStyle/>
                    <a:p>
                      <a:pPr algn="ctr"/>
                      <a:r>
                        <a:rPr lang="en-US" sz="1600" dirty="0">
                          <a:latin typeface="Montserrat SemiBold" panose="00000700000000000000" pitchFamily="2" charset="0"/>
                        </a:rPr>
                        <a:t>Q</a:t>
                      </a:r>
                    </a:p>
                  </a:txBody>
                  <a:tcPr marL="111767" marR="111767" marT="55883" marB="55883"/>
                </a:tc>
                <a:tc>
                  <a:txBody>
                    <a:bodyPr/>
                    <a:lstStyle/>
                    <a:p>
                      <a:pPr algn="ctr"/>
                      <a:r>
                        <a:rPr lang="en-US" sz="1600" dirty="0">
                          <a:latin typeface="Montserrat SemiBold" panose="00000700000000000000" pitchFamily="2" charset="0"/>
                        </a:rPr>
                        <a:t>0</a:t>
                      </a:r>
                    </a:p>
                  </a:txBody>
                  <a:tcPr marL="111767" marR="111767" marT="55883" marB="55883"/>
                </a:tc>
                <a:extLst>
                  <a:ext uri="{0D108BD9-81ED-4DB2-BD59-A6C34878D82A}">
                    <a16:rowId xmlns:a16="http://schemas.microsoft.com/office/drawing/2014/main" val="3833167382"/>
                  </a:ext>
                </a:extLst>
              </a:tr>
              <a:tr h="453275">
                <a:tc>
                  <a:txBody>
                    <a:bodyPr/>
                    <a:lstStyle/>
                    <a:p>
                      <a:pPr algn="ctr"/>
                      <a:r>
                        <a:rPr lang="en-US" sz="1600" dirty="0">
                          <a:latin typeface="Montserrat SemiBold" panose="00000700000000000000" pitchFamily="2" charset="0"/>
                        </a:rPr>
                        <a:t>2</a:t>
                      </a:r>
                    </a:p>
                  </a:txBody>
                  <a:tcPr marL="111767" marR="111767" marT="55883" marB="55883"/>
                </a:tc>
                <a:tc>
                  <a:txBody>
                    <a:bodyPr/>
                    <a:lstStyle/>
                    <a:p>
                      <a:pPr algn="ctr"/>
                      <a:r>
                        <a:rPr lang="en-US" sz="1600" dirty="0">
                          <a:latin typeface="Montserrat SemiBold" panose="00000700000000000000" pitchFamily="2" charset="0"/>
                        </a:rPr>
                        <a:t>Rose</a:t>
                      </a:r>
                    </a:p>
                  </a:txBody>
                  <a:tcPr marL="111767" marR="111767" marT="55883" marB="55883"/>
                </a:tc>
                <a:tc>
                  <a:txBody>
                    <a:bodyPr/>
                    <a:lstStyle/>
                    <a:p>
                      <a:pPr algn="ctr"/>
                      <a:r>
                        <a:rPr lang="en-US" sz="1600" dirty="0">
                          <a:latin typeface="Montserrat SemiBold" panose="00000700000000000000" pitchFamily="2" charset="0"/>
                        </a:rPr>
                        <a:t>22</a:t>
                      </a:r>
                    </a:p>
                  </a:txBody>
                  <a:tcPr marL="111767" marR="111767" marT="55883" marB="55883"/>
                </a:tc>
                <a:tc>
                  <a:txBody>
                    <a:bodyPr/>
                    <a:lstStyle/>
                    <a:p>
                      <a:pPr algn="ctr"/>
                      <a:r>
                        <a:rPr lang="en-US" sz="1600" dirty="0">
                          <a:latin typeface="Montserrat SemiBold" panose="00000700000000000000" pitchFamily="2" charset="0"/>
                        </a:rPr>
                        <a:t>Female</a:t>
                      </a:r>
                    </a:p>
                  </a:txBody>
                  <a:tcPr marL="111767" marR="111767" marT="55883" marB="55883"/>
                </a:tc>
                <a:tc>
                  <a:txBody>
                    <a:bodyPr/>
                    <a:lstStyle/>
                    <a:p>
                      <a:pPr algn="ctr"/>
                      <a:r>
                        <a:rPr lang="en-US" sz="1600" dirty="0">
                          <a:latin typeface="Montserrat SemiBold" panose="00000700000000000000" pitchFamily="2" charset="0"/>
                        </a:rPr>
                        <a:t>71.3</a:t>
                      </a:r>
                    </a:p>
                  </a:txBody>
                  <a:tcPr marL="111767" marR="111767" marT="55883" marB="55883"/>
                </a:tc>
                <a:tc>
                  <a:txBody>
                    <a:bodyPr/>
                    <a:lstStyle/>
                    <a:p>
                      <a:pPr algn="ctr"/>
                      <a:r>
                        <a:rPr lang="en-US" sz="1600" dirty="0">
                          <a:latin typeface="Montserrat SemiBold" panose="00000700000000000000" pitchFamily="2" charset="0"/>
                        </a:rPr>
                        <a:t>S</a:t>
                      </a:r>
                    </a:p>
                  </a:txBody>
                  <a:tcPr marL="111767" marR="111767" marT="55883" marB="55883">
                    <a:solidFill>
                      <a:srgbClr val="259CF4"/>
                    </a:solidFill>
                  </a:tcPr>
                </a:tc>
                <a:tc>
                  <a:txBody>
                    <a:bodyPr/>
                    <a:lstStyle/>
                    <a:p>
                      <a:pPr algn="ctr"/>
                      <a:r>
                        <a:rPr lang="en-US" sz="1600" dirty="0">
                          <a:latin typeface="Montserrat SemiBold" panose="00000700000000000000" pitchFamily="2" charset="0"/>
                        </a:rPr>
                        <a:t>1</a:t>
                      </a:r>
                    </a:p>
                  </a:txBody>
                  <a:tcPr marL="111767" marR="111767" marT="55883" marB="55883"/>
                </a:tc>
                <a:extLst>
                  <a:ext uri="{0D108BD9-81ED-4DB2-BD59-A6C34878D82A}">
                    <a16:rowId xmlns:a16="http://schemas.microsoft.com/office/drawing/2014/main" val="3280743524"/>
                  </a:ext>
                </a:extLst>
              </a:tr>
              <a:tr h="453275">
                <a:tc>
                  <a:txBody>
                    <a:bodyPr/>
                    <a:lstStyle/>
                    <a:p>
                      <a:pPr algn="ctr"/>
                      <a:r>
                        <a:rPr lang="en-US" sz="1600" dirty="0">
                          <a:latin typeface="Montserrat SemiBold" panose="00000700000000000000" pitchFamily="2" charset="0"/>
                        </a:rPr>
                        <a:t>3</a:t>
                      </a:r>
                    </a:p>
                  </a:txBody>
                  <a:tcPr marL="111767" marR="111767" marT="55883" marB="55883"/>
                </a:tc>
                <a:tc>
                  <a:txBody>
                    <a:bodyPr/>
                    <a:lstStyle/>
                    <a:p>
                      <a:pPr algn="ctr"/>
                      <a:r>
                        <a:rPr lang="en-US" sz="1600" dirty="0">
                          <a:latin typeface="Montserrat SemiBold" panose="00000700000000000000" pitchFamily="2" charset="0"/>
                        </a:rPr>
                        <a:t>T.Andrews</a:t>
                      </a:r>
                    </a:p>
                  </a:txBody>
                  <a:tcPr marL="111767" marR="111767" marT="55883" marB="55883"/>
                </a:tc>
                <a:tc>
                  <a:txBody>
                    <a:bodyPr/>
                    <a:lstStyle/>
                    <a:p>
                      <a:pPr algn="ctr"/>
                      <a:r>
                        <a:rPr lang="en-US" sz="1600" dirty="0">
                          <a:latin typeface="Montserrat SemiBold" panose="00000700000000000000" pitchFamily="2" charset="0"/>
                        </a:rPr>
                        <a:t>56</a:t>
                      </a:r>
                    </a:p>
                  </a:txBody>
                  <a:tcPr marL="111767" marR="111767" marT="55883" marB="55883"/>
                </a:tc>
                <a:tc>
                  <a:txBody>
                    <a:bodyPr/>
                    <a:lstStyle/>
                    <a:p>
                      <a:pPr algn="ctr"/>
                      <a:r>
                        <a:rPr lang="en-US" sz="1600" dirty="0">
                          <a:latin typeface="Montserrat SemiBold" panose="00000700000000000000" pitchFamily="2" charset="0"/>
                        </a:rPr>
                        <a:t>Male</a:t>
                      </a:r>
                    </a:p>
                  </a:txBody>
                  <a:tcPr marL="111767" marR="111767" marT="55883" marB="55883"/>
                </a:tc>
                <a:tc>
                  <a:txBody>
                    <a:bodyPr/>
                    <a:lstStyle/>
                    <a:p>
                      <a:pPr algn="ctr"/>
                      <a:r>
                        <a:rPr lang="en-US" sz="1600" dirty="0">
                          <a:latin typeface="Montserrat SemiBold" panose="00000700000000000000" pitchFamily="2" charset="0"/>
                        </a:rPr>
                        <a:t>46</a:t>
                      </a:r>
                    </a:p>
                  </a:txBody>
                  <a:tcPr marL="111767" marR="111767" marT="55883" marB="55883">
                    <a:solidFill>
                      <a:srgbClr val="EEA9F9"/>
                    </a:solidFill>
                  </a:tcPr>
                </a:tc>
                <a:tc>
                  <a:txBody>
                    <a:bodyPr/>
                    <a:lstStyle/>
                    <a:p>
                      <a:pPr algn="ctr"/>
                      <a:r>
                        <a:rPr lang="en-US" sz="1600" dirty="0">
                          <a:latin typeface="Montserrat SemiBold" panose="00000700000000000000" pitchFamily="2" charset="0"/>
                        </a:rPr>
                        <a:t>S</a:t>
                      </a:r>
                    </a:p>
                  </a:txBody>
                  <a:tcPr marL="111767" marR="111767" marT="55883" marB="55883"/>
                </a:tc>
                <a:tc>
                  <a:txBody>
                    <a:bodyPr/>
                    <a:lstStyle/>
                    <a:p>
                      <a:pPr algn="ctr"/>
                      <a:r>
                        <a:rPr lang="en-US" sz="1600" dirty="0">
                          <a:latin typeface="Montserrat SemiBold" panose="00000700000000000000" pitchFamily="2" charset="0"/>
                        </a:rPr>
                        <a:t>0</a:t>
                      </a:r>
                    </a:p>
                  </a:txBody>
                  <a:tcPr marL="111767" marR="111767" marT="55883" marB="55883"/>
                </a:tc>
                <a:extLst>
                  <a:ext uri="{0D108BD9-81ED-4DB2-BD59-A6C34878D82A}">
                    <a16:rowId xmlns:a16="http://schemas.microsoft.com/office/drawing/2014/main" val="2952803910"/>
                  </a:ext>
                </a:extLst>
              </a:tr>
              <a:tr h="453275">
                <a:tc>
                  <a:txBody>
                    <a:bodyPr/>
                    <a:lstStyle/>
                    <a:p>
                      <a:pPr algn="ctr"/>
                      <a:r>
                        <a:rPr lang="en-US" sz="1600" dirty="0">
                          <a:latin typeface="Montserrat SemiBold" panose="00000700000000000000" pitchFamily="2" charset="0"/>
                        </a:rPr>
                        <a:t>4</a:t>
                      </a:r>
                    </a:p>
                  </a:txBody>
                  <a:tcPr marL="111767" marR="111767" marT="55883" marB="55883"/>
                </a:tc>
                <a:tc>
                  <a:txBody>
                    <a:bodyPr/>
                    <a:lstStyle/>
                    <a:p>
                      <a:pPr algn="ctr"/>
                      <a:r>
                        <a:rPr lang="en-US" sz="1600" dirty="0">
                          <a:latin typeface="Montserrat SemiBold" panose="00000700000000000000" pitchFamily="2" charset="0"/>
                        </a:rPr>
                        <a:t>J. Jacob</a:t>
                      </a:r>
                    </a:p>
                  </a:txBody>
                  <a:tcPr marL="111767" marR="111767" marT="55883" marB="55883"/>
                </a:tc>
                <a:tc>
                  <a:txBody>
                    <a:bodyPr/>
                    <a:lstStyle/>
                    <a:p>
                      <a:pPr algn="ctr"/>
                      <a:r>
                        <a:rPr lang="en-US" sz="1600" dirty="0">
                          <a:latin typeface="Montserrat SemiBold" panose="00000700000000000000" pitchFamily="2" charset="0"/>
                        </a:rPr>
                        <a:t>65</a:t>
                      </a:r>
                    </a:p>
                  </a:txBody>
                  <a:tcPr marL="111767" marR="111767" marT="55883" marB="55883"/>
                </a:tc>
                <a:tc>
                  <a:txBody>
                    <a:bodyPr/>
                    <a:lstStyle/>
                    <a:p>
                      <a:pPr algn="ctr"/>
                      <a:r>
                        <a:rPr lang="en-US" sz="1600" dirty="0">
                          <a:latin typeface="Montserrat SemiBold" panose="00000700000000000000" pitchFamily="2" charset="0"/>
                        </a:rPr>
                        <a:t>Male</a:t>
                      </a:r>
                    </a:p>
                  </a:txBody>
                  <a:tcPr marL="111767" marR="111767" marT="55883" marB="55883"/>
                </a:tc>
                <a:tc>
                  <a:txBody>
                    <a:bodyPr/>
                    <a:lstStyle/>
                    <a:p>
                      <a:pPr algn="ctr"/>
                      <a:r>
                        <a:rPr lang="en-US" sz="1600" dirty="0">
                          <a:latin typeface="Montserrat SemiBold" panose="00000700000000000000" pitchFamily="2" charset="0"/>
                        </a:rPr>
                        <a:t>33.2</a:t>
                      </a:r>
                    </a:p>
                  </a:txBody>
                  <a:tcPr marL="111767" marR="111767" marT="55883" marB="55883"/>
                </a:tc>
                <a:tc>
                  <a:txBody>
                    <a:bodyPr/>
                    <a:lstStyle/>
                    <a:p>
                      <a:pPr algn="ctr"/>
                      <a:r>
                        <a:rPr lang="en-US" sz="1600" dirty="0">
                          <a:latin typeface="Montserrat SemiBold" panose="00000700000000000000" pitchFamily="2" charset="0"/>
                        </a:rPr>
                        <a:t>C</a:t>
                      </a:r>
                    </a:p>
                  </a:txBody>
                  <a:tcPr marL="111767" marR="111767" marT="55883" marB="55883"/>
                </a:tc>
                <a:tc>
                  <a:txBody>
                    <a:bodyPr/>
                    <a:lstStyle/>
                    <a:p>
                      <a:pPr algn="ctr"/>
                      <a:r>
                        <a:rPr lang="en-US" sz="1600" dirty="0">
                          <a:latin typeface="Montserrat SemiBold" panose="00000700000000000000" pitchFamily="2" charset="0"/>
                        </a:rPr>
                        <a:t>0</a:t>
                      </a:r>
                    </a:p>
                  </a:txBody>
                  <a:tcPr marL="111767" marR="111767" marT="55883" marB="55883"/>
                </a:tc>
                <a:extLst>
                  <a:ext uri="{0D108BD9-81ED-4DB2-BD59-A6C34878D82A}">
                    <a16:rowId xmlns:a16="http://schemas.microsoft.com/office/drawing/2014/main" val="44656638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452549" y="411475"/>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a:t>
            </a:r>
            <a:endParaRPr dirty="0"/>
          </a:p>
        </p:txBody>
      </p:sp>
      <p:sp>
        <p:nvSpPr>
          <p:cNvPr id="315" name="Google Shape;315;p17"/>
          <p:cNvSpPr txBox="1"/>
          <p:nvPr/>
        </p:nvSpPr>
        <p:spPr>
          <a:xfrm>
            <a:off x="976129" y="984175"/>
            <a:ext cx="7191741" cy="135238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p:txBody>
      </p:sp>
      <p:sp>
        <p:nvSpPr>
          <p:cNvPr id="61" name="Google Shape;313;p17">
            <a:extLst>
              <a:ext uri="{FF2B5EF4-FFF2-40B4-BE49-F238E27FC236}">
                <a16:creationId xmlns:a16="http://schemas.microsoft.com/office/drawing/2014/main" id="{D8E723B7-1A9F-4F28-BBAC-26C501AFCBC7}"/>
              </a:ext>
            </a:extLst>
          </p:cNvPr>
          <p:cNvSpPr txBox="1">
            <a:spLocks/>
          </p:cNvSpPr>
          <p:nvPr/>
        </p:nvSpPr>
        <p:spPr>
          <a:xfrm>
            <a:off x="575494" y="2035068"/>
            <a:ext cx="8238900" cy="23855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marL="285750" indent="-285750" algn="l">
              <a:buFont typeface="Arial" panose="020B0604020202020204" pitchFamily="34" charset="0"/>
              <a:buChar char="•"/>
            </a:pPr>
            <a:r>
              <a:rPr lang="en-US" sz="1600" dirty="0" err="1"/>
              <a:t>PassengerId</a:t>
            </a:r>
            <a:r>
              <a:rPr lang="en-US" sz="1600" b="0" dirty="0"/>
              <a:t>: A unique identifier for each </a:t>
            </a:r>
            <a:r>
              <a:rPr lang="en-US" sz="1600" b="0" dirty="0" err="1"/>
              <a:t>passenger.Survived</a:t>
            </a:r>
            <a:r>
              <a:rPr lang="en-US" sz="1600" b="0" dirty="0"/>
              <a:t>: </a:t>
            </a:r>
          </a:p>
          <a:p>
            <a:pPr marL="285750" indent="-285750" algn="l">
              <a:buFont typeface="Arial" panose="020B0604020202020204" pitchFamily="34" charset="0"/>
              <a:buChar char="•"/>
            </a:pPr>
            <a:r>
              <a:rPr lang="en-US" sz="1600" dirty="0"/>
              <a:t>Survival status</a:t>
            </a:r>
            <a:r>
              <a:rPr lang="en-US" sz="1600" b="0" dirty="0"/>
              <a:t> (0 = Did not survive, 1 = Survived).</a:t>
            </a:r>
          </a:p>
          <a:p>
            <a:pPr marL="285750" indent="-285750" algn="l">
              <a:buFont typeface="Arial" panose="020B0604020202020204" pitchFamily="34" charset="0"/>
              <a:buChar char="•"/>
            </a:pPr>
            <a:r>
              <a:rPr lang="en-US" sz="1600" dirty="0" err="1"/>
              <a:t>Pclass</a:t>
            </a:r>
            <a:r>
              <a:rPr lang="en-US" sz="1600" b="0" dirty="0"/>
              <a:t>: Passenger class (1 = First, 2 = Second, 3 = Third).</a:t>
            </a:r>
          </a:p>
          <a:p>
            <a:pPr marL="285750" indent="-285750" algn="l">
              <a:buFont typeface="Arial" panose="020B0604020202020204" pitchFamily="34" charset="0"/>
              <a:buChar char="•"/>
            </a:pPr>
            <a:r>
              <a:rPr lang="en-US" sz="1600" dirty="0"/>
              <a:t>Name</a:t>
            </a:r>
            <a:r>
              <a:rPr lang="en-US" sz="1600" b="0" dirty="0"/>
              <a:t>: Full name of the passenger.</a:t>
            </a:r>
          </a:p>
          <a:p>
            <a:pPr marL="285750" indent="-285750" algn="l">
              <a:buFont typeface="Arial" panose="020B0604020202020204" pitchFamily="34" charset="0"/>
              <a:buChar char="•"/>
            </a:pPr>
            <a:r>
              <a:rPr lang="en-US" sz="1600" dirty="0"/>
              <a:t>Sex</a:t>
            </a:r>
            <a:r>
              <a:rPr lang="en-US" sz="1600" b="0" dirty="0"/>
              <a:t>: Gender of the passenger (male/female).</a:t>
            </a:r>
          </a:p>
          <a:p>
            <a:pPr marL="285750" indent="-285750" algn="l">
              <a:buFont typeface="Arial" panose="020B0604020202020204" pitchFamily="34" charset="0"/>
              <a:buChar char="•"/>
            </a:pPr>
            <a:r>
              <a:rPr lang="en-US" sz="1600" dirty="0"/>
              <a:t>Age</a:t>
            </a:r>
            <a:r>
              <a:rPr lang="en-US" sz="1600" b="0" dirty="0"/>
              <a:t>: Age of the passenger.</a:t>
            </a:r>
          </a:p>
          <a:p>
            <a:pPr marL="285750" indent="-285750" algn="l">
              <a:buFont typeface="Arial" panose="020B0604020202020204" pitchFamily="34" charset="0"/>
              <a:buChar char="•"/>
            </a:pPr>
            <a:r>
              <a:rPr lang="en-US" sz="1600" dirty="0" err="1"/>
              <a:t>SibSp</a:t>
            </a:r>
            <a:r>
              <a:rPr lang="en-US" sz="1600" b="0" dirty="0"/>
              <a:t>: Number of siblings/spouses aboard the Titanic.</a:t>
            </a:r>
          </a:p>
          <a:p>
            <a:pPr marL="285750" indent="-285750" algn="l">
              <a:buFont typeface="Arial" panose="020B0604020202020204" pitchFamily="34" charset="0"/>
              <a:buChar char="•"/>
            </a:pPr>
            <a:r>
              <a:rPr lang="en-US" sz="1600" dirty="0"/>
              <a:t>Parch</a:t>
            </a:r>
            <a:r>
              <a:rPr lang="en-US" sz="1600" b="0" dirty="0"/>
              <a:t>: Number of parents/children aboard the Titanic.</a:t>
            </a:r>
          </a:p>
          <a:p>
            <a:pPr marL="285750" indent="-285750" algn="l">
              <a:buFont typeface="Arial" panose="020B0604020202020204" pitchFamily="34" charset="0"/>
              <a:buChar char="•"/>
            </a:pPr>
            <a:r>
              <a:rPr lang="en-US" sz="1600" dirty="0"/>
              <a:t>Ticket</a:t>
            </a:r>
            <a:r>
              <a:rPr lang="en-US" sz="1600" b="0" dirty="0"/>
              <a:t>: Ticket number.</a:t>
            </a:r>
          </a:p>
          <a:p>
            <a:pPr marL="285750" indent="-285750" algn="l">
              <a:buFont typeface="Arial" panose="020B0604020202020204" pitchFamily="34" charset="0"/>
              <a:buChar char="•"/>
            </a:pPr>
            <a:r>
              <a:rPr lang="en-US" sz="1600" dirty="0"/>
              <a:t>Fare</a:t>
            </a:r>
            <a:r>
              <a:rPr lang="en-US" sz="1600" b="0" dirty="0"/>
              <a:t>: Ticket price.</a:t>
            </a:r>
          </a:p>
          <a:p>
            <a:pPr marL="285750" indent="-285750" algn="l">
              <a:buFont typeface="Arial" panose="020B0604020202020204" pitchFamily="34" charset="0"/>
              <a:buChar char="•"/>
            </a:pPr>
            <a:r>
              <a:rPr lang="en-US" sz="1600" dirty="0"/>
              <a:t>Cabin</a:t>
            </a:r>
            <a:r>
              <a:rPr lang="en-US" sz="1600" b="0" dirty="0"/>
              <a:t>: Cabin number (often contains missing values).</a:t>
            </a:r>
          </a:p>
          <a:p>
            <a:pPr marL="285750" indent="-285750" algn="l">
              <a:buFont typeface="Arial" panose="020B0604020202020204" pitchFamily="34" charset="0"/>
              <a:buChar char="•"/>
            </a:pPr>
            <a:r>
              <a:rPr lang="en-US" sz="1600" dirty="0"/>
              <a:t>Embarked</a:t>
            </a:r>
            <a:r>
              <a:rPr lang="en-US" sz="1600" b="0" dirty="0"/>
              <a:t>: Port of embarkation (C = Cherbourg, Q = Queenstown, S = Southampton).</a:t>
            </a:r>
            <a:endParaRPr lang="en-US" sz="1800" dirty="0"/>
          </a:p>
        </p:txBody>
      </p:sp>
    </p:spTree>
    <p:extLst>
      <p:ext uri="{BB962C8B-B14F-4D97-AF65-F5344CB8AC3E}">
        <p14:creationId xmlns:p14="http://schemas.microsoft.com/office/powerpoint/2010/main" val="353017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452549" y="411475"/>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preprocessing </a:t>
            </a:r>
            <a:endParaRPr dirty="0"/>
          </a:p>
        </p:txBody>
      </p:sp>
      <p:sp>
        <p:nvSpPr>
          <p:cNvPr id="315" name="Google Shape;315;p17"/>
          <p:cNvSpPr txBox="1"/>
          <p:nvPr/>
        </p:nvSpPr>
        <p:spPr>
          <a:xfrm>
            <a:off x="976129" y="984175"/>
            <a:ext cx="7191741" cy="135238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p:txBody>
      </p:sp>
      <p:sp>
        <p:nvSpPr>
          <p:cNvPr id="61" name="Google Shape;313;p17">
            <a:extLst>
              <a:ext uri="{FF2B5EF4-FFF2-40B4-BE49-F238E27FC236}">
                <a16:creationId xmlns:a16="http://schemas.microsoft.com/office/drawing/2014/main" id="{D8E723B7-1A9F-4F28-BBAC-26C501AFCBC7}"/>
              </a:ext>
            </a:extLst>
          </p:cNvPr>
          <p:cNvSpPr txBox="1">
            <a:spLocks/>
          </p:cNvSpPr>
          <p:nvPr/>
        </p:nvSpPr>
        <p:spPr>
          <a:xfrm>
            <a:off x="452549" y="1157305"/>
            <a:ext cx="8238900" cy="31751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algn="l"/>
            <a:r>
              <a:rPr lang="en-US" sz="1600" dirty="0"/>
              <a:t>Handling Missing Values:</a:t>
            </a:r>
          </a:p>
          <a:p>
            <a:pPr marL="285750" indent="-285750" algn="l">
              <a:buFont typeface="Arial" panose="020B0604020202020204" pitchFamily="34" charset="0"/>
              <a:buChar char="•"/>
            </a:pPr>
            <a:r>
              <a:rPr lang="en-US" sz="1600" b="0" dirty="0"/>
              <a:t>Missing values in </a:t>
            </a:r>
            <a:r>
              <a:rPr lang="en-US" sz="1600" dirty="0"/>
              <a:t>Age</a:t>
            </a:r>
            <a:r>
              <a:rPr lang="en-US" sz="1600" b="0" dirty="0"/>
              <a:t> were filled using the median. </a:t>
            </a:r>
          </a:p>
          <a:p>
            <a:pPr marL="285750" indent="-285750" algn="l">
              <a:buFont typeface="Arial" panose="020B0604020202020204" pitchFamily="34" charset="0"/>
              <a:buChar char="•"/>
            </a:pPr>
            <a:r>
              <a:rPr lang="en-US" sz="1600" b="0" dirty="0"/>
              <a:t>Missing values in categorical features like </a:t>
            </a:r>
            <a:r>
              <a:rPr lang="en-US" sz="1600" dirty="0"/>
              <a:t>Embarked</a:t>
            </a:r>
            <a:r>
              <a:rPr lang="en-US" sz="1600" b="0" dirty="0"/>
              <a:t> were replaced with the most frequent value (mode).</a:t>
            </a:r>
          </a:p>
          <a:p>
            <a:pPr marL="285750" indent="-285750" algn="l">
              <a:buFont typeface="Arial" panose="020B0604020202020204" pitchFamily="34" charset="0"/>
              <a:buChar char="•"/>
            </a:pPr>
            <a:r>
              <a:rPr lang="en-US" sz="1600" dirty="0"/>
              <a:t>Cabin </a:t>
            </a:r>
            <a:r>
              <a:rPr lang="en-US" sz="1600" b="0" dirty="0"/>
              <a:t>column with significant amount of missing data was dropped to avoid skewed results.</a:t>
            </a:r>
          </a:p>
          <a:p>
            <a:pPr algn="l"/>
            <a:r>
              <a:rPr lang="en-US" sz="1600" dirty="0"/>
              <a:t>Encoding Categorical Variables:</a:t>
            </a:r>
          </a:p>
          <a:p>
            <a:pPr marL="285750" indent="-285750" algn="l">
              <a:buFont typeface="Arial" panose="020B0604020202020204" pitchFamily="34" charset="0"/>
              <a:buChar char="•"/>
            </a:pPr>
            <a:r>
              <a:rPr lang="en-US" sz="1600" b="0" dirty="0"/>
              <a:t>Gender column was converted into numerical values using Label Encoding (Male = 0, Female = 1).</a:t>
            </a:r>
          </a:p>
          <a:p>
            <a:pPr algn="l"/>
            <a:r>
              <a:rPr lang="en-US" sz="1600" dirty="0"/>
              <a:t>Dropping Irrelevant Features: </a:t>
            </a:r>
          </a:p>
          <a:p>
            <a:pPr marL="285750" indent="-285750" algn="l">
              <a:buFont typeface="Arial" panose="020B0604020202020204" pitchFamily="34" charset="0"/>
              <a:buChar char="•"/>
            </a:pPr>
            <a:r>
              <a:rPr lang="en-US" sz="1600" b="0" dirty="0"/>
              <a:t>Columns like </a:t>
            </a:r>
            <a:r>
              <a:rPr lang="en-US" sz="1600" dirty="0" err="1"/>
              <a:t>PassengerId</a:t>
            </a:r>
            <a:r>
              <a:rPr lang="en-US" sz="1600" dirty="0"/>
              <a:t>, Name, </a:t>
            </a:r>
            <a:r>
              <a:rPr lang="en-US" sz="1600" b="0" dirty="0"/>
              <a:t>and</a:t>
            </a:r>
            <a:r>
              <a:rPr lang="en-US" sz="1600" dirty="0"/>
              <a:t> Ticket </a:t>
            </a:r>
            <a:r>
              <a:rPr lang="en-US" sz="1600" b="0" dirty="0"/>
              <a:t>were dropped as they were not relevant for survival prediction.</a:t>
            </a:r>
          </a:p>
        </p:txBody>
      </p:sp>
    </p:spTree>
    <p:extLst>
      <p:ext uri="{BB962C8B-B14F-4D97-AF65-F5344CB8AC3E}">
        <p14:creationId xmlns:p14="http://schemas.microsoft.com/office/powerpoint/2010/main" val="302976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354528" y="1656844"/>
            <a:ext cx="6055314" cy="13546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ML Models </a:t>
            </a:r>
            <a:endParaRPr sz="4400" dirty="0"/>
          </a:p>
        </p:txBody>
      </p:sp>
      <p:grpSp>
        <p:nvGrpSpPr>
          <p:cNvPr id="17" name="Google Shape;1631;p34">
            <a:extLst>
              <a:ext uri="{FF2B5EF4-FFF2-40B4-BE49-F238E27FC236}">
                <a16:creationId xmlns:a16="http://schemas.microsoft.com/office/drawing/2014/main" id="{074B84B6-3FC6-4E01-B731-9A30A7391C61}"/>
              </a:ext>
            </a:extLst>
          </p:cNvPr>
          <p:cNvGrpSpPr/>
          <p:nvPr/>
        </p:nvGrpSpPr>
        <p:grpSpPr>
          <a:xfrm>
            <a:off x="5583927" y="1406773"/>
            <a:ext cx="2369047" cy="2151190"/>
            <a:chOff x="7234621" y="3135792"/>
            <a:chExt cx="609193" cy="553171"/>
          </a:xfrm>
          <a:solidFill>
            <a:schemeClr val="accent3">
              <a:lumMod val="75000"/>
            </a:schemeClr>
          </a:solidFill>
        </p:grpSpPr>
        <p:sp>
          <p:nvSpPr>
            <p:cNvPr id="18" name="Google Shape;1632;p34">
              <a:extLst>
                <a:ext uri="{FF2B5EF4-FFF2-40B4-BE49-F238E27FC236}">
                  <a16:creationId xmlns:a16="http://schemas.microsoft.com/office/drawing/2014/main" id="{44F9D236-9974-494F-82D9-7A8A622729B5}"/>
                </a:ext>
              </a:extLst>
            </p:cNvPr>
            <p:cNvSpPr/>
            <p:nvPr/>
          </p:nvSpPr>
          <p:spPr>
            <a:xfrm>
              <a:off x="7234621" y="3135792"/>
              <a:ext cx="609193" cy="553171"/>
            </a:xfrm>
            <a:custGeom>
              <a:avLst/>
              <a:gdLst/>
              <a:ahLst/>
              <a:cxnLst/>
              <a:rect l="l" t="t" r="r" b="b"/>
              <a:pathLst>
                <a:path w="609193" h="553171" extrusionOk="0">
                  <a:moveTo>
                    <a:pt x="588371" y="0"/>
                  </a:moveTo>
                  <a:lnTo>
                    <a:pt x="20822" y="0"/>
                  </a:lnTo>
                  <a:cubicBezTo>
                    <a:pt x="9341" y="0"/>
                    <a:pt x="0" y="9341"/>
                    <a:pt x="0" y="20822"/>
                  </a:cubicBezTo>
                  <a:lnTo>
                    <a:pt x="0" y="419403"/>
                  </a:lnTo>
                  <a:cubicBezTo>
                    <a:pt x="0" y="431381"/>
                    <a:pt x="9745" y="441126"/>
                    <a:pt x="21724" y="441126"/>
                  </a:cubicBezTo>
                  <a:lnTo>
                    <a:pt x="113034" y="441126"/>
                  </a:lnTo>
                  <a:cubicBezTo>
                    <a:pt x="117962" y="441126"/>
                    <a:pt x="121958" y="437130"/>
                    <a:pt x="121958" y="432202"/>
                  </a:cubicBezTo>
                  <a:cubicBezTo>
                    <a:pt x="121958" y="427274"/>
                    <a:pt x="117962" y="423278"/>
                    <a:pt x="113034" y="423278"/>
                  </a:cubicBezTo>
                  <a:lnTo>
                    <a:pt x="21724" y="423278"/>
                  </a:lnTo>
                  <a:cubicBezTo>
                    <a:pt x="19623" y="423278"/>
                    <a:pt x="17847" y="421504"/>
                    <a:pt x="17847" y="419403"/>
                  </a:cubicBezTo>
                  <a:lnTo>
                    <a:pt x="17847" y="360204"/>
                  </a:lnTo>
                  <a:lnTo>
                    <a:pt x="254558" y="360204"/>
                  </a:lnTo>
                  <a:lnTo>
                    <a:pt x="254558" y="374604"/>
                  </a:lnTo>
                  <a:cubicBezTo>
                    <a:pt x="254558" y="383054"/>
                    <a:pt x="261432" y="389928"/>
                    <a:pt x="269882" y="389928"/>
                  </a:cubicBezTo>
                  <a:lnTo>
                    <a:pt x="339311" y="389928"/>
                  </a:lnTo>
                  <a:cubicBezTo>
                    <a:pt x="347761" y="389928"/>
                    <a:pt x="354635" y="383054"/>
                    <a:pt x="354635" y="374604"/>
                  </a:cubicBezTo>
                  <a:lnTo>
                    <a:pt x="354635" y="360204"/>
                  </a:lnTo>
                  <a:lnTo>
                    <a:pt x="591346" y="360204"/>
                  </a:lnTo>
                  <a:lnTo>
                    <a:pt x="591346" y="419403"/>
                  </a:lnTo>
                  <a:cubicBezTo>
                    <a:pt x="591346" y="421504"/>
                    <a:pt x="589570" y="423278"/>
                    <a:pt x="587469" y="423278"/>
                  </a:cubicBezTo>
                  <a:lnTo>
                    <a:pt x="172525" y="423278"/>
                  </a:lnTo>
                  <a:cubicBezTo>
                    <a:pt x="167597" y="423278"/>
                    <a:pt x="163602" y="427274"/>
                    <a:pt x="163602" y="432202"/>
                  </a:cubicBezTo>
                  <a:cubicBezTo>
                    <a:pt x="163602" y="437130"/>
                    <a:pt x="167597" y="441126"/>
                    <a:pt x="172525" y="441126"/>
                  </a:cubicBezTo>
                  <a:lnTo>
                    <a:pt x="240479" y="441126"/>
                  </a:lnTo>
                  <a:lnTo>
                    <a:pt x="240479" y="491751"/>
                  </a:lnTo>
                  <a:lnTo>
                    <a:pt x="130158" y="491751"/>
                  </a:lnTo>
                  <a:cubicBezTo>
                    <a:pt x="118677" y="491751"/>
                    <a:pt x="109336" y="501092"/>
                    <a:pt x="109336" y="512573"/>
                  </a:cubicBezTo>
                  <a:lnTo>
                    <a:pt x="109336" y="532349"/>
                  </a:lnTo>
                  <a:cubicBezTo>
                    <a:pt x="109336" y="543830"/>
                    <a:pt x="118677" y="553171"/>
                    <a:pt x="130158" y="553171"/>
                  </a:cubicBezTo>
                  <a:lnTo>
                    <a:pt x="391454" y="553171"/>
                  </a:lnTo>
                  <a:cubicBezTo>
                    <a:pt x="396382" y="553171"/>
                    <a:pt x="400378" y="549176"/>
                    <a:pt x="400378" y="544247"/>
                  </a:cubicBezTo>
                  <a:cubicBezTo>
                    <a:pt x="400378" y="539319"/>
                    <a:pt x="396382" y="535324"/>
                    <a:pt x="391454" y="535324"/>
                  </a:cubicBezTo>
                  <a:lnTo>
                    <a:pt x="130158" y="535324"/>
                  </a:lnTo>
                  <a:cubicBezTo>
                    <a:pt x="128546" y="535324"/>
                    <a:pt x="127183" y="533961"/>
                    <a:pt x="127183" y="532349"/>
                  </a:cubicBezTo>
                  <a:lnTo>
                    <a:pt x="127183" y="512573"/>
                  </a:lnTo>
                  <a:cubicBezTo>
                    <a:pt x="127183" y="510961"/>
                    <a:pt x="128546" y="509598"/>
                    <a:pt x="130158" y="509598"/>
                  </a:cubicBezTo>
                  <a:lnTo>
                    <a:pt x="479035" y="509598"/>
                  </a:lnTo>
                  <a:cubicBezTo>
                    <a:pt x="480647" y="509598"/>
                    <a:pt x="482010" y="510961"/>
                    <a:pt x="482010" y="512573"/>
                  </a:cubicBezTo>
                  <a:lnTo>
                    <a:pt x="482010" y="532349"/>
                  </a:lnTo>
                  <a:cubicBezTo>
                    <a:pt x="482010" y="533961"/>
                    <a:pt x="480647" y="535324"/>
                    <a:pt x="479035" y="535324"/>
                  </a:cubicBezTo>
                  <a:lnTo>
                    <a:pt x="446186" y="535324"/>
                  </a:lnTo>
                  <a:cubicBezTo>
                    <a:pt x="441258" y="535324"/>
                    <a:pt x="437263" y="539319"/>
                    <a:pt x="437263" y="544247"/>
                  </a:cubicBezTo>
                  <a:cubicBezTo>
                    <a:pt x="437263" y="549176"/>
                    <a:pt x="441258" y="553171"/>
                    <a:pt x="446186" y="553171"/>
                  </a:cubicBezTo>
                  <a:lnTo>
                    <a:pt x="479035" y="553171"/>
                  </a:lnTo>
                  <a:cubicBezTo>
                    <a:pt x="490516" y="553171"/>
                    <a:pt x="499857" y="543830"/>
                    <a:pt x="499857" y="532349"/>
                  </a:cubicBezTo>
                  <a:lnTo>
                    <a:pt x="499857" y="512573"/>
                  </a:lnTo>
                  <a:cubicBezTo>
                    <a:pt x="499857" y="501092"/>
                    <a:pt x="490516" y="491751"/>
                    <a:pt x="479035" y="491751"/>
                  </a:cubicBezTo>
                  <a:lnTo>
                    <a:pt x="368714" y="491751"/>
                  </a:lnTo>
                  <a:lnTo>
                    <a:pt x="368714" y="441126"/>
                  </a:lnTo>
                  <a:lnTo>
                    <a:pt x="587469" y="441126"/>
                  </a:lnTo>
                  <a:cubicBezTo>
                    <a:pt x="599447" y="441126"/>
                    <a:pt x="609193" y="431381"/>
                    <a:pt x="609193" y="419403"/>
                  </a:cubicBezTo>
                  <a:lnTo>
                    <a:pt x="609193" y="20822"/>
                  </a:lnTo>
                  <a:cubicBezTo>
                    <a:pt x="609193" y="9341"/>
                    <a:pt x="599852" y="0"/>
                    <a:pt x="588371" y="0"/>
                  </a:cubicBezTo>
                  <a:close/>
                  <a:moveTo>
                    <a:pt x="350867" y="491751"/>
                  </a:moveTo>
                  <a:lnTo>
                    <a:pt x="258328" y="491751"/>
                  </a:lnTo>
                  <a:lnTo>
                    <a:pt x="258328" y="441126"/>
                  </a:lnTo>
                  <a:lnTo>
                    <a:pt x="350867" y="441126"/>
                  </a:lnTo>
                  <a:lnTo>
                    <a:pt x="350867" y="491751"/>
                  </a:lnTo>
                  <a:close/>
                  <a:moveTo>
                    <a:pt x="336787" y="372080"/>
                  </a:moveTo>
                  <a:lnTo>
                    <a:pt x="272407" y="372080"/>
                  </a:lnTo>
                  <a:lnTo>
                    <a:pt x="272407" y="360206"/>
                  </a:lnTo>
                  <a:lnTo>
                    <a:pt x="336787" y="360206"/>
                  </a:lnTo>
                  <a:lnTo>
                    <a:pt x="336787" y="372080"/>
                  </a:lnTo>
                  <a:close/>
                  <a:moveTo>
                    <a:pt x="591346" y="342357"/>
                  </a:moveTo>
                  <a:lnTo>
                    <a:pt x="583594" y="342357"/>
                  </a:lnTo>
                  <a:lnTo>
                    <a:pt x="583594" y="34523"/>
                  </a:lnTo>
                  <a:cubicBezTo>
                    <a:pt x="583594" y="29595"/>
                    <a:pt x="579598" y="25599"/>
                    <a:pt x="574670" y="25599"/>
                  </a:cubicBezTo>
                  <a:lnTo>
                    <a:pt x="506868" y="25599"/>
                  </a:lnTo>
                  <a:cubicBezTo>
                    <a:pt x="501939" y="25599"/>
                    <a:pt x="497944" y="29595"/>
                    <a:pt x="497944" y="34523"/>
                  </a:cubicBezTo>
                  <a:cubicBezTo>
                    <a:pt x="497944" y="39451"/>
                    <a:pt x="501939" y="43447"/>
                    <a:pt x="506868" y="43447"/>
                  </a:cubicBezTo>
                  <a:lnTo>
                    <a:pt x="565746" y="43447"/>
                  </a:lnTo>
                  <a:lnTo>
                    <a:pt x="565746" y="342358"/>
                  </a:lnTo>
                  <a:lnTo>
                    <a:pt x="43447" y="342358"/>
                  </a:lnTo>
                  <a:lnTo>
                    <a:pt x="43447" y="43447"/>
                  </a:lnTo>
                  <a:lnTo>
                    <a:pt x="453325" y="43447"/>
                  </a:lnTo>
                  <a:cubicBezTo>
                    <a:pt x="458254" y="43447"/>
                    <a:pt x="462249" y="39451"/>
                    <a:pt x="462249" y="34523"/>
                  </a:cubicBezTo>
                  <a:cubicBezTo>
                    <a:pt x="462249" y="29595"/>
                    <a:pt x="458254" y="25599"/>
                    <a:pt x="453325" y="25599"/>
                  </a:cubicBezTo>
                  <a:lnTo>
                    <a:pt x="34523" y="25599"/>
                  </a:lnTo>
                  <a:cubicBezTo>
                    <a:pt x="29595" y="25599"/>
                    <a:pt x="25599" y="29595"/>
                    <a:pt x="25599" y="34523"/>
                  </a:cubicBezTo>
                  <a:lnTo>
                    <a:pt x="25599" y="342358"/>
                  </a:lnTo>
                  <a:lnTo>
                    <a:pt x="17847" y="342358"/>
                  </a:lnTo>
                  <a:lnTo>
                    <a:pt x="17847" y="20822"/>
                  </a:lnTo>
                  <a:cubicBezTo>
                    <a:pt x="17847" y="19210"/>
                    <a:pt x="19210" y="17847"/>
                    <a:pt x="20822" y="17847"/>
                  </a:cubicBezTo>
                  <a:lnTo>
                    <a:pt x="588371" y="17847"/>
                  </a:lnTo>
                  <a:cubicBezTo>
                    <a:pt x="589983" y="17847"/>
                    <a:pt x="591346" y="19210"/>
                    <a:pt x="591346" y="20822"/>
                  </a:cubicBezTo>
                  <a:lnTo>
                    <a:pt x="591346" y="342357"/>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633;p34">
              <a:extLst>
                <a:ext uri="{FF2B5EF4-FFF2-40B4-BE49-F238E27FC236}">
                  <a16:creationId xmlns:a16="http://schemas.microsoft.com/office/drawing/2014/main" id="{E70526AE-E2DA-4293-968B-6CC026CAEAA4}"/>
                </a:ext>
              </a:extLst>
            </p:cNvPr>
            <p:cNvSpPr/>
            <p:nvPr/>
          </p:nvSpPr>
          <p:spPr>
            <a:xfrm>
              <a:off x="7731041" y="3517059"/>
              <a:ext cx="17847" cy="17847"/>
            </a:xfrm>
            <a:custGeom>
              <a:avLst/>
              <a:gdLst/>
              <a:ahLst/>
              <a:cxnLst/>
              <a:rect l="l" t="t" r="r" b="b"/>
              <a:pathLst>
                <a:path w="17847" h="17847" extrusionOk="0">
                  <a:moveTo>
                    <a:pt x="15230" y="2606"/>
                  </a:moveTo>
                  <a:cubicBezTo>
                    <a:pt x="13576" y="952"/>
                    <a:pt x="11268" y="0"/>
                    <a:pt x="8924" y="0"/>
                  </a:cubicBezTo>
                  <a:cubicBezTo>
                    <a:pt x="6568" y="0"/>
                    <a:pt x="4271" y="952"/>
                    <a:pt x="2618" y="2606"/>
                  </a:cubicBezTo>
                  <a:cubicBezTo>
                    <a:pt x="952" y="4271"/>
                    <a:pt x="0" y="6568"/>
                    <a:pt x="0" y="8924"/>
                  </a:cubicBezTo>
                  <a:cubicBezTo>
                    <a:pt x="0" y="11268"/>
                    <a:pt x="952" y="13576"/>
                    <a:pt x="2618" y="15230"/>
                  </a:cubicBezTo>
                  <a:cubicBezTo>
                    <a:pt x="4271" y="16896"/>
                    <a:pt x="6580" y="17847"/>
                    <a:pt x="8924" y="17847"/>
                  </a:cubicBezTo>
                  <a:cubicBezTo>
                    <a:pt x="11268" y="17847"/>
                    <a:pt x="13576" y="16896"/>
                    <a:pt x="15230" y="15230"/>
                  </a:cubicBezTo>
                  <a:cubicBezTo>
                    <a:pt x="16896" y="13576"/>
                    <a:pt x="17847" y="11268"/>
                    <a:pt x="17847" y="8924"/>
                  </a:cubicBezTo>
                  <a:cubicBezTo>
                    <a:pt x="17847" y="6568"/>
                    <a:pt x="16896" y="4271"/>
                    <a:pt x="15230" y="260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634;p34">
              <a:extLst>
                <a:ext uri="{FF2B5EF4-FFF2-40B4-BE49-F238E27FC236}">
                  <a16:creationId xmlns:a16="http://schemas.microsoft.com/office/drawing/2014/main" id="{4C91FDE8-DBE3-4A00-9916-B04A4CDFA4A3}"/>
                </a:ext>
              </a:extLst>
            </p:cNvPr>
            <p:cNvSpPr/>
            <p:nvPr/>
          </p:nvSpPr>
          <p:spPr>
            <a:xfrm>
              <a:off x="7758991" y="3517059"/>
              <a:ext cx="17847" cy="17847"/>
            </a:xfrm>
            <a:custGeom>
              <a:avLst/>
              <a:gdLst/>
              <a:ahLst/>
              <a:cxnLst/>
              <a:rect l="l" t="t" r="r" b="b"/>
              <a:pathLst>
                <a:path w="17847" h="17847" extrusionOk="0">
                  <a:moveTo>
                    <a:pt x="15230" y="2606"/>
                  </a:moveTo>
                  <a:cubicBezTo>
                    <a:pt x="13564" y="952"/>
                    <a:pt x="11268" y="0"/>
                    <a:pt x="8924" y="0"/>
                  </a:cubicBezTo>
                  <a:cubicBezTo>
                    <a:pt x="6568" y="0"/>
                    <a:pt x="4271" y="952"/>
                    <a:pt x="2606" y="2606"/>
                  </a:cubicBezTo>
                  <a:cubicBezTo>
                    <a:pt x="952" y="4271"/>
                    <a:pt x="0" y="6568"/>
                    <a:pt x="0" y="8924"/>
                  </a:cubicBezTo>
                  <a:cubicBezTo>
                    <a:pt x="0" y="11268"/>
                    <a:pt x="952" y="13564"/>
                    <a:pt x="2606" y="15230"/>
                  </a:cubicBezTo>
                  <a:cubicBezTo>
                    <a:pt x="4271" y="16896"/>
                    <a:pt x="6568" y="17847"/>
                    <a:pt x="8924" y="17847"/>
                  </a:cubicBezTo>
                  <a:cubicBezTo>
                    <a:pt x="11268" y="17847"/>
                    <a:pt x="13564" y="16896"/>
                    <a:pt x="15230" y="15230"/>
                  </a:cubicBezTo>
                  <a:cubicBezTo>
                    <a:pt x="16896" y="13564"/>
                    <a:pt x="17847" y="11268"/>
                    <a:pt x="17847" y="8924"/>
                  </a:cubicBezTo>
                  <a:cubicBezTo>
                    <a:pt x="17847" y="6568"/>
                    <a:pt x="16896" y="4271"/>
                    <a:pt x="15230" y="260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635;p34">
              <a:extLst>
                <a:ext uri="{FF2B5EF4-FFF2-40B4-BE49-F238E27FC236}">
                  <a16:creationId xmlns:a16="http://schemas.microsoft.com/office/drawing/2014/main" id="{8B37F1CF-CE7E-432F-8A2D-FB373901DC66}"/>
                </a:ext>
              </a:extLst>
            </p:cNvPr>
            <p:cNvSpPr/>
            <p:nvPr/>
          </p:nvSpPr>
          <p:spPr>
            <a:xfrm>
              <a:off x="7786940" y="3517059"/>
              <a:ext cx="17847" cy="17847"/>
            </a:xfrm>
            <a:custGeom>
              <a:avLst/>
              <a:gdLst/>
              <a:ahLst/>
              <a:cxnLst/>
              <a:rect l="l" t="t" r="r" b="b"/>
              <a:pathLst>
                <a:path w="17847" h="17847" extrusionOk="0">
                  <a:moveTo>
                    <a:pt x="15230" y="2606"/>
                  </a:moveTo>
                  <a:cubicBezTo>
                    <a:pt x="13564" y="952"/>
                    <a:pt x="11268" y="0"/>
                    <a:pt x="8924" y="0"/>
                  </a:cubicBezTo>
                  <a:cubicBezTo>
                    <a:pt x="6568" y="0"/>
                    <a:pt x="4271" y="952"/>
                    <a:pt x="2606" y="2606"/>
                  </a:cubicBezTo>
                  <a:cubicBezTo>
                    <a:pt x="952" y="4271"/>
                    <a:pt x="0" y="6568"/>
                    <a:pt x="0" y="8924"/>
                  </a:cubicBezTo>
                  <a:cubicBezTo>
                    <a:pt x="0" y="11268"/>
                    <a:pt x="952" y="13564"/>
                    <a:pt x="2606" y="15230"/>
                  </a:cubicBezTo>
                  <a:cubicBezTo>
                    <a:pt x="4271" y="16896"/>
                    <a:pt x="6568" y="17847"/>
                    <a:pt x="8924" y="17847"/>
                  </a:cubicBezTo>
                  <a:cubicBezTo>
                    <a:pt x="11268" y="17847"/>
                    <a:pt x="13564" y="16896"/>
                    <a:pt x="15230" y="15230"/>
                  </a:cubicBezTo>
                  <a:cubicBezTo>
                    <a:pt x="16896" y="13564"/>
                    <a:pt x="17847" y="11268"/>
                    <a:pt x="17847" y="8924"/>
                  </a:cubicBezTo>
                  <a:cubicBezTo>
                    <a:pt x="17847" y="6568"/>
                    <a:pt x="16896" y="4271"/>
                    <a:pt x="15230" y="2606"/>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636;p34">
              <a:extLst>
                <a:ext uri="{FF2B5EF4-FFF2-40B4-BE49-F238E27FC236}">
                  <a16:creationId xmlns:a16="http://schemas.microsoft.com/office/drawing/2014/main" id="{C9600B6F-09F7-4EF3-8CD7-DB270BD3D271}"/>
                </a:ext>
              </a:extLst>
            </p:cNvPr>
            <p:cNvSpPr/>
            <p:nvPr/>
          </p:nvSpPr>
          <p:spPr>
            <a:xfrm>
              <a:off x="7302012" y="3222460"/>
              <a:ext cx="50484" cy="60154"/>
            </a:xfrm>
            <a:custGeom>
              <a:avLst/>
              <a:gdLst/>
              <a:ahLst/>
              <a:cxnLst/>
              <a:rect l="l" t="t" r="r" b="b"/>
              <a:pathLst>
                <a:path w="50484" h="60154" extrusionOk="0">
                  <a:moveTo>
                    <a:pt x="25242" y="0"/>
                  </a:moveTo>
                  <a:cubicBezTo>
                    <a:pt x="11324" y="0"/>
                    <a:pt x="0" y="11324"/>
                    <a:pt x="0" y="25241"/>
                  </a:cubicBezTo>
                  <a:lnTo>
                    <a:pt x="0" y="34912"/>
                  </a:lnTo>
                  <a:cubicBezTo>
                    <a:pt x="0" y="48831"/>
                    <a:pt x="11324" y="60154"/>
                    <a:pt x="25242" y="60154"/>
                  </a:cubicBezTo>
                  <a:cubicBezTo>
                    <a:pt x="39161" y="60154"/>
                    <a:pt x="50484" y="48831"/>
                    <a:pt x="50484" y="34912"/>
                  </a:cubicBezTo>
                  <a:lnTo>
                    <a:pt x="50484" y="25241"/>
                  </a:lnTo>
                  <a:cubicBezTo>
                    <a:pt x="50484" y="11322"/>
                    <a:pt x="39161" y="0"/>
                    <a:pt x="25242" y="0"/>
                  </a:cubicBezTo>
                  <a:close/>
                  <a:moveTo>
                    <a:pt x="32637" y="34912"/>
                  </a:moveTo>
                  <a:cubicBezTo>
                    <a:pt x="32637" y="38990"/>
                    <a:pt x="29320" y="42307"/>
                    <a:pt x="25242" y="42307"/>
                  </a:cubicBezTo>
                  <a:cubicBezTo>
                    <a:pt x="21165" y="42307"/>
                    <a:pt x="17847" y="38990"/>
                    <a:pt x="17847" y="34912"/>
                  </a:cubicBezTo>
                  <a:lnTo>
                    <a:pt x="17847" y="25241"/>
                  </a:lnTo>
                  <a:cubicBezTo>
                    <a:pt x="17847" y="21165"/>
                    <a:pt x="21165" y="17847"/>
                    <a:pt x="25242" y="17847"/>
                  </a:cubicBezTo>
                  <a:cubicBezTo>
                    <a:pt x="29320" y="17847"/>
                    <a:pt x="32637" y="21165"/>
                    <a:pt x="32637" y="25241"/>
                  </a:cubicBezTo>
                  <a:lnTo>
                    <a:pt x="32637" y="34912"/>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637;p34">
              <a:extLst>
                <a:ext uri="{FF2B5EF4-FFF2-40B4-BE49-F238E27FC236}">
                  <a16:creationId xmlns:a16="http://schemas.microsoft.com/office/drawing/2014/main" id="{CE48BC9F-9D27-4C3C-B03E-505A671E607D}"/>
                </a:ext>
              </a:extLst>
            </p:cNvPr>
            <p:cNvSpPr/>
            <p:nvPr/>
          </p:nvSpPr>
          <p:spPr>
            <a:xfrm>
              <a:off x="7390292" y="3222460"/>
              <a:ext cx="50484" cy="60154"/>
            </a:xfrm>
            <a:custGeom>
              <a:avLst/>
              <a:gdLst/>
              <a:ahLst/>
              <a:cxnLst/>
              <a:rect l="l" t="t" r="r" b="b"/>
              <a:pathLst>
                <a:path w="50484" h="60154" extrusionOk="0">
                  <a:moveTo>
                    <a:pt x="25242" y="0"/>
                  </a:moveTo>
                  <a:cubicBezTo>
                    <a:pt x="11324" y="0"/>
                    <a:pt x="0" y="11324"/>
                    <a:pt x="0" y="25241"/>
                  </a:cubicBezTo>
                  <a:lnTo>
                    <a:pt x="0" y="34912"/>
                  </a:lnTo>
                  <a:cubicBezTo>
                    <a:pt x="0" y="48831"/>
                    <a:pt x="11324" y="60154"/>
                    <a:pt x="25242" y="60154"/>
                  </a:cubicBezTo>
                  <a:cubicBezTo>
                    <a:pt x="39161" y="60154"/>
                    <a:pt x="50484" y="48831"/>
                    <a:pt x="50484" y="34912"/>
                  </a:cubicBezTo>
                  <a:lnTo>
                    <a:pt x="50484" y="25241"/>
                  </a:lnTo>
                  <a:cubicBezTo>
                    <a:pt x="50484" y="11322"/>
                    <a:pt x="39161" y="0"/>
                    <a:pt x="25242" y="0"/>
                  </a:cubicBezTo>
                  <a:close/>
                  <a:moveTo>
                    <a:pt x="32637" y="34912"/>
                  </a:moveTo>
                  <a:cubicBezTo>
                    <a:pt x="32637" y="38990"/>
                    <a:pt x="29320" y="42307"/>
                    <a:pt x="25242" y="42307"/>
                  </a:cubicBezTo>
                  <a:cubicBezTo>
                    <a:pt x="21165" y="42307"/>
                    <a:pt x="17847" y="38990"/>
                    <a:pt x="17847" y="34912"/>
                  </a:cubicBezTo>
                  <a:lnTo>
                    <a:pt x="17847" y="25241"/>
                  </a:lnTo>
                  <a:cubicBezTo>
                    <a:pt x="17847" y="21165"/>
                    <a:pt x="21165" y="17847"/>
                    <a:pt x="25242" y="17847"/>
                  </a:cubicBezTo>
                  <a:cubicBezTo>
                    <a:pt x="29320" y="17847"/>
                    <a:pt x="32637" y="21165"/>
                    <a:pt x="32637" y="25241"/>
                  </a:cubicBezTo>
                  <a:lnTo>
                    <a:pt x="32637" y="34912"/>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638;p34">
              <a:extLst>
                <a:ext uri="{FF2B5EF4-FFF2-40B4-BE49-F238E27FC236}">
                  <a16:creationId xmlns:a16="http://schemas.microsoft.com/office/drawing/2014/main" id="{D9067AE4-CA47-4C8B-8FD2-3CAF0421F9A9}"/>
                </a:ext>
              </a:extLst>
            </p:cNvPr>
            <p:cNvSpPr/>
            <p:nvPr/>
          </p:nvSpPr>
          <p:spPr>
            <a:xfrm>
              <a:off x="7511170" y="3222460"/>
              <a:ext cx="50484" cy="60154"/>
            </a:xfrm>
            <a:custGeom>
              <a:avLst/>
              <a:gdLst/>
              <a:ahLst/>
              <a:cxnLst/>
              <a:rect l="l" t="t" r="r" b="b"/>
              <a:pathLst>
                <a:path w="50484" h="60154" extrusionOk="0">
                  <a:moveTo>
                    <a:pt x="25242" y="0"/>
                  </a:moveTo>
                  <a:cubicBezTo>
                    <a:pt x="11324" y="0"/>
                    <a:pt x="0" y="11324"/>
                    <a:pt x="0" y="25241"/>
                  </a:cubicBezTo>
                  <a:lnTo>
                    <a:pt x="0" y="34912"/>
                  </a:lnTo>
                  <a:cubicBezTo>
                    <a:pt x="0" y="48831"/>
                    <a:pt x="11324" y="60154"/>
                    <a:pt x="25242" y="60154"/>
                  </a:cubicBezTo>
                  <a:cubicBezTo>
                    <a:pt x="39161" y="60154"/>
                    <a:pt x="50485" y="48831"/>
                    <a:pt x="50485" y="34912"/>
                  </a:cubicBezTo>
                  <a:lnTo>
                    <a:pt x="50485" y="25241"/>
                  </a:lnTo>
                  <a:cubicBezTo>
                    <a:pt x="50485" y="11322"/>
                    <a:pt x="39161" y="0"/>
                    <a:pt x="25242" y="0"/>
                  </a:cubicBezTo>
                  <a:close/>
                  <a:moveTo>
                    <a:pt x="32637" y="34912"/>
                  </a:moveTo>
                  <a:cubicBezTo>
                    <a:pt x="32637" y="38990"/>
                    <a:pt x="29320" y="42307"/>
                    <a:pt x="25242" y="42307"/>
                  </a:cubicBezTo>
                  <a:cubicBezTo>
                    <a:pt x="21165" y="42307"/>
                    <a:pt x="17847" y="38990"/>
                    <a:pt x="17847" y="34912"/>
                  </a:cubicBezTo>
                  <a:lnTo>
                    <a:pt x="17847" y="25241"/>
                  </a:lnTo>
                  <a:cubicBezTo>
                    <a:pt x="17847" y="21165"/>
                    <a:pt x="21165" y="17847"/>
                    <a:pt x="25242" y="17847"/>
                  </a:cubicBezTo>
                  <a:cubicBezTo>
                    <a:pt x="29320" y="17847"/>
                    <a:pt x="32637" y="21165"/>
                    <a:pt x="32637" y="25241"/>
                  </a:cubicBezTo>
                  <a:lnTo>
                    <a:pt x="32637" y="34912"/>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639;p34">
              <a:extLst>
                <a:ext uri="{FF2B5EF4-FFF2-40B4-BE49-F238E27FC236}">
                  <a16:creationId xmlns:a16="http://schemas.microsoft.com/office/drawing/2014/main" id="{A4963C39-1B12-46F0-97EF-2E0228E06718}"/>
                </a:ext>
              </a:extLst>
            </p:cNvPr>
            <p:cNvSpPr/>
            <p:nvPr/>
          </p:nvSpPr>
          <p:spPr>
            <a:xfrm>
              <a:off x="7566775" y="3222460"/>
              <a:ext cx="50483" cy="60154"/>
            </a:xfrm>
            <a:custGeom>
              <a:avLst/>
              <a:gdLst/>
              <a:ahLst/>
              <a:cxnLst/>
              <a:rect l="l" t="t" r="r" b="b"/>
              <a:pathLst>
                <a:path w="50483" h="60154" extrusionOk="0">
                  <a:moveTo>
                    <a:pt x="25241" y="0"/>
                  </a:moveTo>
                  <a:cubicBezTo>
                    <a:pt x="11322" y="0"/>
                    <a:pt x="0" y="11324"/>
                    <a:pt x="0" y="25241"/>
                  </a:cubicBezTo>
                  <a:lnTo>
                    <a:pt x="0" y="34912"/>
                  </a:lnTo>
                  <a:cubicBezTo>
                    <a:pt x="0" y="48831"/>
                    <a:pt x="11324" y="60154"/>
                    <a:pt x="25241" y="60154"/>
                  </a:cubicBezTo>
                  <a:cubicBezTo>
                    <a:pt x="39160" y="60154"/>
                    <a:pt x="50483" y="48831"/>
                    <a:pt x="50483" y="34912"/>
                  </a:cubicBezTo>
                  <a:lnTo>
                    <a:pt x="50483" y="25241"/>
                  </a:lnTo>
                  <a:cubicBezTo>
                    <a:pt x="50484" y="11322"/>
                    <a:pt x="39161" y="0"/>
                    <a:pt x="25241" y="0"/>
                  </a:cubicBezTo>
                  <a:close/>
                  <a:moveTo>
                    <a:pt x="32637" y="34912"/>
                  </a:moveTo>
                  <a:cubicBezTo>
                    <a:pt x="32637" y="38990"/>
                    <a:pt x="29320" y="42307"/>
                    <a:pt x="25242" y="42307"/>
                  </a:cubicBezTo>
                  <a:cubicBezTo>
                    <a:pt x="21165" y="42307"/>
                    <a:pt x="17849" y="38990"/>
                    <a:pt x="17849" y="34912"/>
                  </a:cubicBezTo>
                  <a:lnTo>
                    <a:pt x="17849" y="25241"/>
                  </a:lnTo>
                  <a:cubicBezTo>
                    <a:pt x="17849" y="21165"/>
                    <a:pt x="21166" y="17847"/>
                    <a:pt x="25242" y="17847"/>
                  </a:cubicBezTo>
                  <a:cubicBezTo>
                    <a:pt x="29320" y="17847"/>
                    <a:pt x="32637" y="21165"/>
                    <a:pt x="32637" y="25241"/>
                  </a:cubicBezTo>
                  <a:lnTo>
                    <a:pt x="32637" y="34912"/>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640;p34">
              <a:extLst>
                <a:ext uri="{FF2B5EF4-FFF2-40B4-BE49-F238E27FC236}">
                  <a16:creationId xmlns:a16="http://schemas.microsoft.com/office/drawing/2014/main" id="{A783C149-2F3B-454D-9C13-1F03D8093069}"/>
                </a:ext>
              </a:extLst>
            </p:cNvPr>
            <p:cNvSpPr/>
            <p:nvPr/>
          </p:nvSpPr>
          <p:spPr>
            <a:xfrm>
              <a:off x="7355999" y="3222460"/>
              <a:ext cx="26912" cy="60154"/>
            </a:xfrm>
            <a:custGeom>
              <a:avLst/>
              <a:gdLst/>
              <a:ahLst/>
              <a:cxnLst/>
              <a:rect l="l" t="t" r="r" b="b"/>
              <a:pathLst>
                <a:path w="26912" h="60154" extrusionOk="0">
                  <a:moveTo>
                    <a:pt x="17989" y="0"/>
                  </a:moveTo>
                  <a:lnTo>
                    <a:pt x="8924" y="0"/>
                  </a:lnTo>
                  <a:cubicBezTo>
                    <a:pt x="3995" y="0"/>
                    <a:pt x="0" y="3995"/>
                    <a:pt x="0" y="8924"/>
                  </a:cubicBezTo>
                  <a:cubicBezTo>
                    <a:pt x="0" y="13852"/>
                    <a:pt x="3995" y="17847"/>
                    <a:pt x="8924" y="17847"/>
                  </a:cubicBezTo>
                  <a:lnTo>
                    <a:pt x="9065" y="17847"/>
                  </a:lnTo>
                  <a:lnTo>
                    <a:pt x="9065" y="51231"/>
                  </a:lnTo>
                  <a:cubicBezTo>
                    <a:pt x="9065" y="56159"/>
                    <a:pt x="13061" y="60154"/>
                    <a:pt x="17989" y="60154"/>
                  </a:cubicBezTo>
                  <a:cubicBezTo>
                    <a:pt x="22917" y="60154"/>
                    <a:pt x="26913" y="56159"/>
                    <a:pt x="26913" y="51231"/>
                  </a:cubicBezTo>
                  <a:lnTo>
                    <a:pt x="26913" y="8924"/>
                  </a:lnTo>
                  <a:cubicBezTo>
                    <a:pt x="26913" y="3995"/>
                    <a:pt x="22917" y="0"/>
                    <a:pt x="17989"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641;p34">
              <a:extLst>
                <a:ext uri="{FF2B5EF4-FFF2-40B4-BE49-F238E27FC236}">
                  <a16:creationId xmlns:a16="http://schemas.microsoft.com/office/drawing/2014/main" id="{21838CBB-AF87-4009-B872-9575E7C6526A}"/>
                </a:ext>
              </a:extLst>
            </p:cNvPr>
            <p:cNvSpPr/>
            <p:nvPr/>
          </p:nvSpPr>
          <p:spPr>
            <a:xfrm>
              <a:off x="7443480" y="3222460"/>
              <a:ext cx="26912" cy="60154"/>
            </a:xfrm>
            <a:custGeom>
              <a:avLst/>
              <a:gdLst/>
              <a:ahLst/>
              <a:cxnLst/>
              <a:rect l="l" t="t" r="r" b="b"/>
              <a:pathLst>
                <a:path w="26912" h="60154" extrusionOk="0">
                  <a:moveTo>
                    <a:pt x="17989" y="0"/>
                  </a:moveTo>
                  <a:lnTo>
                    <a:pt x="8924" y="0"/>
                  </a:lnTo>
                  <a:cubicBezTo>
                    <a:pt x="3995" y="0"/>
                    <a:pt x="0" y="3995"/>
                    <a:pt x="0" y="8924"/>
                  </a:cubicBezTo>
                  <a:cubicBezTo>
                    <a:pt x="0" y="13852"/>
                    <a:pt x="3994" y="17847"/>
                    <a:pt x="8924" y="17847"/>
                  </a:cubicBezTo>
                  <a:lnTo>
                    <a:pt x="9065" y="17847"/>
                  </a:lnTo>
                  <a:lnTo>
                    <a:pt x="9065" y="51231"/>
                  </a:lnTo>
                  <a:cubicBezTo>
                    <a:pt x="9065" y="56159"/>
                    <a:pt x="13061" y="60154"/>
                    <a:pt x="17989" y="60154"/>
                  </a:cubicBezTo>
                  <a:cubicBezTo>
                    <a:pt x="22917" y="60154"/>
                    <a:pt x="26913" y="56159"/>
                    <a:pt x="26913" y="51231"/>
                  </a:cubicBezTo>
                  <a:lnTo>
                    <a:pt x="26913" y="8924"/>
                  </a:lnTo>
                  <a:cubicBezTo>
                    <a:pt x="26913" y="3995"/>
                    <a:pt x="22917" y="0"/>
                    <a:pt x="17989"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642;p34">
              <a:extLst>
                <a:ext uri="{FF2B5EF4-FFF2-40B4-BE49-F238E27FC236}">
                  <a16:creationId xmlns:a16="http://schemas.microsoft.com/office/drawing/2014/main" id="{BE11788F-3DC3-42F9-95DF-85E3BE09FFA0}"/>
                </a:ext>
              </a:extLst>
            </p:cNvPr>
            <p:cNvSpPr/>
            <p:nvPr/>
          </p:nvSpPr>
          <p:spPr>
            <a:xfrm>
              <a:off x="7476721" y="3222460"/>
              <a:ext cx="26913" cy="60154"/>
            </a:xfrm>
            <a:custGeom>
              <a:avLst/>
              <a:gdLst/>
              <a:ahLst/>
              <a:cxnLst/>
              <a:rect l="l" t="t" r="r" b="b"/>
              <a:pathLst>
                <a:path w="26913" h="60154" extrusionOk="0">
                  <a:moveTo>
                    <a:pt x="17990" y="0"/>
                  </a:moveTo>
                  <a:lnTo>
                    <a:pt x="8924" y="0"/>
                  </a:lnTo>
                  <a:cubicBezTo>
                    <a:pt x="3995" y="0"/>
                    <a:pt x="0" y="3995"/>
                    <a:pt x="0" y="8924"/>
                  </a:cubicBezTo>
                  <a:cubicBezTo>
                    <a:pt x="0" y="13852"/>
                    <a:pt x="3994" y="17847"/>
                    <a:pt x="8924" y="17847"/>
                  </a:cubicBezTo>
                  <a:lnTo>
                    <a:pt x="9066" y="17847"/>
                  </a:lnTo>
                  <a:lnTo>
                    <a:pt x="9066" y="51231"/>
                  </a:lnTo>
                  <a:cubicBezTo>
                    <a:pt x="9066" y="56159"/>
                    <a:pt x="13062" y="60154"/>
                    <a:pt x="17990" y="60154"/>
                  </a:cubicBezTo>
                  <a:cubicBezTo>
                    <a:pt x="22919" y="60154"/>
                    <a:pt x="26914" y="56159"/>
                    <a:pt x="26914" y="51231"/>
                  </a:cubicBezTo>
                  <a:lnTo>
                    <a:pt x="26914" y="8924"/>
                  </a:lnTo>
                  <a:cubicBezTo>
                    <a:pt x="26914" y="3995"/>
                    <a:pt x="22919" y="0"/>
                    <a:pt x="17990"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643;p34">
              <a:extLst>
                <a:ext uri="{FF2B5EF4-FFF2-40B4-BE49-F238E27FC236}">
                  <a16:creationId xmlns:a16="http://schemas.microsoft.com/office/drawing/2014/main" id="{7E1FD399-D3AA-4948-A0BB-8225B5FE7E14}"/>
                </a:ext>
              </a:extLst>
            </p:cNvPr>
            <p:cNvSpPr/>
            <p:nvPr/>
          </p:nvSpPr>
          <p:spPr>
            <a:xfrm>
              <a:off x="7566775" y="3298202"/>
              <a:ext cx="50483" cy="60155"/>
            </a:xfrm>
            <a:custGeom>
              <a:avLst/>
              <a:gdLst/>
              <a:ahLst/>
              <a:cxnLst/>
              <a:rect l="l" t="t" r="r" b="b"/>
              <a:pathLst>
                <a:path w="50483" h="60155" extrusionOk="0">
                  <a:moveTo>
                    <a:pt x="25241" y="0"/>
                  </a:moveTo>
                  <a:cubicBezTo>
                    <a:pt x="11322" y="0"/>
                    <a:pt x="0" y="11324"/>
                    <a:pt x="0" y="25242"/>
                  </a:cubicBezTo>
                  <a:lnTo>
                    <a:pt x="0" y="34914"/>
                  </a:lnTo>
                  <a:cubicBezTo>
                    <a:pt x="0" y="48832"/>
                    <a:pt x="11324" y="60155"/>
                    <a:pt x="25241" y="60155"/>
                  </a:cubicBezTo>
                  <a:cubicBezTo>
                    <a:pt x="39160" y="60155"/>
                    <a:pt x="50483" y="48832"/>
                    <a:pt x="50483" y="34914"/>
                  </a:cubicBezTo>
                  <a:lnTo>
                    <a:pt x="50483" y="25242"/>
                  </a:lnTo>
                  <a:cubicBezTo>
                    <a:pt x="50484" y="11324"/>
                    <a:pt x="39161" y="0"/>
                    <a:pt x="25241" y="0"/>
                  </a:cubicBezTo>
                  <a:close/>
                  <a:moveTo>
                    <a:pt x="32637" y="34914"/>
                  </a:moveTo>
                  <a:cubicBezTo>
                    <a:pt x="32637" y="38991"/>
                    <a:pt x="29320" y="42308"/>
                    <a:pt x="25242" y="42308"/>
                  </a:cubicBezTo>
                  <a:cubicBezTo>
                    <a:pt x="21165" y="42308"/>
                    <a:pt x="17849" y="38991"/>
                    <a:pt x="17849" y="34914"/>
                  </a:cubicBezTo>
                  <a:lnTo>
                    <a:pt x="17849" y="25242"/>
                  </a:lnTo>
                  <a:cubicBezTo>
                    <a:pt x="17849" y="21165"/>
                    <a:pt x="21166" y="17847"/>
                    <a:pt x="25242" y="17847"/>
                  </a:cubicBezTo>
                  <a:cubicBezTo>
                    <a:pt x="29320" y="17847"/>
                    <a:pt x="32637" y="21165"/>
                    <a:pt x="32637" y="25242"/>
                  </a:cubicBezTo>
                  <a:lnTo>
                    <a:pt x="32637" y="3491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644;p34">
              <a:extLst>
                <a:ext uri="{FF2B5EF4-FFF2-40B4-BE49-F238E27FC236}">
                  <a16:creationId xmlns:a16="http://schemas.microsoft.com/office/drawing/2014/main" id="{DBCF5AEE-3F89-4B03-A385-6144DA871A59}"/>
                </a:ext>
              </a:extLst>
            </p:cNvPr>
            <p:cNvSpPr/>
            <p:nvPr/>
          </p:nvSpPr>
          <p:spPr>
            <a:xfrm>
              <a:off x="7478495" y="3298202"/>
              <a:ext cx="50483" cy="60155"/>
            </a:xfrm>
            <a:custGeom>
              <a:avLst/>
              <a:gdLst/>
              <a:ahLst/>
              <a:cxnLst/>
              <a:rect l="l" t="t" r="r" b="b"/>
              <a:pathLst>
                <a:path w="50483" h="60155" extrusionOk="0">
                  <a:moveTo>
                    <a:pt x="25241" y="0"/>
                  </a:moveTo>
                  <a:cubicBezTo>
                    <a:pt x="11322" y="0"/>
                    <a:pt x="0" y="11324"/>
                    <a:pt x="0" y="25242"/>
                  </a:cubicBezTo>
                  <a:lnTo>
                    <a:pt x="0" y="34914"/>
                  </a:lnTo>
                  <a:cubicBezTo>
                    <a:pt x="0" y="48832"/>
                    <a:pt x="11324" y="60155"/>
                    <a:pt x="25241" y="60155"/>
                  </a:cubicBezTo>
                  <a:cubicBezTo>
                    <a:pt x="39160" y="60155"/>
                    <a:pt x="50483" y="48832"/>
                    <a:pt x="50483" y="34914"/>
                  </a:cubicBezTo>
                  <a:lnTo>
                    <a:pt x="50483" y="25242"/>
                  </a:lnTo>
                  <a:cubicBezTo>
                    <a:pt x="50483" y="11324"/>
                    <a:pt x="39160" y="0"/>
                    <a:pt x="25241" y="0"/>
                  </a:cubicBezTo>
                  <a:close/>
                  <a:moveTo>
                    <a:pt x="32636" y="34914"/>
                  </a:moveTo>
                  <a:cubicBezTo>
                    <a:pt x="32636" y="38991"/>
                    <a:pt x="29319" y="42308"/>
                    <a:pt x="25241" y="42308"/>
                  </a:cubicBezTo>
                  <a:cubicBezTo>
                    <a:pt x="21164" y="42308"/>
                    <a:pt x="17847" y="38991"/>
                    <a:pt x="17847" y="34914"/>
                  </a:cubicBezTo>
                  <a:lnTo>
                    <a:pt x="17847" y="25242"/>
                  </a:lnTo>
                  <a:cubicBezTo>
                    <a:pt x="17847" y="21165"/>
                    <a:pt x="21165" y="17847"/>
                    <a:pt x="25241" y="17847"/>
                  </a:cubicBezTo>
                  <a:cubicBezTo>
                    <a:pt x="29319" y="17847"/>
                    <a:pt x="32636" y="21165"/>
                    <a:pt x="32636" y="25242"/>
                  </a:cubicBezTo>
                  <a:lnTo>
                    <a:pt x="32636" y="3491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645;p34">
              <a:extLst>
                <a:ext uri="{FF2B5EF4-FFF2-40B4-BE49-F238E27FC236}">
                  <a16:creationId xmlns:a16="http://schemas.microsoft.com/office/drawing/2014/main" id="{17245F02-610E-4F20-A103-1F971D051E62}"/>
                </a:ext>
              </a:extLst>
            </p:cNvPr>
            <p:cNvSpPr/>
            <p:nvPr/>
          </p:nvSpPr>
          <p:spPr>
            <a:xfrm>
              <a:off x="7357616" y="3298202"/>
              <a:ext cx="50485" cy="60155"/>
            </a:xfrm>
            <a:custGeom>
              <a:avLst/>
              <a:gdLst/>
              <a:ahLst/>
              <a:cxnLst/>
              <a:rect l="l" t="t" r="r" b="b"/>
              <a:pathLst>
                <a:path w="50485" h="60155" extrusionOk="0">
                  <a:moveTo>
                    <a:pt x="25243" y="0"/>
                  </a:moveTo>
                  <a:cubicBezTo>
                    <a:pt x="11325" y="0"/>
                    <a:pt x="0" y="11324"/>
                    <a:pt x="0" y="25242"/>
                  </a:cubicBezTo>
                  <a:lnTo>
                    <a:pt x="0" y="34914"/>
                  </a:lnTo>
                  <a:cubicBezTo>
                    <a:pt x="0" y="48832"/>
                    <a:pt x="11325" y="60155"/>
                    <a:pt x="25243" y="60155"/>
                  </a:cubicBezTo>
                  <a:cubicBezTo>
                    <a:pt x="39162" y="60155"/>
                    <a:pt x="50486" y="48832"/>
                    <a:pt x="50486" y="34914"/>
                  </a:cubicBezTo>
                  <a:lnTo>
                    <a:pt x="50486" y="25242"/>
                  </a:lnTo>
                  <a:cubicBezTo>
                    <a:pt x="50486" y="11324"/>
                    <a:pt x="39162" y="0"/>
                    <a:pt x="25243" y="0"/>
                  </a:cubicBezTo>
                  <a:close/>
                  <a:moveTo>
                    <a:pt x="32638" y="34914"/>
                  </a:moveTo>
                  <a:cubicBezTo>
                    <a:pt x="32638" y="38991"/>
                    <a:pt x="29321" y="42308"/>
                    <a:pt x="25243" y="42308"/>
                  </a:cubicBezTo>
                  <a:cubicBezTo>
                    <a:pt x="21166" y="42308"/>
                    <a:pt x="17847" y="38991"/>
                    <a:pt x="17847" y="34914"/>
                  </a:cubicBezTo>
                  <a:lnTo>
                    <a:pt x="17847" y="25242"/>
                  </a:lnTo>
                  <a:cubicBezTo>
                    <a:pt x="17847" y="21165"/>
                    <a:pt x="21165" y="17847"/>
                    <a:pt x="25243" y="17847"/>
                  </a:cubicBezTo>
                  <a:cubicBezTo>
                    <a:pt x="29321" y="17847"/>
                    <a:pt x="32638" y="21165"/>
                    <a:pt x="32638" y="25242"/>
                  </a:cubicBezTo>
                  <a:lnTo>
                    <a:pt x="32638" y="3491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646;p34">
              <a:extLst>
                <a:ext uri="{FF2B5EF4-FFF2-40B4-BE49-F238E27FC236}">
                  <a16:creationId xmlns:a16="http://schemas.microsoft.com/office/drawing/2014/main" id="{2D6F21A3-CEA8-455C-A148-572FD480C42A}"/>
                </a:ext>
              </a:extLst>
            </p:cNvPr>
            <p:cNvSpPr/>
            <p:nvPr/>
          </p:nvSpPr>
          <p:spPr>
            <a:xfrm>
              <a:off x="7302012" y="3298202"/>
              <a:ext cx="50484" cy="60155"/>
            </a:xfrm>
            <a:custGeom>
              <a:avLst/>
              <a:gdLst/>
              <a:ahLst/>
              <a:cxnLst/>
              <a:rect l="l" t="t" r="r" b="b"/>
              <a:pathLst>
                <a:path w="50484" h="60155" extrusionOk="0">
                  <a:moveTo>
                    <a:pt x="25242" y="0"/>
                  </a:moveTo>
                  <a:cubicBezTo>
                    <a:pt x="11324" y="0"/>
                    <a:pt x="0" y="11324"/>
                    <a:pt x="0" y="25242"/>
                  </a:cubicBezTo>
                  <a:lnTo>
                    <a:pt x="0" y="34914"/>
                  </a:lnTo>
                  <a:cubicBezTo>
                    <a:pt x="0" y="48832"/>
                    <a:pt x="11324" y="60155"/>
                    <a:pt x="25242" y="60155"/>
                  </a:cubicBezTo>
                  <a:cubicBezTo>
                    <a:pt x="39161" y="60155"/>
                    <a:pt x="50484" y="48832"/>
                    <a:pt x="50484" y="34914"/>
                  </a:cubicBezTo>
                  <a:lnTo>
                    <a:pt x="50484" y="25242"/>
                  </a:lnTo>
                  <a:cubicBezTo>
                    <a:pt x="50484" y="11324"/>
                    <a:pt x="39161" y="0"/>
                    <a:pt x="25242" y="0"/>
                  </a:cubicBezTo>
                  <a:close/>
                  <a:moveTo>
                    <a:pt x="32637" y="34914"/>
                  </a:moveTo>
                  <a:cubicBezTo>
                    <a:pt x="32637" y="38991"/>
                    <a:pt x="29320" y="42308"/>
                    <a:pt x="25242" y="42308"/>
                  </a:cubicBezTo>
                  <a:cubicBezTo>
                    <a:pt x="21165" y="42308"/>
                    <a:pt x="17847" y="38991"/>
                    <a:pt x="17847" y="34914"/>
                  </a:cubicBezTo>
                  <a:lnTo>
                    <a:pt x="17847" y="25242"/>
                  </a:lnTo>
                  <a:cubicBezTo>
                    <a:pt x="17847" y="21165"/>
                    <a:pt x="21165" y="17847"/>
                    <a:pt x="25242" y="17847"/>
                  </a:cubicBezTo>
                  <a:cubicBezTo>
                    <a:pt x="29320" y="17847"/>
                    <a:pt x="32637" y="21165"/>
                    <a:pt x="32637" y="25242"/>
                  </a:cubicBezTo>
                  <a:lnTo>
                    <a:pt x="32637" y="3491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647;p34">
              <a:extLst>
                <a:ext uri="{FF2B5EF4-FFF2-40B4-BE49-F238E27FC236}">
                  <a16:creationId xmlns:a16="http://schemas.microsoft.com/office/drawing/2014/main" id="{0F0A78AE-B99B-432C-8514-2D6D12A2BDE5}"/>
                </a:ext>
              </a:extLst>
            </p:cNvPr>
            <p:cNvSpPr/>
            <p:nvPr/>
          </p:nvSpPr>
          <p:spPr>
            <a:xfrm>
              <a:off x="7532538" y="3298202"/>
              <a:ext cx="26912" cy="60155"/>
            </a:xfrm>
            <a:custGeom>
              <a:avLst/>
              <a:gdLst/>
              <a:ahLst/>
              <a:cxnLst/>
              <a:rect l="l" t="t" r="r" b="b"/>
              <a:pathLst>
                <a:path w="26912" h="60155" extrusionOk="0">
                  <a:moveTo>
                    <a:pt x="17989" y="0"/>
                  </a:moveTo>
                  <a:lnTo>
                    <a:pt x="8924" y="0"/>
                  </a:lnTo>
                  <a:cubicBezTo>
                    <a:pt x="3995" y="0"/>
                    <a:pt x="0" y="3995"/>
                    <a:pt x="0" y="8924"/>
                  </a:cubicBezTo>
                  <a:cubicBezTo>
                    <a:pt x="0" y="13852"/>
                    <a:pt x="3995" y="17847"/>
                    <a:pt x="8924" y="17847"/>
                  </a:cubicBezTo>
                  <a:lnTo>
                    <a:pt x="9065" y="17847"/>
                  </a:lnTo>
                  <a:lnTo>
                    <a:pt x="9065" y="51232"/>
                  </a:lnTo>
                  <a:cubicBezTo>
                    <a:pt x="9065" y="56160"/>
                    <a:pt x="13061" y="60155"/>
                    <a:pt x="17989" y="60155"/>
                  </a:cubicBezTo>
                  <a:cubicBezTo>
                    <a:pt x="22917" y="60155"/>
                    <a:pt x="26913" y="56160"/>
                    <a:pt x="26913" y="51232"/>
                  </a:cubicBezTo>
                  <a:lnTo>
                    <a:pt x="26913" y="8924"/>
                  </a:lnTo>
                  <a:cubicBezTo>
                    <a:pt x="26913" y="3995"/>
                    <a:pt x="22917" y="0"/>
                    <a:pt x="17989"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648;p34">
              <a:extLst>
                <a:ext uri="{FF2B5EF4-FFF2-40B4-BE49-F238E27FC236}">
                  <a16:creationId xmlns:a16="http://schemas.microsoft.com/office/drawing/2014/main" id="{63769795-854C-4998-A3E5-CEF23FB0987F}"/>
                </a:ext>
              </a:extLst>
            </p:cNvPr>
            <p:cNvSpPr/>
            <p:nvPr/>
          </p:nvSpPr>
          <p:spPr>
            <a:xfrm>
              <a:off x="7411075" y="3298202"/>
              <a:ext cx="26913" cy="60155"/>
            </a:xfrm>
            <a:custGeom>
              <a:avLst/>
              <a:gdLst/>
              <a:ahLst/>
              <a:cxnLst/>
              <a:rect l="l" t="t" r="r" b="b"/>
              <a:pathLst>
                <a:path w="26913" h="60155" extrusionOk="0">
                  <a:moveTo>
                    <a:pt x="17990" y="0"/>
                  </a:moveTo>
                  <a:lnTo>
                    <a:pt x="8924" y="0"/>
                  </a:lnTo>
                  <a:cubicBezTo>
                    <a:pt x="3995" y="0"/>
                    <a:pt x="0" y="3995"/>
                    <a:pt x="0" y="8924"/>
                  </a:cubicBezTo>
                  <a:cubicBezTo>
                    <a:pt x="0" y="13852"/>
                    <a:pt x="3995" y="17847"/>
                    <a:pt x="8924" y="17847"/>
                  </a:cubicBezTo>
                  <a:lnTo>
                    <a:pt x="9066" y="17847"/>
                  </a:lnTo>
                  <a:lnTo>
                    <a:pt x="9066" y="51232"/>
                  </a:lnTo>
                  <a:cubicBezTo>
                    <a:pt x="9066" y="56160"/>
                    <a:pt x="13062" y="60155"/>
                    <a:pt x="17990" y="60155"/>
                  </a:cubicBezTo>
                  <a:cubicBezTo>
                    <a:pt x="22919" y="60155"/>
                    <a:pt x="26914" y="56160"/>
                    <a:pt x="26914" y="51232"/>
                  </a:cubicBezTo>
                  <a:lnTo>
                    <a:pt x="26914" y="8924"/>
                  </a:lnTo>
                  <a:cubicBezTo>
                    <a:pt x="26914" y="3995"/>
                    <a:pt x="22919" y="0"/>
                    <a:pt x="17990"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649;p34">
              <a:extLst>
                <a:ext uri="{FF2B5EF4-FFF2-40B4-BE49-F238E27FC236}">
                  <a16:creationId xmlns:a16="http://schemas.microsoft.com/office/drawing/2014/main" id="{BFF86148-CD83-4B65-BF0D-9916827B9327}"/>
                </a:ext>
              </a:extLst>
            </p:cNvPr>
            <p:cNvSpPr/>
            <p:nvPr/>
          </p:nvSpPr>
          <p:spPr>
            <a:xfrm>
              <a:off x="7444316" y="3298202"/>
              <a:ext cx="26913" cy="60155"/>
            </a:xfrm>
            <a:custGeom>
              <a:avLst/>
              <a:gdLst/>
              <a:ahLst/>
              <a:cxnLst/>
              <a:rect l="l" t="t" r="r" b="b"/>
              <a:pathLst>
                <a:path w="26913" h="60155" extrusionOk="0">
                  <a:moveTo>
                    <a:pt x="17990" y="0"/>
                  </a:moveTo>
                  <a:lnTo>
                    <a:pt x="8924" y="0"/>
                  </a:lnTo>
                  <a:cubicBezTo>
                    <a:pt x="3995" y="0"/>
                    <a:pt x="0" y="3995"/>
                    <a:pt x="0" y="8924"/>
                  </a:cubicBezTo>
                  <a:cubicBezTo>
                    <a:pt x="0" y="13852"/>
                    <a:pt x="3995" y="17847"/>
                    <a:pt x="8924" y="17847"/>
                  </a:cubicBezTo>
                  <a:lnTo>
                    <a:pt x="9066" y="17847"/>
                  </a:lnTo>
                  <a:lnTo>
                    <a:pt x="9066" y="51232"/>
                  </a:lnTo>
                  <a:cubicBezTo>
                    <a:pt x="9066" y="56160"/>
                    <a:pt x="13062" y="60155"/>
                    <a:pt x="17990" y="60155"/>
                  </a:cubicBezTo>
                  <a:cubicBezTo>
                    <a:pt x="22919" y="60155"/>
                    <a:pt x="26914" y="56160"/>
                    <a:pt x="26914" y="51232"/>
                  </a:cubicBezTo>
                  <a:lnTo>
                    <a:pt x="26914" y="8924"/>
                  </a:lnTo>
                  <a:cubicBezTo>
                    <a:pt x="26914" y="3995"/>
                    <a:pt x="22919" y="0"/>
                    <a:pt x="17990"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650;p34">
              <a:extLst>
                <a:ext uri="{FF2B5EF4-FFF2-40B4-BE49-F238E27FC236}">
                  <a16:creationId xmlns:a16="http://schemas.microsoft.com/office/drawing/2014/main" id="{F64EF029-9338-4022-84C1-F355D4436699}"/>
                </a:ext>
              </a:extLst>
            </p:cNvPr>
            <p:cNvSpPr/>
            <p:nvPr/>
          </p:nvSpPr>
          <p:spPr>
            <a:xfrm>
              <a:off x="7302012" y="3373945"/>
              <a:ext cx="50484" cy="60156"/>
            </a:xfrm>
            <a:custGeom>
              <a:avLst/>
              <a:gdLst/>
              <a:ahLst/>
              <a:cxnLst/>
              <a:rect l="l" t="t" r="r" b="b"/>
              <a:pathLst>
                <a:path w="50484" h="60156" extrusionOk="0">
                  <a:moveTo>
                    <a:pt x="25242" y="0"/>
                  </a:moveTo>
                  <a:cubicBezTo>
                    <a:pt x="11324" y="0"/>
                    <a:pt x="0" y="11324"/>
                    <a:pt x="0" y="25242"/>
                  </a:cubicBezTo>
                  <a:lnTo>
                    <a:pt x="0" y="34914"/>
                  </a:lnTo>
                  <a:cubicBezTo>
                    <a:pt x="0" y="48833"/>
                    <a:pt x="11324" y="60157"/>
                    <a:pt x="25242" y="60157"/>
                  </a:cubicBezTo>
                  <a:cubicBezTo>
                    <a:pt x="39161" y="60157"/>
                    <a:pt x="50484" y="48833"/>
                    <a:pt x="50484" y="34914"/>
                  </a:cubicBezTo>
                  <a:lnTo>
                    <a:pt x="50484" y="25242"/>
                  </a:lnTo>
                  <a:cubicBezTo>
                    <a:pt x="50484" y="11324"/>
                    <a:pt x="39161" y="0"/>
                    <a:pt x="25242" y="0"/>
                  </a:cubicBezTo>
                  <a:close/>
                  <a:moveTo>
                    <a:pt x="32637" y="34914"/>
                  </a:moveTo>
                  <a:cubicBezTo>
                    <a:pt x="32637" y="38992"/>
                    <a:pt x="29320" y="42309"/>
                    <a:pt x="25242" y="42309"/>
                  </a:cubicBezTo>
                  <a:cubicBezTo>
                    <a:pt x="21165" y="42309"/>
                    <a:pt x="17847" y="38992"/>
                    <a:pt x="17847" y="34914"/>
                  </a:cubicBezTo>
                  <a:lnTo>
                    <a:pt x="17847" y="25242"/>
                  </a:lnTo>
                  <a:cubicBezTo>
                    <a:pt x="17847" y="21165"/>
                    <a:pt x="21165" y="17847"/>
                    <a:pt x="25242" y="17847"/>
                  </a:cubicBezTo>
                  <a:cubicBezTo>
                    <a:pt x="29320" y="17847"/>
                    <a:pt x="32637" y="21165"/>
                    <a:pt x="32637" y="25242"/>
                  </a:cubicBezTo>
                  <a:lnTo>
                    <a:pt x="32637" y="3491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651;p34">
              <a:extLst>
                <a:ext uri="{FF2B5EF4-FFF2-40B4-BE49-F238E27FC236}">
                  <a16:creationId xmlns:a16="http://schemas.microsoft.com/office/drawing/2014/main" id="{6E9F2379-511E-43D1-8DF1-098CE7A8B490}"/>
                </a:ext>
              </a:extLst>
            </p:cNvPr>
            <p:cNvSpPr/>
            <p:nvPr/>
          </p:nvSpPr>
          <p:spPr>
            <a:xfrm>
              <a:off x="7390292" y="3373945"/>
              <a:ext cx="50484" cy="60156"/>
            </a:xfrm>
            <a:custGeom>
              <a:avLst/>
              <a:gdLst/>
              <a:ahLst/>
              <a:cxnLst/>
              <a:rect l="l" t="t" r="r" b="b"/>
              <a:pathLst>
                <a:path w="50484" h="60156" extrusionOk="0">
                  <a:moveTo>
                    <a:pt x="25242" y="0"/>
                  </a:moveTo>
                  <a:cubicBezTo>
                    <a:pt x="11324" y="0"/>
                    <a:pt x="0" y="11324"/>
                    <a:pt x="0" y="25242"/>
                  </a:cubicBezTo>
                  <a:lnTo>
                    <a:pt x="0" y="34914"/>
                  </a:lnTo>
                  <a:cubicBezTo>
                    <a:pt x="0" y="48833"/>
                    <a:pt x="11324" y="60157"/>
                    <a:pt x="25242" y="60157"/>
                  </a:cubicBezTo>
                  <a:cubicBezTo>
                    <a:pt x="39161" y="60157"/>
                    <a:pt x="50484" y="48833"/>
                    <a:pt x="50484" y="34914"/>
                  </a:cubicBezTo>
                  <a:lnTo>
                    <a:pt x="50484" y="25242"/>
                  </a:lnTo>
                  <a:cubicBezTo>
                    <a:pt x="50484" y="11324"/>
                    <a:pt x="39161" y="0"/>
                    <a:pt x="25242" y="0"/>
                  </a:cubicBezTo>
                  <a:close/>
                  <a:moveTo>
                    <a:pt x="32637" y="34914"/>
                  </a:moveTo>
                  <a:cubicBezTo>
                    <a:pt x="32637" y="38992"/>
                    <a:pt x="29320" y="42309"/>
                    <a:pt x="25242" y="42309"/>
                  </a:cubicBezTo>
                  <a:cubicBezTo>
                    <a:pt x="21165" y="42309"/>
                    <a:pt x="17847" y="38992"/>
                    <a:pt x="17847" y="34914"/>
                  </a:cubicBezTo>
                  <a:lnTo>
                    <a:pt x="17847" y="25242"/>
                  </a:lnTo>
                  <a:cubicBezTo>
                    <a:pt x="17847" y="21165"/>
                    <a:pt x="21165" y="17847"/>
                    <a:pt x="25242" y="17847"/>
                  </a:cubicBezTo>
                  <a:cubicBezTo>
                    <a:pt x="29320" y="17847"/>
                    <a:pt x="32637" y="21165"/>
                    <a:pt x="32637" y="25242"/>
                  </a:cubicBezTo>
                  <a:lnTo>
                    <a:pt x="32637" y="3491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652;p34">
              <a:extLst>
                <a:ext uri="{FF2B5EF4-FFF2-40B4-BE49-F238E27FC236}">
                  <a16:creationId xmlns:a16="http://schemas.microsoft.com/office/drawing/2014/main" id="{8795E9B7-03F6-435A-9779-BEBDF01C39B3}"/>
                </a:ext>
              </a:extLst>
            </p:cNvPr>
            <p:cNvSpPr/>
            <p:nvPr/>
          </p:nvSpPr>
          <p:spPr>
            <a:xfrm>
              <a:off x="7511170" y="3373945"/>
              <a:ext cx="50484" cy="60156"/>
            </a:xfrm>
            <a:custGeom>
              <a:avLst/>
              <a:gdLst/>
              <a:ahLst/>
              <a:cxnLst/>
              <a:rect l="l" t="t" r="r" b="b"/>
              <a:pathLst>
                <a:path w="50484" h="60156" extrusionOk="0">
                  <a:moveTo>
                    <a:pt x="25242" y="0"/>
                  </a:moveTo>
                  <a:cubicBezTo>
                    <a:pt x="11324" y="0"/>
                    <a:pt x="0" y="11324"/>
                    <a:pt x="0" y="25242"/>
                  </a:cubicBezTo>
                  <a:lnTo>
                    <a:pt x="0" y="34914"/>
                  </a:lnTo>
                  <a:cubicBezTo>
                    <a:pt x="0" y="48833"/>
                    <a:pt x="11324" y="60157"/>
                    <a:pt x="25242" y="60157"/>
                  </a:cubicBezTo>
                  <a:cubicBezTo>
                    <a:pt x="39161" y="60157"/>
                    <a:pt x="50485" y="48833"/>
                    <a:pt x="50485" y="34914"/>
                  </a:cubicBezTo>
                  <a:lnTo>
                    <a:pt x="50485" y="25242"/>
                  </a:lnTo>
                  <a:cubicBezTo>
                    <a:pt x="50485" y="11324"/>
                    <a:pt x="39161" y="0"/>
                    <a:pt x="25242" y="0"/>
                  </a:cubicBezTo>
                  <a:close/>
                  <a:moveTo>
                    <a:pt x="32637" y="34914"/>
                  </a:moveTo>
                  <a:cubicBezTo>
                    <a:pt x="32637" y="38992"/>
                    <a:pt x="29320" y="42309"/>
                    <a:pt x="25242" y="42309"/>
                  </a:cubicBezTo>
                  <a:cubicBezTo>
                    <a:pt x="21165" y="42309"/>
                    <a:pt x="17847" y="38992"/>
                    <a:pt x="17847" y="34914"/>
                  </a:cubicBezTo>
                  <a:lnTo>
                    <a:pt x="17847" y="25242"/>
                  </a:lnTo>
                  <a:cubicBezTo>
                    <a:pt x="17847" y="21165"/>
                    <a:pt x="21165" y="17847"/>
                    <a:pt x="25242" y="17847"/>
                  </a:cubicBezTo>
                  <a:cubicBezTo>
                    <a:pt x="29320" y="17847"/>
                    <a:pt x="32637" y="21165"/>
                    <a:pt x="32637" y="25242"/>
                  </a:cubicBezTo>
                  <a:lnTo>
                    <a:pt x="32637" y="3491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653;p34">
              <a:extLst>
                <a:ext uri="{FF2B5EF4-FFF2-40B4-BE49-F238E27FC236}">
                  <a16:creationId xmlns:a16="http://schemas.microsoft.com/office/drawing/2014/main" id="{BF926A29-4A84-4B14-AD4A-A8028EA61088}"/>
                </a:ext>
              </a:extLst>
            </p:cNvPr>
            <p:cNvSpPr/>
            <p:nvPr/>
          </p:nvSpPr>
          <p:spPr>
            <a:xfrm>
              <a:off x="7566775" y="3373945"/>
              <a:ext cx="50483" cy="60156"/>
            </a:xfrm>
            <a:custGeom>
              <a:avLst/>
              <a:gdLst/>
              <a:ahLst/>
              <a:cxnLst/>
              <a:rect l="l" t="t" r="r" b="b"/>
              <a:pathLst>
                <a:path w="50483" h="60156" extrusionOk="0">
                  <a:moveTo>
                    <a:pt x="25241" y="0"/>
                  </a:moveTo>
                  <a:cubicBezTo>
                    <a:pt x="11322" y="0"/>
                    <a:pt x="0" y="11324"/>
                    <a:pt x="0" y="25242"/>
                  </a:cubicBezTo>
                  <a:lnTo>
                    <a:pt x="0" y="34914"/>
                  </a:lnTo>
                  <a:cubicBezTo>
                    <a:pt x="0" y="48833"/>
                    <a:pt x="11324" y="60157"/>
                    <a:pt x="25241" y="60157"/>
                  </a:cubicBezTo>
                  <a:cubicBezTo>
                    <a:pt x="39160" y="60157"/>
                    <a:pt x="50483" y="48833"/>
                    <a:pt x="50483" y="34914"/>
                  </a:cubicBezTo>
                  <a:lnTo>
                    <a:pt x="50483" y="25242"/>
                  </a:lnTo>
                  <a:cubicBezTo>
                    <a:pt x="50484" y="11324"/>
                    <a:pt x="39161" y="0"/>
                    <a:pt x="25241" y="0"/>
                  </a:cubicBezTo>
                  <a:close/>
                  <a:moveTo>
                    <a:pt x="32637" y="34914"/>
                  </a:moveTo>
                  <a:cubicBezTo>
                    <a:pt x="32637" y="38992"/>
                    <a:pt x="29320" y="42309"/>
                    <a:pt x="25242" y="42309"/>
                  </a:cubicBezTo>
                  <a:cubicBezTo>
                    <a:pt x="21165" y="42309"/>
                    <a:pt x="17849" y="38992"/>
                    <a:pt x="17849" y="34914"/>
                  </a:cubicBezTo>
                  <a:lnTo>
                    <a:pt x="17849" y="25242"/>
                  </a:lnTo>
                  <a:cubicBezTo>
                    <a:pt x="17849" y="21165"/>
                    <a:pt x="21166" y="17847"/>
                    <a:pt x="25242" y="17847"/>
                  </a:cubicBezTo>
                  <a:cubicBezTo>
                    <a:pt x="29320" y="17847"/>
                    <a:pt x="32637" y="21165"/>
                    <a:pt x="32637" y="25242"/>
                  </a:cubicBezTo>
                  <a:lnTo>
                    <a:pt x="32637" y="34914"/>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654;p34">
              <a:extLst>
                <a:ext uri="{FF2B5EF4-FFF2-40B4-BE49-F238E27FC236}">
                  <a16:creationId xmlns:a16="http://schemas.microsoft.com/office/drawing/2014/main" id="{F7659FB2-1E89-4900-A056-8C119DAC6349}"/>
                </a:ext>
              </a:extLst>
            </p:cNvPr>
            <p:cNvSpPr/>
            <p:nvPr/>
          </p:nvSpPr>
          <p:spPr>
            <a:xfrm>
              <a:off x="7355999" y="3373945"/>
              <a:ext cx="26912" cy="60156"/>
            </a:xfrm>
            <a:custGeom>
              <a:avLst/>
              <a:gdLst/>
              <a:ahLst/>
              <a:cxnLst/>
              <a:rect l="l" t="t" r="r" b="b"/>
              <a:pathLst>
                <a:path w="26912" h="60156" extrusionOk="0">
                  <a:moveTo>
                    <a:pt x="17989" y="0"/>
                  </a:moveTo>
                  <a:lnTo>
                    <a:pt x="8924" y="0"/>
                  </a:lnTo>
                  <a:cubicBezTo>
                    <a:pt x="3995" y="0"/>
                    <a:pt x="0" y="3995"/>
                    <a:pt x="0" y="8924"/>
                  </a:cubicBezTo>
                  <a:cubicBezTo>
                    <a:pt x="0" y="13852"/>
                    <a:pt x="3995" y="17847"/>
                    <a:pt x="8924" y="17847"/>
                  </a:cubicBezTo>
                  <a:lnTo>
                    <a:pt x="9065" y="17847"/>
                  </a:lnTo>
                  <a:lnTo>
                    <a:pt x="9065" y="51233"/>
                  </a:lnTo>
                  <a:cubicBezTo>
                    <a:pt x="9065" y="56161"/>
                    <a:pt x="13061" y="60157"/>
                    <a:pt x="17989" y="60157"/>
                  </a:cubicBezTo>
                  <a:cubicBezTo>
                    <a:pt x="22917" y="60157"/>
                    <a:pt x="26913" y="56161"/>
                    <a:pt x="26913" y="51233"/>
                  </a:cubicBezTo>
                  <a:lnTo>
                    <a:pt x="26913" y="8924"/>
                  </a:lnTo>
                  <a:cubicBezTo>
                    <a:pt x="26913" y="3995"/>
                    <a:pt x="22917" y="0"/>
                    <a:pt x="17989"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655;p34">
              <a:extLst>
                <a:ext uri="{FF2B5EF4-FFF2-40B4-BE49-F238E27FC236}">
                  <a16:creationId xmlns:a16="http://schemas.microsoft.com/office/drawing/2014/main" id="{D0463797-9995-4B2C-92E0-78041DE14CE3}"/>
                </a:ext>
              </a:extLst>
            </p:cNvPr>
            <p:cNvSpPr/>
            <p:nvPr/>
          </p:nvSpPr>
          <p:spPr>
            <a:xfrm>
              <a:off x="7443480" y="3373945"/>
              <a:ext cx="26912" cy="60156"/>
            </a:xfrm>
            <a:custGeom>
              <a:avLst/>
              <a:gdLst/>
              <a:ahLst/>
              <a:cxnLst/>
              <a:rect l="l" t="t" r="r" b="b"/>
              <a:pathLst>
                <a:path w="26912" h="60156" extrusionOk="0">
                  <a:moveTo>
                    <a:pt x="17989" y="0"/>
                  </a:moveTo>
                  <a:lnTo>
                    <a:pt x="8924" y="0"/>
                  </a:lnTo>
                  <a:cubicBezTo>
                    <a:pt x="3995" y="0"/>
                    <a:pt x="0" y="3995"/>
                    <a:pt x="0" y="8924"/>
                  </a:cubicBezTo>
                  <a:cubicBezTo>
                    <a:pt x="0" y="13852"/>
                    <a:pt x="3995" y="17847"/>
                    <a:pt x="8924" y="17847"/>
                  </a:cubicBezTo>
                  <a:lnTo>
                    <a:pt x="9065" y="17847"/>
                  </a:lnTo>
                  <a:lnTo>
                    <a:pt x="9065" y="51233"/>
                  </a:lnTo>
                  <a:cubicBezTo>
                    <a:pt x="9065" y="56161"/>
                    <a:pt x="13061" y="60157"/>
                    <a:pt x="17989" y="60157"/>
                  </a:cubicBezTo>
                  <a:cubicBezTo>
                    <a:pt x="22917" y="60157"/>
                    <a:pt x="26913" y="56161"/>
                    <a:pt x="26913" y="51233"/>
                  </a:cubicBezTo>
                  <a:lnTo>
                    <a:pt x="26913" y="8924"/>
                  </a:lnTo>
                  <a:cubicBezTo>
                    <a:pt x="26913" y="3995"/>
                    <a:pt x="22917" y="0"/>
                    <a:pt x="17989"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656;p34">
              <a:extLst>
                <a:ext uri="{FF2B5EF4-FFF2-40B4-BE49-F238E27FC236}">
                  <a16:creationId xmlns:a16="http://schemas.microsoft.com/office/drawing/2014/main" id="{424A44F0-E388-4285-B23B-C8199BA05EA5}"/>
                </a:ext>
              </a:extLst>
            </p:cNvPr>
            <p:cNvSpPr/>
            <p:nvPr/>
          </p:nvSpPr>
          <p:spPr>
            <a:xfrm>
              <a:off x="7476720" y="3373945"/>
              <a:ext cx="26913" cy="60156"/>
            </a:xfrm>
            <a:custGeom>
              <a:avLst/>
              <a:gdLst/>
              <a:ahLst/>
              <a:cxnLst/>
              <a:rect l="l" t="t" r="r" b="b"/>
              <a:pathLst>
                <a:path w="26913" h="60156" extrusionOk="0">
                  <a:moveTo>
                    <a:pt x="17990" y="0"/>
                  </a:moveTo>
                  <a:lnTo>
                    <a:pt x="8924" y="0"/>
                  </a:lnTo>
                  <a:cubicBezTo>
                    <a:pt x="3995" y="0"/>
                    <a:pt x="0" y="3995"/>
                    <a:pt x="0" y="8924"/>
                  </a:cubicBezTo>
                  <a:cubicBezTo>
                    <a:pt x="0" y="13852"/>
                    <a:pt x="3995" y="17847"/>
                    <a:pt x="8924" y="17847"/>
                  </a:cubicBezTo>
                  <a:lnTo>
                    <a:pt x="9066" y="17847"/>
                  </a:lnTo>
                  <a:lnTo>
                    <a:pt x="9066" y="51233"/>
                  </a:lnTo>
                  <a:cubicBezTo>
                    <a:pt x="9066" y="56161"/>
                    <a:pt x="13062" y="60157"/>
                    <a:pt x="17990" y="60157"/>
                  </a:cubicBezTo>
                  <a:cubicBezTo>
                    <a:pt x="22919" y="60157"/>
                    <a:pt x="26914" y="56161"/>
                    <a:pt x="26914" y="51233"/>
                  </a:cubicBezTo>
                  <a:lnTo>
                    <a:pt x="26914" y="8924"/>
                  </a:lnTo>
                  <a:cubicBezTo>
                    <a:pt x="26914" y="3995"/>
                    <a:pt x="22919" y="0"/>
                    <a:pt x="17990"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657;p34">
              <a:extLst>
                <a:ext uri="{FF2B5EF4-FFF2-40B4-BE49-F238E27FC236}">
                  <a16:creationId xmlns:a16="http://schemas.microsoft.com/office/drawing/2014/main" id="{A44B4E96-3E72-4B48-941B-D55EF6BC5139}"/>
                </a:ext>
              </a:extLst>
            </p:cNvPr>
            <p:cNvSpPr/>
            <p:nvPr/>
          </p:nvSpPr>
          <p:spPr>
            <a:xfrm>
              <a:off x="7633971" y="3200097"/>
              <a:ext cx="138163" cy="83125"/>
            </a:xfrm>
            <a:custGeom>
              <a:avLst/>
              <a:gdLst/>
              <a:ahLst/>
              <a:cxnLst/>
              <a:rect l="l" t="t" r="r" b="b"/>
              <a:pathLst>
                <a:path w="138163" h="83125" extrusionOk="0">
                  <a:moveTo>
                    <a:pt x="129239" y="65278"/>
                  </a:moveTo>
                  <a:lnTo>
                    <a:pt x="116439" y="65278"/>
                  </a:lnTo>
                  <a:lnTo>
                    <a:pt x="116439" y="8924"/>
                  </a:lnTo>
                  <a:cubicBezTo>
                    <a:pt x="116439" y="3995"/>
                    <a:pt x="112444" y="0"/>
                    <a:pt x="107515" y="0"/>
                  </a:cubicBezTo>
                  <a:cubicBezTo>
                    <a:pt x="102587" y="0"/>
                    <a:pt x="98592" y="3995"/>
                    <a:pt x="98592" y="8924"/>
                  </a:cubicBezTo>
                  <a:lnTo>
                    <a:pt x="98592" y="65278"/>
                  </a:lnTo>
                  <a:lnTo>
                    <a:pt x="90816" y="65278"/>
                  </a:lnTo>
                  <a:lnTo>
                    <a:pt x="90816" y="44763"/>
                  </a:lnTo>
                  <a:cubicBezTo>
                    <a:pt x="90816" y="39834"/>
                    <a:pt x="86821" y="35839"/>
                    <a:pt x="81892" y="35839"/>
                  </a:cubicBezTo>
                  <a:cubicBezTo>
                    <a:pt x="76964" y="35839"/>
                    <a:pt x="72969" y="39834"/>
                    <a:pt x="72969" y="44763"/>
                  </a:cubicBezTo>
                  <a:lnTo>
                    <a:pt x="72969" y="65278"/>
                  </a:lnTo>
                  <a:lnTo>
                    <a:pt x="65193" y="65278"/>
                  </a:lnTo>
                  <a:lnTo>
                    <a:pt x="65193" y="23003"/>
                  </a:lnTo>
                  <a:cubicBezTo>
                    <a:pt x="65193" y="18075"/>
                    <a:pt x="61198" y="14079"/>
                    <a:pt x="56269" y="14079"/>
                  </a:cubicBezTo>
                  <a:cubicBezTo>
                    <a:pt x="51341" y="14079"/>
                    <a:pt x="47346" y="18075"/>
                    <a:pt x="47346" y="23003"/>
                  </a:cubicBezTo>
                  <a:lnTo>
                    <a:pt x="47346" y="65278"/>
                  </a:lnTo>
                  <a:lnTo>
                    <a:pt x="39571" y="65278"/>
                  </a:lnTo>
                  <a:lnTo>
                    <a:pt x="39571" y="44763"/>
                  </a:lnTo>
                  <a:cubicBezTo>
                    <a:pt x="39571" y="39834"/>
                    <a:pt x="35576" y="35839"/>
                    <a:pt x="30648" y="35839"/>
                  </a:cubicBezTo>
                  <a:cubicBezTo>
                    <a:pt x="25719" y="35839"/>
                    <a:pt x="21724" y="39834"/>
                    <a:pt x="21724" y="44763"/>
                  </a:cubicBezTo>
                  <a:lnTo>
                    <a:pt x="21724" y="65278"/>
                  </a:lnTo>
                  <a:lnTo>
                    <a:pt x="8924" y="65278"/>
                  </a:lnTo>
                  <a:cubicBezTo>
                    <a:pt x="3995" y="65278"/>
                    <a:pt x="0" y="69273"/>
                    <a:pt x="0" y="74201"/>
                  </a:cubicBezTo>
                  <a:cubicBezTo>
                    <a:pt x="0" y="79130"/>
                    <a:pt x="3995" y="83125"/>
                    <a:pt x="8924" y="83125"/>
                  </a:cubicBezTo>
                  <a:lnTo>
                    <a:pt x="129239" y="83125"/>
                  </a:lnTo>
                  <a:cubicBezTo>
                    <a:pt x="134168" y="83125"/>
                    <a:pt x="138163" y="79130"/>
                    <a:pt x="138163" y="74201"/>
                  </a:cubicBezTo>
                  <a:cubicBezTo>
                    <a:pt x="138163" y="69273"/>
                    <a:pt x="134168" y="65278"/>
                    <a:pt x="129239" y="6527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658;p34">
              <a:extLst>
                <a:ext uri="{FF2B5EF4-FFF2-40B4-BE49-F238E27FC236}">
                  <a16:creationId xmlns:a16="http://schemas.microsoft.com/office/drawing/2014/main" id="{D75B5709-15B5-40D2-80BB-5272F34D21CE}"/>
                </a:ext>
              </a:extLst>
            </p:cNvPr>
            <p:cNvSpPr/>
            <p:nvPr/>
          </p:nvSpPr>
          <p:spPr>
            <a:xfrm>
              <a:off x="7633973" y="3302495"/>
              <a:ext cx="64860" cy="17847"/>
            </a:xfrm>
            <a:custGeom>
              <a:avLst/>
              <a:gdLst/>
              <a:ahLst/>
              <a:cxnLst/>
              <a:rect l="l" t="t" r="r" b="b"/>
              <a:pathLst>
                <a:path w="64860" h="17847" extrusionOk="0">
                  <a:moveTo>
                    <a:pt x="55936" y="0"/>
                  </a:moveTo>
                  <a:lnTo>
                    <a:pt x="8924" y="0"/>
                  </a:lnTo>
                  <a:cubicBezTo>
                    <a:pt x="3995" y="0"/>
                    <a:pt x="0" y="3995"/>
                    <a:pt x="0" y="8924"/>
                  </a:cubicBezTo>
                  <a:cubicBezTo>
                    <a:pt x="0" y="13852"/>
                    <a:pt x="3995" y="17847"/>
                    <a:pt x="8924" y="17847"/>
                  </a:cubicBezTo>
                  <a:lnTo>
                    <a:pt x="55936" y="17847"/>
                  </a:lnTo>
                  <a:cubicBezTo>
                    <a:pt x="60865" y="17847"/>
                    <a:pt x="64860" y="13852"/>
                    <a:pt x="64860" y="8924"/>
                  </a:cubicBezTo>
                  <a:cubicBezTo>
                    <a:pt x="64860" y="3995"/>
                    <a:pt x="60865" y="0"/>
                    <a:pt x="55936"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659;p34">
              <a:extLst>
                <a:ext uri="{FF2B5EF4-FFF2-40B4-BE49-F238E27FC236}">
                  <a16:creationId xmlns:a16="http://schemas.microsoft.com/office/drawing/2014/main" id="{F2403AD2-08D0-4C16-8FE8-D5BDF5E38389}"/>
                </a:ext>
              </a:extLst>
            </p:cNvPr>
            <p:cNvSpPr/>
            <p:nvPr/>
          </p:nvSpPr>
          <p:spPr>
            <a:xfrm>
              <a:off x="7633973" y="3329512"/>
              <a:ext cx="64860" cy="17847"/>
            </a:xfrm>
            <a:custGeom>
              <a:avLst/>
              <a:gdLst/>
              <a:ahLst/>
              <a:cxnLst/>
              <a:rect l="l" t="t" r="r" b="b"/>
              <a:pathLst>
                <a:path w="64860" h="17847" extrusionOk="0">
                  <a:moveTo>
                    <a:pt x="55936" y="0"/>
                  </a:moveTo>
                  <a:lnTo>
                    <a:pt x="8924" y="0"/>
                  </a:lnTo>
                  <a:cubicBezTo>
                    <a:pt x="3995" y="0"/>
                    <a:pt x="0" y="3995"/>
                    <a:pt x="0" y="8924"/>
                  </a:cubicBezTo>
                  <a:cubicBezTo>
                    <a:pt x="0" y="13852"/>
                    <a:pt x="3995" y="17847"/>
                    <a:pt x="8924" y="17847"/>
                  </a:cubicBezTo>
                  <a:lnTo>
                    <a:pt x="55936" y="17847"/>
                  </a:lnTo>
                  <a:cubicBezTo>
                    <a:pt x="60865" y="17847"/>
                    <a:pt x="64860" y="13852"/>
                    <a:pt x="64860" y="8924"/>
                  </a:cubicBezTo>
                  <a:cubicBezTo>
                    <a:pt x="64860" y="3995"/>
                    <a:pt x="60865" y="0"/>
                    <a:pt x="55936"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660;p34">
              <a:extLst>
                <a:ext uri="{FF2B5EF4-FFF2-40B4-BE49-F238E27FC236}">
                  <a16:creationId xmlns:a16="http://schemas.microsoft.com/office/drawing/2014/main" id="{4B906D2A-7C90-4D66-9D45-07A758DABCC6}"/>
                </a:ext>
              </a:extLst>
            </p:cNvPr>
            <p:cNvSpPr/>
            <p:nvPr/>
          </p:nvSpPr>
          <p:spPr>
            <a:xfrm>
              <a:off x="7633973" y="3356529"/>
              <a:ext cx="64860" cy="17847"/>
            </a:xfrm>
            <a:custGeom>
              <a:avLst/>
              <a:gdLst/>
              <a:ahLst/>
              <a:cxnLst/>
              <a:rect l="l" t="t" r="r" b="b"/>
              <a:pathLst>
                <a:path w="64860" h="17847" extrusionOk="0">
                  <a:moveTo>
                    <a:pt x="55936" y="0"/>
                  </a:moveTo>
                  <a:lnTo>
                    <a:pt x="8924" y="0"/>
                  </a:lnTo>
                  <a:cubicBezTo>
                    <a:pt x="3995" y="0"/>
                    <a:pt x="0" y="3995"/>
                    <a:pt x="0" y="8924"/>
                  </a:cubicBezTo>
                  <a:cubicBezTo>
                    <a:pt x="0" y="13853"/>
                    <a:pt x="3995" y="17847"/>
                    <a:pt x="8924" y="17847"/>
                  </a:cubicBezTo>
                  <a:lnTo>
                    <a:pt x="55936" y="17847"/>
                  </a:lnTo>
                  <a:cubicBezTo>
                    <a:pt x="60865" y="17847"/>
                    <a:pt x="64860" y="13852"/>
                    <a:pt x="64860" y="8924"/>
                  </a:cubicBezTo>
                  <a:cubicBezTo>
                    <a:pt x="64860" y="3995"/>
                    <a:pt x="60865" y="0"/>
                    <a:pt x="55936"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661;p34">
              <a:extLst>
                <a:ext uri="{FF2B5EF4-FFF2-40B4-BE49-F238E27FC236}">
                  <a16:creationId xmlns:a16="http://schemas.microsoft.com/office/drawing/2014/main" id="{34EBDA6B-1E71-4036-9C11-1C28E0E22E66}"/>
                </a:ext>
              </a:extLst>
            </p:cNvPr>
            <p:cNvSpPr/>
            <p:nvPr/>
          </p:nvSpPr>
          <p:spPr>
            <a:xfrm>
              <a:off x="7707275" y="3302495"/>
              <a:ext cx="64861" cy="17847"/>
            </a:xfrm>
            <a:custGeom>
              <a:avLst/>
              <a:gdLst/>
              <a:ahLst/>
              <a:cxnLst/>
              <a:rect l="l" t="t" r="r" b="b"/>
              <a:pathLst>
                <a:path w="64861" h="17847" extrusionOk="0">
                  <a:moveTo>
                    <a:pt x="55937" y="0"/>
                  </a:moveTo>
                  <a:lnTo>
                    <a:pt x="8924" y="0"/>
                  </a:lnTo>
                  <a:cubicBezTo>
                    <a:pt x="3995" y="0"/>
                    <a:pt x="0" y="3995"/>
                    <a:pt x="0" y="8924"/>
                  </a:cubicBezTo>
                  <a:cubicBezTo>
                    <a:pt x="0" y="13852"/>
                    <a:pt x="3995" y="17847"/>
                    <a:pt x="8924" y="17847"/>
                  </a:cubicBezTo>
                  <a:lnTo>
                    <a:pt x="55937" y="17847"/>
                  </a:lnTo>
                  <a:cubicBezTo>
                    <a:pt x="60866" y="17847"/>
                    <a:pt x="64861" y="13852"/>
                    <a:pt x="64861" y="8924"/>
                  </a:cubicBezTo>
                  <a:cubicBezTo>
                    <a:pt x="64861" y="3995"/>
                    <a:pt x="60866" y="0"/>
                    <a:pt x="55937"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662;p34">
              <a:extLst>
                <a:ext uri="{FF2B5EF4-FFF2-40B4-BE49-F238E27FC236}">
                  <a16:creationId xmlns:a16="http://schemas.microsoft.com/office/drawing/2014/main" id="{6FCDE4B2-BB08-4243-813E-A3F6DE201E6E}"/>
                </a:ext>
              </a:extLst>
            </p:cNvPr>
            <p:cNvSpPr/>
            <p:nvPr/>
          </p:nvSpPr>
          <p:spPr>
            <a:xfrm>
              <a:off x="7707275" y="3329512"/>
              <a:ext cx="64861" cy="17847"/>
            </a:xfrm>
            <a:custGeom>
              <a:avLst/>
              <a:gdLst/>
              <a:ahLst/>
              <a:cxnLst/>
              <a:rect l="l" t="t" r="r" b="b"/>
              <a:pathLst>
                <a:path w="64861" h="17847" extrusionOk="0">
                  <a:moveTo>
                    <a:pt x="55937" y="0"/>
                  </a:moveTo>
                  <a:lnTo>
                    <a:pt x="8924" y="0"/>
                  </a:lnTo>
                  <a:cubicBezTo>
                    <a:pt x="3995" y="0"/>
                    <a:pt x="0" y="3995"/>
                    <a:pt x="0" y="8924"/>
                  </a:cubicBezTo>
                  <a:cubicBezTo>
                    <a:pt x="0" y="13852"/>
                    <a:pt x="3995" y="17847"/>
                    <a:pt x="8924" y="17847"/>
                  </a:cubicBezTo>
                  <a:lnTo>
                    <a:pt x="55937" y="17847"/>
                  </a:lnTo>
                  <a:cubicBezTo>
                    <a:pt x="60866" y="17847"/>
                    <a:pt x="64861" y="13852"/>
                    <a:pt x="64861" y="8924"/>
                  </a:cubicBezTo>
                  <a:cubicBezTo>
                    <a:pt x="64861" y="3995"/>
                    <a:pt x="60866" y="0"/>
                    <a:pt x="55937"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663;p34">
              <a:extLst>
                <a:ext uri="{FF2B5EF4-FFF2-40B4-BE49-F238E27FC236}">
                  <a16:creationId xmlns:a16="http://schemas.microsoft.com/office/drawing/2014/main" id="{163B5E70-24E0-41CC-900B-1D6A025096FA}"/>
                </a:ext>
              </a:extLst>
            </p:cNvPr>
            <p:cNvSpPr/>
            <p:nvPr/>
          </p:nvSpPr>
          <p:spPr>
            <a:xfrm>
              <a:off x="7707275" y="3356529"/>
              <a:ext cx="64861" cy="17847"/>
            </a:xfrm>
            <a:custGeom>
              <a:avLst/>
              <a:gdLst/>
              <a:ahLst/>
              <a:cxnLst/>
              <a:rect l="l" t="t" r="r" b="b"/>
              <a:pathLst>
                <a:path w="64861" h="17847" extrusionOk="0">
                  <a:moveTo>
                    <a:pt x="55937" y="0"/>
                  </a:moveTo>
                  <a:lnTo>
                    <a:pt x="8924" y="0"/>
                  </a:lnTo>
                  <a:cubicBezTo>
                    <a:pt x="3995" y="0"/>
                    <a:pt x="0" y="3995"/>
                    <a:pt x="0" y="8924"/>
                  </a:cubicBezTo>
                  <a:cubicBezTo>
                    <a:pt x="0" y="13853"/>
                    <a:pt x="3995" y="17847"/>
                    <a:pt x="8924" y="17847"/>
                  </a:cubicBezTo>
                  <a:lnTo>
                    <a:pt x="55937" y="17847"/>
                  </a:lnTo>
                  <a:cubicBezTo>
                    <a:pt x="60866" y="17847"/>
                    <a:pt x="64861" y="13852"/>
                    <a:pt x="64861" y="8924"/>
                  </a:cubicBezTo>
                  <a:cubicBezTo>
                    <a:pt x="64861" y="3995"/>
                    <a:pt x="60866" y="0"/>
                    <a:pt x="55937"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664;p34">
              <a:extLst>
                <a:ext uri="{FF2B5EF4-FFF2-40B4-BE49-F238E27FC236}">
                  <a16:creationId xmlns:a16="http://schemas.microsoft.com/office/drawing/2014/main" id="{12BE59DF-40B8-4D16-BB30-9F007072FBF0}"/>
                </a:ext>
              </a:extLst>
            </p:cNvPr>
            <p:cNvSpPr/>
            <p:nvPr/>
          </p:nvSpPr>
          <p:spPr>
            <a:xfrm>
              <a:off x="7634609"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665;p34">
              <a:extLst>
                <a:ext uri="{FF2B5EF4-FFF2-40B4-BE49-F238E27FC236}">
                  <a16:creationId xmlns:a16="http://schemas.microsoft.com/office/drawing/2014/main" id="{E3E2B214-321C-477C-8136-657077816838}"/>
                </a:ext>
              </a:extLst>
            </p:cNvPr>
            <p:cNvSpPr/>
            <p:nvPr/>
          </p:nvSpPr>
          <p:spPr>
            <a:xfrm>
              <a:off x="7658672"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3" y="0"/>
                    <a:pt x="892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666;p34">
              <a:extLst>
                <a:ext uri="{FF2B5EF4-FFF2-40B4-BE49-F238E27FC236}">
                  <a16:creationId xmlns:a16="http://schemas.microsoft.com/office/drawing/2014/main" id="{230F207C-DA66-461A-82CA-5F92DFF87593}"/>
                </a:ext>
              </a:extLst>
            </p:cNvPr>
            <p:cNvSpPr/>
            <p:nvPr/>
          </p:nvSpPr>
          <p:spPr>
            <a:xfrm>
              <a:off x="7682735"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667;p34">
              <a:extLst>
                <a:ext uri="{FF2B5EF4-FFF2-40B4-BE49-F238E27FC236}">
                  <a16:creationId xmlns:a16="http://schemas.microsoft.com/office/drawing/2014/main" id="{2D3EB306-425A-4A9E-925C-B615156D4798}"/>
                </a:ext>
              </a:extLst>
            </p:cNvPr>
            <p:cNvSpPr/>
            <p:nvPr/>
          </p:nvSpPr>
          <p:spPr>
            <a:xfrm>
              <a:off x="7706799"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668;p34">
              <a:extLst>
                <a:ext uri="{FF2B5EF4-FFF2-40B4-BE49-F238E27FC236}">
                  <a16:creationId xmlns:a16="http://schemas.microsoft.com/office/drawing/2014/main" id="{427E5EC1-432A-4BB5-B589-943FA4F3896C}"/>
                </a:ext>
              </a:extLst>
            </p:cNvPr>
            <p:cNvSpPr/>
            <p:nvPr/>
          </p:nvSpPr>
          <p:spPr>
            <a:xfrm>
              <a:off x="7730862"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669;p34">
              <a:extLst>
                <a:ext uri="{FF2B5EF4-FFF2-40B4-BE49-F238E27FC236}">
                  <a16:creationId xmlns:a16="http://schemas.microsoft.com/office/drawing/2014/main" id="{D0EDAB53-152F-4F30-A367-D823C445D169}"/>
                </a:ext>
              </a:extLst>
            </p:cNvPr>
            <p:cNvSpPr/>
            <p:nvPr/>
          </p:nvSpPr>
          <p:spPr>
            <a:xfrm>
              <a:off x="7754925" y="3392895"/>
              <a:ext cx="17847" cy="38966"/>
            </a:xfrm>
            <a:custGeom>
              <a:avLst/>
              <a:gdLst/>
              <a:ahLst/>
              <a:cxnLst/>
              <a:rect l="l" t="t" r="r" b="b"/>
              <a:pathLst>
                <a:path w="17847" h="38966" extrusionOk="0">
                  <a:moveTo>
                    <a:pt x="8924" y="0"/>
                  </a:moveTo>
                  <a:cubicBezTo>
                    <a:pt x="3995" y="0"/>
                    <a:pt x="0" y="3995"/>
                    <a:pt x="0" y="8924"/>
                  </a:cubicBezTo>
                  <a:lnTo>
                    <a:pt x="0" y="30043"/>
                  </a:lnTo>
                  <a:cubicBezTo>
                    <a:pt x="0" y="34971"/>
                    <a:pt x="3995" y="38967"/>
                    <a:pt x="8924" y="38967"/>
                  </a:cubicBezTo>
                  <a:cubicBezTo>
                    <a:pt x="13852" y="38967"/>
                    <a:pt x="17847" y="34971"/>
                    <a:pt x="17847" y="30043"/>
                  </a:cubicBezTo>
                  <a:lnTo>
                    <a:pt x="17847" y="8924"/>
                  </a:lnTo>
                  <a:cubicBezTo>
                    <a:pt x="17847" y="3995"/>
                    <a:pt x="13852" y="0"/>
                    <a:pt x="892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716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cxnSp>
        <p:nvCxnSpPr>
          <p:cNvPr id="373" name="Google Shape;373;p18"/>
          <p:cNvCxnSpPr>
            <a:stCxn id="374" idx="0"/>
            <a:endCxn id="375" idx="3"/>
          </p:cNvCxnSpPr>
          <p:nvPr/>
        </p:nvCxnSpPr>
        <p:spPr>
          <a:xfrm rot="10800000" flipH="1">
            <a:off x="2264254" y="1760144"/>
            <a:ext cx="1908600" cy="2079000"/>
          </a:xfrm>
          <a:prstGeom prst="bentConnector3">
            <a:avLst>
              <a:gd name="adj1" fmla="val 50000"/>
            </a:avLst>
          </a:prstGeom>
          <a:noFill/>
          <a:ln w="9525" cap="flat" cmpd="sng">
            <a:solidFill>
              <a:schemeClr val="dk1"/>
            </a:solidFill>
            <a:prstDash val="solid"/>
            <a:round/>
            <a:headEnd type="diamond" w="med" len="med"/>
            <a:tailEnd type="diamond" w="med" len="med"/>
          </a:ln>
        </p:spPr>
      </p:cxnSp>
      <p:sp>
        <p:nvSpPr>
          <p:cNvPr id="376" name="Google Shape;376;p18"/>
          <p:cNvSpPr txBox="1">
            <a:spLocks noGrp="1"/>
          </p:cNvSpPr>
          <p:nvPr>
            <p:ph type="title"/>
          </p:nvPr>
        </p:nvSpPr>
        <p:spPr>
          <a:xfrm>
            <a:off x="457200" y="411475"/>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Models</a:t>
            </a:r>
            <a:endParaRPr dirty="0"/>
          </a:p>
        </p:txBody>
      </p:sp>
      <p:sp>
        <p:nvSpPr>
          <p:cNvPr id="375" name="Google Shape;375;p18"/>
          <p:cNvSpPr/>
          <p:nvPr/>
        </p:nvSpPr>
        <p:spPr>
          <a:xfrm>
            <a:off x="4172854" y="1412325"/>
            <a:ext cx="796500" cy="695400"/>
          </a:xfrm>
          <a:prstGeom prst="hexagon">
            <a:avLst>
              <a:gd name="adj" fmla="val 25000"/>
              <a:gd name="vf" fmla="val 11547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78" name="Google Shape;378;p18"/>
          <p:cNvSpPr txBox="1"/>
          <p:nvPr/>
        </p:nvSpPr>
        <p:spPr>
          <a:xfrm>
            <a:off x="3544340" y="2270506"/>
            <a:ext cx="20535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solidFill>
                  <a:schemeClr val="dk1"/>
                </a:solidFill>
                <a:latin typeface="Montserrat SemiBold"/>
                <a:ea typeface="Montserrat SemiBold"/>
                <a:cs typeface="Montserrat SemiBold"/>
                <a:sym typeface="Montserrat SemiBold"/>
              </a:rPr>
              <a:t>Support Vector Machines</a:t>
            </a:r>
            <a:endParaRPr sz="1600" dirty="0">
              <a:solidFill>
                <a:schemeClr val="dk1"/>
              </a:solidFill>
              <a:latin typeface="Montserrat SemiBold"/>
              <a:ea typeface="Montserrat SemiBold"/>
              <a:cs typeface="Montserrat SemiBold"/>
              <a:sym typeface="Montserrat SemiBold"/>
            </a:endParaRPr>
          </a:p>
        </p:txBody>
      </p:sp>
      <p:sp>
        <p:nvSpPr>
          <p:cNvPr id="379" name="Google Shape;379;p18"/>
          <p:cNvSpPr txBox="1"/>
          <p:nvPr/>
        </p:nvSpPr>
        <p:spPr>
          <a:xfrm>
            <a:off x="3544351" y="2598794"/>
            <a:ext cx="2053500" cy="73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Classifier that separates data points using a hyperplane to maximize the margin between classes.</a:t>
            </a:r>
            <a:endParaRPr sz="1200" dirty="0">
              <a:solidFill>
                <a:schemeClr val="dk1"/>
              </a:solidFill>
              <a:latin typeface="Montserrat Medium"/>
              <a:ea typeface="Montserrat Medium"/>
              <a:cs typeface="Montserrat Medium"/>
              <a:sym typeface="Montserrat Medium"/>
            </a:endParaRPr>
          </a:p>
        </p:txBody>
      </p:sp>
      <p:sp>
        <p:nvSpPr>
          <p:cNvPr id="380" name="Google Shape;380;p18"/>
          <p:cNvSpPr txBox="1"/>
          <p:nvPr/>
        </p:nvSpPr>
        <p:spPr>
          <a:xfrm>
            <a:off x="839240" y="2270500"/>
            <a:ext cx="20535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Decis</a:t>
            </a:r>
            <a:r>
              <a:rPr lang="en-US" sz="1600" dirty="0">
                <a:solidFill>
                  <a:schemeClr val="dk1"/>
                </a:solidFill>
                <a:latin typeface="Montserrat SemiBold"/>
                <a:ea typeface="Montserrat SemiBold"/>
                <a:cs typeface="Montserrat SemiBold"/>
                <a:sym typeface="Montserrat SemiBold"/>
              </a:rPr>
              <a:t>i</a:t>
            </a:r>
            <a:r>
              <a:rPr lang="en" sz="1600" dirty="0">
                <a:solidFill>
                  <a:schemeClr val="dk1"/>
                </a:solidFill>
                <a:latin typeface="Montserrat SemiBold"/>
                <a:ea typeface="Montserrat SemiBold"/>
                <a:cs typeface="Montserrat SemiBold"/>
                <a:sym typeface="Montserrat SemiBold"/>
              </a:rPr>
              <a:t>on Tree</a:t>
            </a:r>
            <a:endParaRPr sz="1600" dirty="0">
              <a:solidFill>
                <a:schemeClr val="dk1"/>
              </a:solidFill>
              <a:latin typeface="Montserrat SemiBold"/>
              <a:ea typeface="Montserrat SemiBold"/>
              <a:cs typeface="Montserrat SemiBold"/>
              <a:sym typeface="Montserrat SemiBold"/>
            </a:endParaRPr>
          </a:p>
        </p:txBody>
      </p:sp>
      <p:sp>
        <p:nvSpPr>
          <p:cNvPr id="381" name="Google Shape;381;p18"/>
          <p:cNvSpPr txBox="1"/>
          <p:nvPr/>
        </p:nvSpPr>
        <p:spPr>
          <a:xfrm>
            <a:off x="457200" y="2598788"/>
            <a:ext cx="2435551" cy="73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Splits data into branches based on feature values to make decisions in a tree-like structure.</a:t>
            </a:r>
            <a:endParaRPr sz="1200" dirty="0">
              <a:solidFill>
                <a:schemeClr val="dk1"/>
              </a:solidFill>
              <a:latin typeface="Montserrat Medium"/>
              <a:ea typeface="Montserrat Medium"/>
              <a:cs typeface="Montserrat Medium"/>
              <a:sym typeface="Montserrat Medium"/>
            </a:endParaRPr>
          </a:p>
        </p:txBody>
      </p:sp>
      <p:sp>
        <p:nvSpPr>
          <p:cNvPr id="382" name="Google Shape;382;p18"/>
          <p:cNvSpPr txBox="1"/>
          <p:nvPr/>
        </p:nvSpPr>
        <p:spPr>
          <a:xfrm>
            <a:off x="6249440" y="2270500"/>
            <a:ext cx="2053500" cy="436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K-Nearest Neighbors</a:t>
            </a:r>
            <a:endParaRPr sz="1600" dirty="0">
              <a:solidFill>
                <a:schemeClr val="dk1"/>
              </a:solidFill>
              <a:latin typeface="Montserrat SemiBold"/>
              <a:ea typeface="Montserrat SemiBold"/>
              <a:cs typeface="Montserrat SemiBold"/>
              <a:sym typeface="Montserrat SemiBold"/>
            </a:endParaRPr>
          </a:p>
        </p:txBody>
      </p:sp>
      <p:sp>
        <p:nvSpPr>
          <p:cNvPr id="383" name="Google Shape;383;p18"/>
          <p:cNvSpPr txBox="1"/>
          <p:nvPr/>
        </p:nvSpPr>
        <p:spPr>
          <a:xfrm>
            <a:off x="6249451" y="2598788"/>
            <a:ext cx="2053500" cy="73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Predicts the class of a data point based on the majority class of its nearest neighbors.</a:t>
            </a:r>
            <a:endParaRPr sz="1200" dirty="0">
              <a:solidFill>
                <a:schemeClr val="dk1"/>
              </a:solidFill>
              <a:latin typeface="Montserrat Medium"/>
              <a:ea typeface="Montserrat Medium"/>
              <a:cs typeface="Montserrat Medium"/>
              <a:sym typeface="Montserrat Medium"/>
            </a:endParaRPr>
          </a:p>
        </p:txBody>
      </p:sp>
      <p:sp>
        <p:nvSpPr>
          <p:cNvPr id="374" name="Google Shape;374;p18"/>
          <p:cNvSpPr/>
          <p:nvPr/>
        </p:nvSpPr>
        <p:spPr>
          <a:xfrm>
            <a:off x="1467754" y="3491444"/>
            <a:ext cx="796500" cy="695400"/>
          </a:xfrm>
          <a:prstGeom prst="hexagon">
            <a:avLst>
              <a:gd name="adj" fmla="val 25000"/>
              <a:gd name="vf" fmla="val 11547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4" name="Google Shape;384;p18"/>
          <p:cNvSpPr/>
          <p:nvPr/>
        </p:nvSpPr>
        <p:spPr>
          <a:xfrm>
            <a:off x="6877946" y="3491444"/>
            <a:ext cx="796500" cy="695400"/>
          </a:xfrm>
          <a:prstGeom prst="hexagon">
            <a:avLst>
              <a:gd name="adj" fmla="val 25000"/>
              <a:gd name="vf" fmla="val 11547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385" name="Google Shape;385;p18"/>
          <p:cNvCxnSpPr>
            <a:stCxn id="375" idx="0"/>
            <a:endCxn id="384" idx="3"/>
          </p:cNvCxnSpPr>
          <p:nvPr/>
        </p:nvCxnSpPr>
        <p:spPr>
          <a:xfrm>
            <a:off x="4969354" y="1760025"/>
            <a:ext cx="1908600" cy="2079000"/>
          </a:xfrm>
          <a:prstGeom prst="bentConnector3">
            <a:avLst>
              <a:gd name="adj1" fmla="val 50000"/>
            </a:avLst>
          </a:prstGeom>
          <a:noFill/>
          <a:ln w="9525" cap="flat" cmpd="sng">
            <a:solidFill>
              <a:schemeClr val="dk1"/>
            </a:solidFill>
            <a:prstDash val="solid"/>
            <a:round/>
            <a:headEnd type="diamond" w="med" len="med"/>
            <a:tailEnd type="diamond" w="med" len="med"/>
          </a:ln>
        </p:spPr>
      </p:cxnSp>
      <p:grpSp>
        <p:nvGrpSpPr>
          <p:cNvPr id="386" name="Google Shape;386;p18"/>
          <p:cNvGrpSpPr/>
          <p:nvPr/>
        </p:nvGrpSpPr>
        <p:grpSpPr>
          <a:xfrm>
            <a:off x="1637410" y="3636659"/>
            <a:ext cx="457199" cy="414871"/>
            <a:chOff x="1461747" y="3132211"/>
            <a:chExt cx="609192" cy="560333"/>
          </a:xfrm>
        </p:grpSpPr>
        <p:sp>
          <p:nvSpPr>
            <p:cNvPr id="387" name="Google Shape;387;p18"/>
            <p:cNvSpPr/>
            <p:nvPr/>
          </p:nvSpPr>
          <p:spPr>
            <a:xfrm>
              <a:off x="1831817" y="3173087"/>
              <a:ext cx="52383" cy="62698"/>
            </a:xfrm>
            <a:custGeom>
              <a:avLst/>
              <a:gdLst/>
              <a:ahLst/>
              <a:cxnLst/>
              <a:rect l="l" t="t" r="r" b="b"/>
              <a:pathLst>
                <a:path w="52383" h="62698" extrusionOk="0">
                  <a:moveTo>
                    <a:pt x="26192" y="0"/>
                  </a:moveTo>
                  <a:cubicBezTo>
                    <a:pt x="11750" y="0"/>
                    <a:pt x="0" y="11764"/>
                    <a:pt x="0" y="26223"/>
                  </a:cubicBezTo>
                  <a:lnTo>
                    <a:pt x="0" y="36475"/>
                  </a:lnTo>
                  <a:cubicBezTo>
                    <a:pt x="0" y="50934"/>
                    <a:pt x="11750" y="62698"/>
                    <a:pt x="26192" y="62698"/>
                  </a:cubicBezTo>
                  <a:cubicBezTo>
                    <a:pt x="40634" y="62698"/>
                    <a:pt x="52383" y="50934"/>
                    <a:pt x="52383" y="36475"/>
                  </a:cubicBezTo>
                  <a:lnTo>
                    <a:pt x="52383" y="26223"/>
                  </a:lnTo>
                  <a:cubicBezTo>
                    <a:pt x="52383" y="11764"/>
                    <a:pt x="40634" y="0"/>
                    <a:pt x="26192" y="0"/>
                  </a:cubicBezTo>
                  <a:close/>
                  <a:moveTo>
                    <a:pt x="34536" y="36475"/>
                  </a:moveTo>
                  <a:cubicBezTo>
                    <a:pt x="34536" y="41094"/>
                    <a:pt x="30793" y="44851"/>
                    <a:pt x="26192" y="44851"/>
                  </a:cubicBezTo>
                  <a:cubicBezTo>
                    <a:pt x="21591" y="44851"/>
                    <a:pt x="17847" y="41094"/>
                    <a:pt x="17847" y="36475"/>
                  </a:cubicBezTo>
                  <a:lnTo>
                    <a:pt x="17847" y="26223"/>
                  </a:lnTo>
                  <a:cubicBezTo>
                    <a:pt x="17847" y="21604"/>
                    <a:pt x="21591" y="17847"/>
                    <a:pt x="26192" y="17847"/>
                  </a:cubicBezTo>
                  <a:cubicBezTo>
                    <a:pt x="30793" y="17847"/>
                    <a:pt x="34536" y="21604"/>
                    <a:pt x="34536" y="26223"/>
                  </a:cubicBezTo>
                  <a:lnTo>
                    <a:pt x="34536" y="364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8"/>
            <p:cNvSpPr/>
            <p:nvPr/>
          </p:nvSpPr>
          <p:spPr>
            <a:xfrm>
              <a:off x="1959721" y="3173087"/>
              <a:ext cx="52382" cy="62698"/>
            </a:xfrm>
            <a:custGeom>
              <a:avLst/>
              <a:gdLst/>
              <a:ahLst/>
              <a:cxnLst/>
              <a:rect l="l" t="t" r="r" b="b"/>
              <a:pathLst>
                <a:path w="52382" h="62698" extrusionOk="0">
                  <a:moveTo>
                    <a:pt x="26191" y="0"/>
                  </a:moveTo>
                  <a:cubicBezTo>
                    <a:pt x="11748" y="0"/>
                    <a:pt x="0" y="11764"/>
                    <a:pt x="0" y="26223"/>
                  </a:cubicBezTo>
                  <a:lnTo>
                    <a:pt x="0" y="36475"/>
                  </a:lnTo>
                  <a:cubicBezTo>
                    <a:pt x="0" y="50934"/>
                    <a:pt x="11748" y="62698"/>
                    <a:pt x="26191" y="62698"/>
                  </a:cubicBezTo>
                  <a:cubicBezTo>
                    <a:pt x="40633" y="62698"/>
                    <a:pt x="52382" y="50934"/>
                    <a:pt x="52382" y="36475"/>
                  </a:cubicBezTo>
                  <a:lnTo>
                    <a:pt x="52382" y="26223"/>
                  </a:lnTo>
                  <a:cubicBezTo>
                    <a:pt x="52382" y="11763"/>
                    <a:pt x="40633" y="0"/>
                    <a:pt x="26191" y="0"/>
                  </a:cubicBezTo>
                  <a:close/>
                  <a:moveTo>
                    <a:pt x="34535" y="36475"/>
                  </a:moveTo>
                  <a:cubicBezTo>
                    <a:pt x="34535" y="41094"/>
                    <a:pt x="30792" y="44851"/>
                    <a:pt x="26191" y="44851"/>
                  </a:cubicBezTo>
                  <a:cubicBezTo>
                    <a:pt x="21591" y="44851"/>
                    <a:pt x="17847" y="41094"/>
                    <a:pt x="17847" y="36475"/>
                  </a:cubicBezTo>
                  <a:lnTo>
                    <a:pt x="17847" y="26223"/>
                  </a:lnTo>
                  <a:cubicBezTo>
                    <a:pt x="17847" y="21604"/>
                    <a:pt x="21591" y="17847"/>
                    <a:pt x="26191" y="17847"/>
                  </a:cubicBezTo>
                  <a:cubicBezTo>
                    <a:pt x="30792" y="17847"/>
                    <a:pt x="34535" y="21604"/>
                    <a:pt x="34535" y="26223"/>
                  </a:cubicBezTo>
                  <a:lnTo>
                    <a:pt x="34535" y="364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8"/>
            <p:cNvSpPr/>
            <p:nvPr/>
          </p:nvSpPr>
          <p:spPr>
            <a:xfrm>
              <a:off x="2018557" y="3173087"/>
              <a:ext cx="52382" cy="62698"/>
            </a:xfrm>
            <a:custGeom>
              <a:avLst/>
              <a:gdLst/>
              <a:ahLst/>
              <a:cxnLst/>
              <a:rect l="l" t="t" r="r" b="b"/>
              <a:pathLst>
                <a:path w="52382" h="62698" extrusionOk="0">
                  <a:moveTo>
                    <a:pt x="26189" y="0"/>
                  </a:moveTo>
                  <a:cubicBezTo>
                    <a:pt x="11748" y="0"/>
                    <a:pt x="0" y="11764"/>
                    <a:pt x="0" y="26223"/>
                  </a:cubicBezTo>
                  <a:lnTo>
                    <a:pt x="0" y="36475"/>
                  </a:lnTo>
                  <a:cubicBezTo>
                    <a:pt x="0" y="50934"/>
                    <a:pt x="11748" y="62698"/>
                    <a:pt x="26189" y="62698"/>
                  </a:cubicBezTo>
                  <a:cubicBezTo>
                    <a:pt x="40633" y="62698"/>
                    <a:pt x="52382" y="50934"/>
                    <a:pt x="52382" y="36475"/>
                  </a:cubicBezTo>
                  <a:lnTo>
                    <a:pt x="52382" y="26223"/>
                  </a:lnTo>
                  <a:cubicBezTo>
                    <a:pt x="52382" y="11763"/>
                    <a:pt x="40633" y="0"/>
                    <a:pt x="26189" y="0"/>
                  </a:cubicBezTo>
                  <a:close/>
                  <a:moveTo>
                    <a:pt x="34535" y="36475"/>
                  </a:moveTo>
                  <a:cubicBezTo>
                    <a:pt x="34535" y="41094"/>
                    <a:pt x="30790" y="44851"/>
                    <a:pt x="26189" y="44851"/>
                  </a:cubicBezTo>
                  <a:cubicBezTo>
                    <a:pt x="21589" y="44851"/>
                    <a:pt x="17847" y="41094"/>
                    <a:pt x="17847" y="36475"/>
                  </a:cubicBezTo>
                  <a:lnTo>
                    <a:pt x="17847" y="26223"/>
                  </a:lnTo>
                  <a:cubicBezTo>
                    <a:pt x="17847" y="21604"/>
                    <a:pt x="21589" y="17847"/>
                    <a:pt x="26189" y="17847"/>
                  </a:cubicBezTo>
                  <a:cubicBezTo>
                    <a:pt x="30790" y="17847"/>
                    <a:pt x="34535" y="21604"/>
                    <a:pt x="34535" y="26223"/>
                  </a:cubicBezTo>
                  <a:lnTo>
                    <a:pt x="34535" y="364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8"/>
            <p:cNvSpPr/>
            <p:nvPr/>
          </p:nvSpPr>
          <p:spPr>
            <a:xfrm>
              <a:off x="1888097" y="3173087"/>
              <a:ext cx="27438" cy="62698"/>
            </a:xfrm>
            <a:custGeom>
              <a:avLst/>
              <a:gdLst/>
              <a:ahLst/>
              <a:cxnLst/>
              <a:rect l="l" t="t" r="r" b="b"/>
              <a:pathLst>
                <a:path w="27438" h="62698" extrusionOk="0">
                  <a:moveTo>
                    <a:pt x="18515" y="0"/>
                  </a:moveTo>
                  <a:lnTo>
                    <a:pt x="8924" y="0"/>
                  </a:lnTo>
                  <a:cubicBezTo>
                    <a:pt x="3994" y="0"/>
                    <a:pt x="0" y="3994"/>
                    <a:pt x="0" y="8924"/>
                  </a:cubicBezTo>
                  <a:cubicBezTo>
                    <a:pt x="0" y="13853"/>
                    <a:pt x="3994" y="17847"/>
                    <a:pt x="8924" y="17847"/>
                  </a:cubicBezTo>
                  <a:lnTo>
                    <a:pt x="9591" y="17847"/>
                  </a:lnTo>
                  <a:lnTo>
                    <a:pt x="9591" y="53774"/>
                  </a:lnTo>
                  <a:cubicBezTo>
                    <a:pt x="9591" y="58704"/>
                    <a:pt x="13585" y="62698"/>
                    <a:pt x="18515" y="62698"/>
                  </a:cubicBezTo>
                  <a:cubicBezTo>
                    <a:pt x="23444" y="62698"/>
                    <a:pt x="27439" y="58704"/>
                    <a:pt x="27439" y="53774"/>
                  </a:cubicBezTo>
                  <a:lnTo>
                    <a:pt x="27439" y="8924"/>
                  </a:lnTo>
                  <a:cubicBezTo>
                    <a:pt x="27439" y="3994"/>
                    <a:pt x="23444" y="0"/>
                    <a:pt x="1851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8"/>
            <p:cNvSpPr/>
            <p:nvPr/>
          </p:nvSpPr>
          <p:spPr>
            <a:xfrm>
              <a:off x="1923270" y="3173087"/>
              <a:ext cx="27441" cy="62698"/>
            </a:xfrm>
            <a:custGeom>
              <a:avLst/>
              <a:gdLst/>
              <a:ahLst/>
              <a:cxnLst/>
              <a:rect l="l" t="t" r="r" b="b"/>
              <a:pathLst>
                <a:path w="27441" h="62698" extrusionOk="0">
                  <a:moveTo>
                    <a:pt x="18517" y="0"/>
                  </a:moveTo>
                  <a:lnTo>
                    <a:pt x="8924" y="0"/>
                  </a:lnTo>
                  <a:cubicBezTo>
                    <a:pt x="3995" y="0"/>
                    <a:pt x="0" y="3994"/>
                    <a:pt x="0" y="8924"/>
                  </a:cubicBezTo>
                  <a:cubicBezTo>
                    <a:pt x="0" y="13853"/>
                    <a:pt x="3994" y="17847"/>
                    <a:pt x="8924" y="17847"/>
                  </a:cubicBezTo>
                  <a:lnTo>
                    <a:pt x="9594" y="17847"/>
                  </a:lnTo>
                  <a:lnTo>
                    <a:pt x="9594" y="53774"/>
                  </a:lnTo>
                  <a:cubicBezTo>
                    <a:pt x="9594" y="58704"/>
                    <a:pt x="13589" y="62698"/>
                    <a:pt x="18517" y="62698"/>
                  </a:cubicBezTo>
                  <a:cubicBezTo>
                    <a:pt x="23447" y="62698"/>
                    <a:pt x="27441" y="58704"/>
                    <a:pt x="27441" y="53774"/>
                  </a:cubicBezTo>
                  <a:lnTo>
                    <a:pt x="27441" y="8924"/>
                  </a:lnTo>
                  <a:cubicBezTo>
                    <a:pt x="27441" y="3994"/>
                    <a:pt x="23447" y="0"/>
                    <a:pt x="1851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8"/>
            <p:cNvSpPr/>
            <p:nvPr/>
          </p:nvSpPr>
          <p:spPr>
            <a:xfrm>
              <a:off x="2018557" y="3253383"/>
              <a:ext cx="52382" cy="62700"/>
            </a:xfrm>
            <a:custGeom>
              <a:avLst/>
              <a:gdLst/>
              <a:ahLst/>
              <a:cxnLst/>
              <a:rect l="l" t="t" r="r" b="b"/>
              <a:pathLst>
                <a:path w="52382" h="62700" extrusionOk="0">
                  <a:moveTo>
                    <a:pt x="26189" y="0"/>
                  </a:moveTo>
                  <a:cubicBezTo>
                    <a:pt x="11748" y="0"/>
                    <a:pt x="0" y="11765"/>
                    <a:pt x="0" y="26225"/>
                  </a:cubicBezTo>
                  <a:lnTo>
                    <a:pt x="0" y="36478"/>
                  </a:lnTo>
                  <a:cubicBezTo>
                    <a:pt x="0" y="50937"/>
                    <a:pt x="11748" y="62700"/>
                    <a:pt x="26189" y="62700"/>
                  </a:cubicBezTo>
                  <a:cubicBezTo>
                    <a:pt x="40633" y="62700"/>
                    <a:pt x="52382" y="50937"/>
                    <a:pt x="52382" y="36478"/>
                  </a:cubicBezTo>
                  <a:lnTo>
                    <a:pt x="52382" y="26225"/>
                  </a:lnTo>
                  <a:cubicBezTo>
                    <a:pt x="52382" y="11765"/>
                    <a:pt x="40633" y="0"/>
                    <a:pt x="26189" y="0"/>
                  </a:cubicBezTo>
                  <a:close/>
                  <a:moveTo>
                    <a:pt x="34535" y="36478"/>
                  </a:moveTo>
                  <a:cubicBezTo>
                    <a:pt x="34535" y="41097"/>
                    <a:pt x="30790" y="44853"/>
                    <a:pt x="26189" y="44853"/>
                  </a:cubicBezTo>
                  <a:cubicBezTo>
                    <a:pt x="21589" y="44853"/>
                    <a:pt x="17847" y="41097"/>
                    <a:pt x="17847" y="36478"/>
                  </a:cubicBezTo>
                  <a:lnTo>
                    <a:pt x="17847" y="26225"/>
                  </a:lnTo>
                  <a:cubicBezTo>
                    <a:pt x="17847" y="21605"/>
                    <a:pt x="21589" y="17847"/>
                    <a:pt x="26189" y="17847"/>
                  </a:cubicBezTo>
                  <a:cubicBezTo>
                    <a:pt x="30790" y="17847"/>
                    <a:pt x="34535" y="21605"/>
                    <a:pt x="34535" y="26225"/>
                  </a:cubicBezTo>
                  <a:lnTo>
                    <a:pt x="34535" y="3647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8"/>
            <p:cNvSpPr/>
            <p:nvPr/>
          </p:nvSpPr>
          <p:spPr>
            <a:xfrm>
              <a:off x="1925146" y="3253383"/>
              <a:ext cx="52382" cy="62700"/>
            </a:xfrm>
            <a:custGeom>
              <a:avLst/>
              <a:gdLst/>
              <a:ahLst/>
              <a:cxnLst/>
              <a:rect l="l" t="t" r="r" b="b"/>
              <a:pathLst>
                <a:path w="52382" h="62700" extrusionOk="0">
                  <a:moveTo>
                    <a:pt x="26189" y="0"/>
                  </a:moveTo>
                  <a:cubicBezTo>
                    <a:pt x="11748" y="0"/>
                    <a:pt x="0" y="11765"/>
                    <a:pt x="0" y="26225"/>
                  </a:cubicBezTo>
                  <a:lnTo>
                    <a:pt x="0" y="36478"/>
                  </a:lnTo>
                  <a:cubicBezTo>
                    <a:pt x="0" y="50937"/>
                    <a:pt x="11748" y="62700"/>
                    <a:pt x="26189" y="62700"/>
                  </a:cubicBezTo>
                  <a:cubicBezTo>
                    <a:pt x="40633" y="62700"/>
                    <a:pt x="52382" y="50937"/>
                    <a:pt x="52382" y="36478"/>
                  </a:cubicBezTo>
                  <a:lnTo>
                    <a:pt x="52382" y="26225"/>
                  </a:lnTo>
                  <a:cubicBezTo>
                    <a:pt x="52382" y="11765"/>
                    <a:pt x="40633" y="0"/>
                    <a:pt x="26189" y="0"/>
                  </a:cubicBezTo>
                  <a:close/>
                  <a:moveTo>
                    <a:pt x="34535" y="36478"/>
                  </a:moveTo>
                  <a:cubicBezTo>
                    <a:pt x="34535" y="41097"/>
                    <a:pt x="30792" y="44853"/>
                    <a:pt x="26189" y="44853"/>
                  </a:cubicBezTo>
                  <a:cubicBezTo>
                    <a:pt x="21589" y="44853"/>
                    <a:pt x="17847" y="41097"/>
                    <a:pt x="17847" y="36478"/>
                  </a:cubicBezTo>
                  <a:lnTo>
                    <a:pt x="17847" y="26225"/>
                  </a:lnTo>
                  <a:cubicBezTo>
                    <a:pt x="17847" y="21605"/>
                    <a:pt x="21589" y="17847"/>
                    <a:pt x="26189" y="17847"/>
                  </a:cubicBezTo>
                  <a:cubicBezTo>
                    <a:pt x="30790" y="17847"/>
                    <a:pt x="34535" y="21605"/>
                    <a:pt x="34535" y="26225"/>
                  </a:cubicBezTo>
                  <a:lnTo>
                    <a:pt x="34535" y="3647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8"/>
            <p:cNvSpPr/>
            <p:nvPr/>
          </p:nvSpPr>
          <p:spPr>
            <a:xfrm>
              <a:off x="1982333" y="3253383"/>
              <a:ext cx="27438" cy="62700"/>
            </a:xfrm>
            <a:custGeom>
              <a:avLst/>
              <a:gdLst/>
              <a:ahLst/>
              <a:cxnLst/>
              <a:rect l="l" t="t" r="r" b="b"/>
              <a:pathLst>
                <a:path w="27438" h="62700" extrusionOk="0">
                  <a:moveTo>
                    <a:pt x="18515" y="0"/>
                  </a:moveTo>
                  <a:lnTo>
                    <a:pt x="8924" y="0"/>
                  </a:lnTo>
                  <a:cubicBezTo>
                    <a:pt x="3994" y="0"/>
                    <a:pt x="0" y="3994"/>
                    <a:pt x="0" y="8924"/>
                  </a:cubicBezTo>
                  <a:cubicBezTo>
                    <a:pt x="0" y="13853"/>
                    <a:pt x="3994" y="17847"/>
                    <a:pt x="8924" y="17847"/>
                  </a:cubicBezTo>
                  <a:lnTo>
                    <a:pt x="9591" y="17847"/>
                  </a:lnTo>
                  <a:lnTo>
                    <a:pt x="9591" y="53777"/>
                  </a:lnTo>
                  <a:cubicBezTo>
                    <a:pt x="9591" y="58706"/>
                    <a:pt x="13585" y="62700"/>
                    <a:pt x="18515" y="62700"/>
                  </a:cubicBezTo>
                  <a:cubicBezTo>
                    <a:pt x="23444" y="62700"/>
                    <a:pt x="27439" y="58706"/>
                    <a:pt x="27439" y="53777"/>
                  </a:cubicBezTo>
                  <a:lnTo>
                    <a:pt x="27439" y="8924"/>
                  </a:lnTo>
                  <a:cubicBezTo>
                    <a:pt x="27439" y="3994"/>
                    <a:pt x="23443" y="0"/>
                    <a:pt x="1851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8"/>
            <p:cNvSpPr/>
            <p:nvPr/>
          </p:nvSpPr>
          <p:spPr>
            <a:xfrm>
              <a:off x="1853809" y="3253383"/>
              <a:ext cx="27439" cy="62700"/>
            </a:xfrm>
            <a:custGeom>
              <a:avLst/>
              <a:gdLst/>
              <a:ahLst/>
              <a:cxnLst/>
              <a:rect l="l" t="t" r="r" b="b"/>
              <a:pathLst>
                <a:path w="27439" h="62700" extrusionOk="0">
                  <a:moveTo>
                    <a:pt x="18516" y="0"/>
                  </a:moveTo>
                  <a:lnTo>
                    <a:pt x="8924" y="0"/>
                  </a:lnTo>
                  <a:cubicBezTo>
                    <a:pt x="3994" y="0"/>
                    <a:pt x="0" y="3994"/>
                    <a:pt x="0" y="8924"/>
                  </a:cubicBezTo>
                  <a:cubicBezTo>
                    <a:pt x="0" y="13853"/>
                    <a:pt x="3994" y="17847"/>
                    <a:pt x="8924" y="17847"/>
                  </a:cubicBezTo>
                  <a:lnTo>
                    <a:pt x="9592" y="17847"/>
                  </a:lnTo>
                  <a:lnTo>
                    <a:pt x="9592" y="53777"/>
                  </a:lnTo>
                  <a:cubicBezTo>
                    <a:pt x="9592" y="58706"/>
                    <a:pt x="13588" y="62700"/>
                    <a:pt x="18516" y="62700"/>
                  </a:cubicBezTo>
                  <a:cubicBezTo>
                    <a:pt x="23446" y="62700"/>
                    <a:pt x="27440" y="58706"/>
                    <a:pt x="27440" y="53777"/>
                  </a:cubicBezTo>
                  <a:lnTo>
                    <a:pt x="27440" y="8924"/>
                  </a:lnTo>
                  <a:cubicBezTo>
                    <a:pt x="27440" y="3994"/>
                    <a:pt x="23446" y="0"/>
                    <a:pt x="1851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8"/>
            <p:cNvSpPr/>
            <p:nvPr/>
          </p:nvSpPr>
          <p:spPr>
            <a:xfrm>
              <a:off x="1888982" y="3253383"/>
              <a:ext cx="27441" cy="62700"/>
            </a:xfrm>
            <a:custGeom>
              <a:avLst/>
              <a:gdLst/>
              <a:ahLst/>
              <a:cxnLst/>
              <a:rect l="l" t="t" r="r" b="b"/>
              <a:pathLst>
                <a:path w="27441" h="62700" extrusionOk="0">
                  <a:moveTo>
                    <a:pt x="18517" y="0"/>
                  </a:moveTo>
                  <a:lnTo>
                    <a:pt x="8924" y="0"/>
                  </a:lnTo>
                  <a:cubicBezTo>
                    <a:pt x="3994" y="0"/>
                    <a:pt x="0" y="3994"/>
                    <a:pt x="0" y="8924"/>
                  </a:cubicBezTo>
                  <a:cubicBezTo>
                    <a:pt x="0" y="13853"/>
                    <a:pt x="3994" y="17847"/>
                    <a:pt x="8924" y="17847"/>
                  </a:cubicBezTo>
                  <a:lnTo>
                    <a:pt x="9594" y="17847"/>
                  </a:lnTo>
                  <a:lnTo>
                    <a:pt x="9594" y="53777"/>
                  </a:lnTo>
                  <a:cubicBezTo>
                    <a:pt x="9594" y="58706"/>
                    <a:pt x="13588" y="62700"/>
                    <a:pt x="18517" y="62700"/>
                  </a:cubicBezTo>
                  <a:cubicBezTo>
                    <a:pt x="23447" y="62700"/>
                    <a:pt x="27441" y="58706"/>
                    <a:pt x="27441" y="53777"/>
                  </a:cubicBezTo>
                  <a:lnTo>
                    <a:pt x="27441" y="8924"/>
                  </a:lnTo>
                  <a:cubicBezTo>
                    <a:pt x="27441" y="3994"/>
                    <a:pt x="23446" y="0"/>
                    <a:pt x="1851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8"/>
            <p:cNvSpPr/>
            <p:nvPr/>
          </p:nvSpPr>
          <p:spPr>
            <a:xfrm>
              <a:off x="1461747" y="3132211"/>
              <a:ext cx="445357" cy="560333"/>
            </a:xfrm>
            <a:custGeom>
              <a:avLst/>
              <a:gdLst/>
              <a:ahLst/>
              <a:cxnLst/>
              <a:rect l="l" t="t" r="r" b="b"/>
              <a:pathLst>
                <a:path w="445357" h="560333" extrusionOk="0">
                  <a:moveTo>
                    <a:pt x="441560" y="268948"/>
                  </a:moveTo>
                  <a:lnTo>
                    <a:pt x="388612" y="179355"/>
                  </a:lnTo>
                  <a:cubicBezTo>
                    <a:pt x="385238" y="131614"/>
                    <a:pt x="364414" y="87111"/>
                    <a:pt x="329823" y="53829"/>
                  </a:cubicBezTo>
                  <a:cubicBezTo>
                    <a:pt x="326272" y="50411"/>
                    <a:pt x="320622" y="50520"/>
                    <a:pt x="317206" y="54072"/>
                  </a:cubicBezTo>
                  <a:cubicBezTo>
                    <a:pt x="313789" y="57623"/>
                    <a:pt x="313899" y="63272"/>
                    <a:pt x="317449" y="66689"/>
                  </a:cubicBezTo>
                  <a:cubicBezTo>
                    <a:pt x="349323" y="97357"/>
                    <a:pt x="368319" y="138518"/>
                    <a:pt x="370938" y="182589"/>
                  </a:cubicBezTo>
                  <a:cubicBezTo>
                    <a:pt x="371021" y="184005"/>
                    <a:pt x="371441" y="185380"/>
                    <a:pt x="372162" y="186600"/>
                  </a:cubicBezTo>
                  <a:lnTo>
                    <a:pt x="426194" y="278025"/>
                  </a:lnTo>
                  <a:cubicBezTo>
                    <a:pt x="427569" y="280356"/>
                    <a:pt x="427567" y="281721"/>
                    <a:pt x="427543" y="281868"/>
                  </a:cubicBezTo>
                  <a:cubicBezTo>
                    <a:pt x="427377" y="282053"/>
                    <a:pt x="426213" y="282742"/>
                    <a:pt x="423531" y="282742"/>
                  </a:cubicBezTo>
                  <a:lnTo>
                    <a:pt x="380188" y="282742"/>
                  </a:lnTo>
                  <a:cubicBezTo>
                    <a:pt x="375258" y="282742"/>
                    <a:pt x="371264" y="286736"/>
                    <a:pt x="371264" y="291665"/>
                  </a:cubicBezTo>
                  <a:lnTo>
                    <a:pt x="371264" y="346830"/>
                  </a:lnTo>
                  <a:lnTo>
                    <a:pt x="309512" y="346830"/>
                  </a:lnTo>
                  <a:cubicBezTo>
                    <a:pt x="304582" y="346830"/>
                    <a:pt x="300588" y="350824"/>
                    <a:pt x="300588" y="355753"/>
                  </a:cubicBezTo>
                  <a:cubicBezTo>
                    <a:pt x="300588" y="360683"/>
                    <a:pt x="304582" y="364677"/>
                    <a:pt x="309512" y="364677"/>
                  </a:cubicBezTo>
                  <a:lnTo>
                    <a:pt x="371264" y="364677"/>
                  </a:lnTo>
                  <a:lnTo>
                    <a:pt x="371264" y="403442"/>
                  </a:lnTo>
                  <a:cubicBezTo>
                    <a:pt x="371264" y="417647"/>
                    <a:pt x="359738" y="429201"/>
                    <a:pt x="345571" y="429201"/>
                  </a:cubicBezTo>
                  <a:lnTo>
                    <a:pt x="220085" y="429201"/>
                  </a:lnTo>
                  <a:cubicBezTo>
                    <a:pt x="205918" y="429201"/>
                    <a:pt x="194391" y="417646"/>
                    <a:pt x="194391" y="403442"/>
                  </a:cubicBezTo>
                  <a:lnTo>
                    <a:pt x="194391" y="377102"/>
                  </a:lnTo>
                  <a:cubicBezTo>
                    <a:pt x="194391" y="372375"/>
                    <a:pt x="190704" y="368468"/>
                    <a:pt x="185986" y="368194"/>
                  </a:cubicBezTo>
                  <a:cubicBezTo>
                    <a:pt x="181888" y="367956"/>
                    <a:pt x="177831" y="367569"/>
                    <a:pt x="173818" y="367054"/>
                  </a:cubicBezTo>
                  <a:lnTo>
                    <a:pt x="173818" y="278703"/>
                  </a:lnTo>
                  <a:cubicBezTo>
                    <a:pt x="173835" y="277738"/>
                    <a:pt x="174746" y="275536"/>
                    <a:pt x="175413" y="274845"/>
                  </a:cubicBezTo>
                  <a:lnTo>
                    <a:pt x="185434" y="264805"/>
                  </a:lnTo>
                  <a:cubicBezTo>
                    <a:pt x="189444" y="260787"/>
                    <a:pt x="192244" y="254018"/>
                    <a:pt x="192244" y="248341"/>
                  </a:cubicBezTo>
                  <a:lnTo>
                    <a:pt x="192244" y="229003"/>
                  </a:lnTo>
                  <a:cubicBezTo>
                    <a:pt x="192244" y="224074"/>
                    <a:pt x="188250" y="220079"/>
                    <a:pt x="183321" y="220079"/>
                  </a:cubicBezTo>
                  <a:cubicBezTo>
                    <a:pt x="178391" y="220079"/>
                    <a:pt x="174397" y="224074"/>
                    <a:pt x="174397" y="229003"/>
                  </a:cubicBezTo>
                  <a:lnTo>
                    <a:pt x="174397" y="248339"/>
                  </a:lnTo>
                  <a:cubicBezTo>
                    <a:pt x="174379" y="249303"/>
                    <a:pt x="173469" y="251506"/>
                    <a:pt x="172801" y="252198"/>
                  </a:cubicBezTo>
                  <a:lnTo>
                    <a:pt x="162781" y="262239"/>
                  </a:lnTo>
                  <a:cubicBezTo>
                    <a:pt x="158771" y="266257"/>
                    <a:pt x="155970" y="273026"/>
                    <a:pt x="155970" y="278702"/>
                  </a:cubicBezTo>
                  <a:lnTo>
                    <a:pt x="155970" y="363817"/>
                  </a:lnTo>
                  <a:cubicBezTo>
                    <a:pt x="152078" y="362899"/>
                    <a:pt x="148236" y="361854"/>
                    <a:pt x="144451" y="360679"/>
                  </a:cubicBezTo>
                  <a:lnTo>
                    <a:pt x="144451" y="225808"/>
                  </a:lnTo>
                  <a:cubicBezTo>
                    <a:pt x="154187" y="222169"/>
                    <a:pt x="161149" y="212793"/>
                    <a:pt x="161149" y="201793"/>
                  </a:cubicBezTo>
                  <a:cubicBezTo>
                    <a:pt x="161149" y="187647"/>
                    <a:pt x="149656" y="176139"/>
                    <a:pt x="135528" y="176139"/>
                  </a:cubicBezTo>
                  <a:cubicBezTo>
                    <a:pt x="121398" y="176139"/>
                    <a:pt x="109905" y="187647"/>
                    <a:pt x="109905" y="201793"/>
                  </a:cubicBezTo>
                  <a:cubicBezTo>
                    <a:pt x="109905" y="212793"/>
                    <a:pt x="116869" y="222171"/>
                    <a:pt x="126604" y="225808"/>
                  </a:cubicBezTo>
                  <a:lnTo>
                    <a:pt x="126604" y="354035"/>
                  </a:lnTo>
                  <a:cubicBezTo>
                    <a:pt x="122186" y="352111"/>
                    <a:pt x="117861" y="350016"/>
                    <a:pt x="113644" y="347747"/>
                  </a:cubicBezTo>
                  <a:lnTo>
                    <a:pt x="113644" y="258222"/>
                  </a:lnTo>
                  <a:cubicBezTo>
                    <a:pt x="113644" y="252546"/>
                    <a:pt x="110843" y="245776"/>
                    <a:pt x="106834" y="241758"/>
                  </a:cubicBezTo>
                  <a:lnTo>
                    <a:pt x="88466" y="223355"/>
                  </a:lnTo>
                  <a:cubicBezTo>
                    <a:pt x="87796" y="222660"/>
                    <a:pt x="86886" y="220456"/>
                    <a:pt x="86868" y="219496"/>
                  </a:cubicBezTo>
                  <a:lnTo>
                    <a:pt x="86868" y="162351"/>
                  </a:lnTo>
                  <a:cubicBezTo>
                    <a:pt x="96604" y="158711"/>
                    <a:pt x="103566" y="149334"/>
                    <a:pt x="103566" y="138333"/>
                  </a:cubicBezTo>
                  <a:cubicBezTo>
                    <a:pt x="103566" y="124187"/>
                    <a:pt x="92073" y="112679"/>
                    <a:pt x="77945" y="112679"/>
                  </a:cubicBezTo>
                  <a:cubicBezTo>
                    <a:pt x="63817" y="112679"/>
                    <a:pt x="52323" y="124187"/>
                    <a:pt x="52323" y="138333"/>
                  </a:cubicBezTo>
                  <a:cubicBezTo>
                    <a:pt x="52323" y="149334"/>
                    <a:pt x="59286" y="158713"/>
                    <a:pt x="69021" y="162351"/>
                  </a:cubicBezTo>
                  <a:lnTo>
                    <a:pt x="69021" y="219496"/>
                  </a:lnTo>
                  <a:cubicBezTo>
                    <a:pt x="69021" y="225173"/>
                    <a:pt x="71822" y="231942"/>
                    <a:pt x="75831" y="235960"/>
                  </a:cubicBezTo>
                  <a:lnTo>
                    <a:pt x="94199" y="254363"/>
                  </a:lnTo>
                  <a:cubicBezTo>
                    <a:pt x="94869" y="255058"/>
                    <a:pt x="95779" y="257260"/>
                    <a:pt x="95797" y="258222"/>
                  </a:cubicBezTo>
                  <a:lnTo>
                    <a:pt x="95797" y="336703"/>
                  </a:lnTo>
                  <a:cubicBezTo>
                    <a:pt x="50645" y="304877"/>
                    <a:pt x="21307" y="252252"/>
                    <a:pt x="21307" y="193176"/>
                  </a:cubicBezTo>
                  <a:cubicBezTo>
                    <a:pt x="21307" y="123069"/>
                    <a:pt x="62592" y="62452"/>
                    <a:pt x="122075" y="34422"/>
                  </a:cubicBezTo>
                  <a:lnTo>
                    <a:pt x="122075" y="74894"/>
                  </a:lnTo>
                  <a:cubicBezTo>
                    <a:pt x="112339" y="78532"/>
                    <a:pt x="105376" y="87909"/>
                    <a:pt x="105376" y="98911"/>
                  </a:cubicBezTo>
                  <a:cubicBezTo>
                    <a:pt x="105376" y="113056"/>
                    <a:pt x="116870" y="124565"/>
                    <a:pt x="130999" y="124565"/>
                  </a:cubicBezTo>
                  <a:cubicBezTo>
                    <a:pt x="145127" y="124565"/>
                    <a:pt x="156621" y="113056"/>
                    <a:pt x="156621" y="98911"/>
                  </a:cubicBezTo>
                  <a:cubicBezTo>
                    <a:pt x="156621" y="87911"/>
                    <a:pt x="149657" y="78534"/>
                    <a:pt x="139923" y="74894"/>
                  </a:cubicBezTo>
                  <a:lnTo>
                    <a:pt x="139923" y="27182"/>
                  </a:lnTo>
                  <a:cubicBezTo>
                    <a:pt x="157616" y="21134"/>
                    <a:pt x="176576" y="17847"/>
                    <a:pt x="196285" y="17847"/>
                  </a:cubicBezTo>
                  <a:cubicBezTo>
                    <a:pt x="223756" y="17847"/>
                    <a:pt x="250045" y="24041"/>
                    <a:pt x="274425" y="36257"/>
                  </a:cubicBezTo>
                  <a:cubicBezTo>
                    <a:pt x="278832" y="38467"/>
                    <a:pt x="284194" y="36681"/>
                    <a:pt x="286399" y="32275"/>
                  </a:cubicBezTo>
                  <a:cubicBezTo>
                    <a:pt x="288606" y="27869"/>
                    <a:pt x="286825" y="22508"/>
                    <a:pt x="282418" y="20301"/>
                  </a:cubicBezTo>
                  <a:cubicBezTo>
                    <a:pt x="255535" y="6831"/>
                    <a:pt x="226556" y="0"/>
                    <a:pt x="196284" y="0"/>
                  </a:cubicBezTo>
                  <a:cubicBezTo>
                    <a:pt x="89959" y="0"/>
                    <a:pt x="3459" y="86658"/>
                    <a:pt x="3459" y="193175"/>
                  </a:cubicBezTo>
                  <a:cubicBezTo>
                    <a:pt x="3459" y="259315"/>
                    <a:pt x="36844" y="318113"/>
                    <a:pt x="87976" y="352988"/>
                  </a:cubicBezTo>
                  <a:lnTo>
                    <a:pt x="87976" y="383092"/>
                  </a:lnTo>
                  <a:lnTo>
                    <a:pt x="77877" y="383092"/>
                  </a:lnTo>
                  <a:cubicBezTo>
                    <a:pt x="69675" y="383092"/>
                    <a:pt x="63004" y="389763"/>
                    <a:pt x="63004" y="397965"/>
                  </a:cubicBezTo>
                  <a:lnTo>
                    <a:pt x="63004" y="406958"/>
                  </a:lnTo>
                  <a:cubicBezTo>
                    <a:pt x="62002" y="407141"/>
                    <a:pt x="60629" y="407323"/>
                    <a:pt x="59355" y="407323"/>
                  </a:cubicBezTo>
                  <a:cubicBezTo>
                    <a:pt x="59290" y="407323"/>
                    <a:pt x="59231" y="407323"/>
                    <a:pt x="59173" y="407322"/>
                  </a:cubicBezTo>
                  <a:lnTo>
                    <a:pt x="53835" y="401934"/>
                  </a:lnTo>
                  <a:cubicBezTo>
                    <a:pt x="51032" y="399105"/>
                    <a:pt x="47295" y="397546"/>
                    <a:pt x="43309" y="397546"/>
                  </a:cubicBezTo>
                  <a:cubicBezTo>
                    <a:pt x="39323" y="397546"/>
                    <a:pt x="35584" y="399105"/>
                    <a:pt x="32782" y="401934"/>
                  </a:cubicBezTo>
                  <a:lnTo>
                    <a:pt x="18626" y="416226"/>
                  </a:lnTo>
                  <a:cubicBezTo>
                    <a:pt x="12887" y="422020"/>
                    <a:pt x="12887" y="431448"/>
                    <a:pt x="18626" y="437241"/>
                  </a:cubicBezTo>
                  <a:lnTo>
                    <a:pt x="24909" y="443583"/>
                  </a:lnTo>
                  <a:cubicBezTo>
                    <a:pt x="24183" y="444641"/>
                    <a:pt x="23151" y="445919"/>
                    <a:pt x="22352" y="446705"/>
                  </a:cubicBezTo>
                  <a:lnTo>
                    <a:pt x="14873" y="446705"/>
                  </a:lnTo>
                  <a:cubicBezTo>
                    <a:pt x="6671" y="446705"/>
                    <a:pt x="0" y="453376"/>
                    <a:pt x="0" y="461578"/>
                  </a:cubicBezTo>
                  <a:lnTo>
                    <a:pt x="0" y="481849"/>
                  </a:lnTo>
                  <a:cubicBezTo>
                    <a:pt x="0" y="490051"/>
                    <a:pt x="6671" y="496722"/>
                    <a:pt x="14873" y="496722"/>
                  </a:cubicBezTo>
                  <a:lnTo>
                    <a:pt x="23635" y="496722"/>
                  </a:lnTo>
                  <a:cubicBezTo>
                    <a:pt x="23861" y="497990"/>
                    <a:pt x="24025" y="499636"/>
                    <a:pt x="24006" y="500754"/>
                  </a:cubicBezTo>
                  <a:lnTo>
                    <a:pt x="18626" y="506185"/>
                  </a:lnTo>
                  <a:cubicBezTo>
                    <a:pt x="12887" y="511978"/>
                    <a:pt x="12887" y="521406"/>
                    <a:pt x="18624" y="527198"/>
                  </a:cubicBezTo>
                  <a:lnTo>
                    <a:pt x="32782" y="541496"/>
                  </a:lnTo>
                  <a:cubicBezTo>
                    <a:pt x="35584" y="544326"/>
                    <a:pt x="39323" y="545885"/>
                    <a:pt x="43309" y="545885"/>
                  </a:cubicBezTo>
                  <a:cubicBezTo>
                    <a:pt x="47295" y="545885"/>
                    <a:pt x="51032" y="544326"/>
                    <a:pt x="53836" y="541496"/>
                  </a:cubicBezTo>
                  <a:lnTo>
                    <a:pt x="60023" y="535247"/>
                  </a:lnTo>
                  <a:cubicBezTo>
                    <a:pt x="61051" y="535976"/>
                    <a:pt x="62258" y="536972"/>
                    <a:pt x="63005" y="537745"/>
                  </a:cubicBezTo>
                  <a:lnTo>
                    <a:pt x="63005" y="545461"/>
                  </a:lnTo>
                  <a:cubicBezTo>
                    <a:pt x="63005" y="553662"/>
                    <a:pt x="69676" y="560334"/>
                    <a:pt x="77878" y="560334"/>
                  </a:cubicBezTo>
                  <a:lnTo>
                    <a:pt x="97842" y="560334"/>
                  </a:lnTo>
                  <a:cubicBezTo>
                    <a:pt x="106044" y="560334"/>
                    <a:pt x="112715" y="553662"/>
                    <a:pt x="112715" y="545461"/>
                  </a:cubicBezTo>
                  <a:lnTo>
                    <a:pt x="112715" y="536469"/>
                  </a:lnTo>
                  <a:cubicBezTo>
                    <a:pt x="113717" y="536286"/>
                    <a:pt x="115091" y="536103"/>
                    <a:pt x="116367" y="536103"/>
                  </a:cubicBezTo>
                  <a:cubicBezTo>
                    <a:pt x="116430" y="536103"/>
                    <a:pt x="116489" y="536104"/>
                    <a:pt x="116546" y="536104"/>
                  </a:cubicBezTo>
                  <a:lnTo>
                    <a:pt x="121885" y="541496"/>
                  </a:lnTo>
                  <a:cubicBezTo>
                    <a:pt x="124687" y="544326"/>
                    <a:pt x="128425" y="545885"/>
                    <a:pt x="132411" y="545885"/>
                  </a:cubicBezTo>
                  <a:cubicBezTo>
                    <a:pt x="136397" y="545885"/>
                    <a:pt x="140135" y="544326"/>
                    <a:pt x="142939" y="541496"/>
                  </a:cubicBezTo>
                  <a:lnTo>
                    <a:pt x="157097" y="527201"/>
                  </a:lnTo>
                  <a:cubicBezTo>
                    <a:pt x="161141" y="523116"/>
                    <a:pt x="162323" y="517232"/>
                    <a:pt x="160665" y="512083"/>
                  </a:cubicBezTo>
                  <a:lnTo>
                    <a:pt x="187993" y="512083"/>
                  </a:lnTo>
                  <a:cubicBezTo>
                    <a:pt x="192923" y="512083"/>
                    <a:pt x="196917" y="508088"/>
                    <a:pt x="196917" y="503159"/>
                  </a:cubicBezTo>
                  <a:cubicBezTo>
                    <a:pt x="196917" y="498229"/>
                    <a:pt x="192923" y="494235"/>
                    <a:pt x="187993" y="494235"/>
                  </a:cubicBezTo>
                  <a:lnTo>
                    <a:pt x="169071" y="494235"/>
                  </a:lnTo>
                  <a:cubicBezTo>
                    <a:pt x="173077" y="491568"/>
                    <a:pt x="175725" y="487015"/>
                    <a:pt x="175725" y="481851"/>
                  </a:cubicBezTo>
                  <a:lnTo>
                    <a:pt x="175725" y="461580"/>
                  </a:lnTo>
                  <a:cubicBezTo>
                    <a:pt x="175725" y="453379"/>
                    <a:pt x="169053" y="446707"/>
                    <a:pt x="160852" y="446707"/>
                  </a:cubicBezTo>
                  <a:lnTo>
                    <a:pt x="152088" y="446707"/>
                  </a:lnTo>
                  <a:cubicBezTo>
                    <a:pt x="151860" y="445439"/>
                    <a:pt x="151699" y="443792"/>
                    <a:pt x="151719" y="442674"/>
                  </a:cubicBezTo>
                  <a:lnTo>
                    <a:pt x="157100" y="437241"/>
                  </a:lnTo>
                  <a:cubicBezTo>
                    <a:pt x="162834" y="431449"/>
                    <a:pt x="162834" y="422023"/>
                    <a:pt x="157098" y="416229"/>
                  </a:cubicBezTo>
                  <a:lnTo>
                    <a:pt x="142941" y="401939"/>
                  </a:lnTo>
                  <a:cubicBezTo>
                    <a:pt x="140139" y="399108"/>
                    <a:pt x="136400" y="397548"/>
                    <a:pt x="132413" y="397548"/>
                  </a:cubicBezTo>
                  <a:cubicBezTo>
                    <a:pt x="128425" y="397548"/>
                    <a:pt x="124687" y="399108"/>
                    <a:pt x="121886" y="401937"/>
                  </a:cubicBezTo>
                  <a:lnTo>
                    <a:pt x="115698" y="408182"/>
                  </a:lnTo>
                  <a:cubicBezTo>
                    <a:pt x="114670" y="407453"/>
                    <a:pt x="113462" y="406458"/>
                    <a:pt x="112715" y="405686"/>
                  </a:cubicBezTo>
                  <a:lnTo>
                    <a:pt x="112715" y="397968"/>
                  </a:lnTo>
                  <a:cubicBezTo>
                    <a:pt x="112715" y="392706"/>
                    <a:pt x="109961" y="388085"/>
                    <a:pt x="105825" y="385441"/>
                  </a:cubicBezTo>
                  <a:lnTo>
                    <a:pt x="105825" y="363799"/>
                  </a:lnTo>
                  <a:cubicBezTo>
                    <a:pt x="127269" y="375239"/>
                    <a:pt x="151149" y="382759"/>
                    <a:pt x="176543" y="385344"/>
                  </a:cubicBezTo>
                  <a:lnTo>
                    <a:pt x="176543" y="403446"/>
                  </a:lnTo>
                  <a:cubicBezTo>
                    <a:pt x="176543" y="427492"/>
                    <a:pt x="196076" y="447054"/>
                    <a:pt x="220085" y="447054"/>
                  </a:cubicBezTo>
                  <a:lnTo>
                    <a:pt x="260786" y="447054"/>
                  </a:lnTo>
                  <a:lnTo>
                    <a:pt x="260786" y="494235"/>
                  </a:lnTo>
                  <a:lnTo>
                    <a:pt x="241536" y="494235"/>
                  </a:lnTo>
                  <a:cubicBezTo>
                    <a:pt x="236606" y="494235"/>
                    <a:pt x="232612" y="498229"/>
                    <a:pt x="232612" y="503159"/>
                  </a:cubicBezTo>
                  <a:cubicBezTo>
                    <a:pt x="232612" y="508088"/>
                    <a:pt x="236606" y="512083"/>
                    <a:pt x="241536" y="512083"/>
                  </a:cubicBezTo>
                  <a:lnTo>
                    <a:pt x="263760" y="512083"/>
                  </a:lnTo>
                  <a:cubicBezTo>
                    <a:pt x="271962" y="512083"/>
                    <a:pt x="278633" y="505411"/>
                    <a:pt x="278633" y="497210"/>
                  </a:cubicBezTo>
                  <a:lnTo>
                    <a:pt x="278633" y="447051"/>
                  </a:lnTo>
                  <a:lnTo>
                    <a:pt x="345572" y="447051"/>
                  </a:lnTo>
                  <a:cubicBezTo>
                    <a:pt x="369580" y="447051"/>
                    <a:pt x="389113" y="427489"/>
                    <a:pt x="389113" y="403444"/>
                  </a:cubicBezTo>
                  <a:lnTo>
                    <a:pt x="389113" y="300592"/>
                  </a:lnTo>
                  <a:lnTo>
                    <a:pt x="423532" y="300592"/>
                  </a:lnTo>
                  <a:cubicBezTo>
                    <a:pt x="432347" y="300592"/>
                    <a:pt x="439449" y="297008"/>
                    <a:pt x="443015" y="290760"/>
                  </a:cubicBezTo>
                  <a:cubicBezTo>
                    <a:pt x="446585" y="284505"/>
                    <a:pt x="446055" y="276556"/>
                    <a:pt x="441560" y="268948"/>
                  </a:cubicBezTo>
                  <a:close/>
                  <a:moveTo>
                    <a:pt x="77946" y="146141"/>
                  </a:moveTo>
                  <a:cubicBezTo>
                    <a:pt x="73659" y="146141"/>
                    <a:pt x="70171" y="142638"/>
                    <a:pt x="70171" y="138332"/>
                  </a:cubicBezTo>
                  <a:cubicBezTo>
                    <a:pt x="70171" y="134028"/>
                    <a:pt x="73659" y="130526"/>
                    <a:pt x="77946" y="130526"/>
                  </a:cubicBezTo>
                  <a:cubicBezTo>
                    <a:pt x="82232" y="130526"/>
                    <a:pt x="85720" y="134027"/>
                    <a:pt x="85720" y="138332"/>
                  </a:cubicBezTo>
                  <a:cubicBezTo>
                    <a:pt x="85720" y="142637"/>
                    <a:pt x="82232" y="146141"/>
                    <a:pt x="77946" y="146141"/>
                  </a:cubicBezTo>
                  <a:close/>
                  <a:moveTo>
                    <a:pt x="131000" y="91103"/>
                  </a:moveTo>
                  <a:cubicBezTo>
                    <a:pt x="135287" y="91103"/>
                    <a:pt x="138775" y="94605"/>
                    <a:pt x="138775" y="98909"/>
                  </a:cubicBezTo>
                  <a:cubicBezTo>
                    <a:pt x="138775" y="103213"/>
                    <a:pt x="135286" y="106716"/>
                    <a:pt x="131000" y="106716"/>
                  </a:cubicBezTo>
                  <a:cubicBezTo>
                    <a:pt x="126712" y="106716"/>
                    <a:pt x="123225" y="103214"/>
                    <a:pt x="123225" y="98909"/>
                  </a:cubicBezTo>
                  <a:cubicBezTo>
                    <a:pt x="123225" y="94606"/>
                    <a:pt x="126713" y="91103"/>
                    <a:pt x="131000" y="91103"/>
                  </a:cubicBezTo>
                  <a:close/>
                  <a:moveTo>
                    <a:pt x="109035" y="424969"/>
                  </a:moveTo>
                  <a:cubicBezTo>
                    <a:pt x="110980" y="425933"/>
                    <a:pt x="113141" y="426422"/>
                    <a:pt x="115458" y="426422"/>
                  </a:cubicBezTo>
                  <a:cubicBezTo>
                    <a:pt x="120024" y="426422"/>
                    <a:pt x="124682" y="424471"/>
                    <a:pt x="127919" y="421203"/>
                  </a:cubicBezTo>
                  <a:lnTo>
                    <a:pt x="132413" y="416667"/>
                  </a:lnTo>
                  <a:lnTo>
                    <a:pt x="142385" y="426733"/>
                  </a:lnTo>
                  <a:lnTo>
                    <a:pt x="137770" y="431391"/>
                  </a:lnTo>
                  <a:cubicBezTo>
                    <a:pt x="130593" y="438640"/>
                    <a:pt x="135453" y="453639"/>
                    <a:pt x="135504" y="453789"/>
                  </a:cubicBezTo>
                  <a:cubicBezTo>
                    <a:pt x="137636" y="460025"/>
                    <a:pt x="144368" y="464551"/>
                    <a:pt x="151512" y="464551"/>
                  </a:cubicBezTo>
                  <a:lnTo>
                    <a:pt x="157877" y="464551"/>
                  </a:lnTo>
                  <a:lnTo>
                    <a:pt x="157877" y="478873"/>
                  </a:lnTo>
                  <a:lnTo>
                    <a:pt x="151512" y="478873"/>
                  </a:lnTo>
                  <a:cubicBezTo>
                    <a:pt x="141291" y="478873"/>
                    <a:pt x="134125" y="493047"/>
                    <a:pt x="134055" y="493189"/>
                  </a:cubicBezTo>
                  <a:cubicBezTo>
                    <a:pt x="131205" y="499058"/>
                    <a:pt x="132770" y="506983"/>
                    <a:pt x="137773" y="512035"/>
                  </a:cubicBezTo>
                  <a:lnTo>
                    <a:pt x="142385" y="516691"/>
                  </a:lnTo>
                  <a:lnTo>
                    <a:pt x="132413" y="526759"/>
                  </a:lnTo>
                  <a:lnTo>
                    <a:pt x="127919" y="522219"/>
                  </a:lnTo>
                  <a:cubicBezTo>
                    <a:pt x="125275" y="519550"/>
                    <a:pt x="121496" y="518252"/>
                    <a:pt x="116368" y="518252"/>
                  </a:cubicBezTo>
                  <a:cubicBezTo>
                    <a:pt x="112194" y="518252"/>
                    <a:pt x="107828" y="519111"/>
                    <a:pt x="105539" y="519908"/>
                  </a:cubicBezTo>
                  <a:cubicBezTo>
                    <a:pt x="99357" y="522062"/>
                    <a:pt x="94868" y="528794"/>
                    <a:pt x="94868" y="535915"/>
                  </a:cubicBezTo>
                  <a:lnTo>
                    <a:pt x="94868" y="542483"/>
                  </a:lnTo>
                  <a:lnTo>
                    <a:pt x="80853" y="542483"/>
                  </a:lnTo>
                  <a:lnTo>
                    <a:pt x="80853" y="535915"/>
                  </a:lnTo>
                  <a:cubicBezTo>
                    <a:pt x="80853" y="525751"/>
                    <a:pt x="66830" y="518523"/>
                    <a:pt x="66689" y="518453"/>
                  </a:cubicBezTo>
                  <a:cubicBezTo>
                    <a:pt x="64743" y="517489"/>
                    <a:pt x="62583" y="517000"/>
                    <a:pt x="60266" y="517000"/>
                  </a:cubicBezTo>
                  <a:cubicBezTo>
                    <a:pt x="55700" y="517000"/>
                    <a:pt x="51040" y="518952"/>
                    <a:pt x="47803" y="522220"/>
                  </a:cubicBezTo>
                  <a:lnTo>
                    <a:pt x="43310" y="526759"/>
                  </a:lnTo>
                  <a:lnTo>
                    <a:pt x="33339" y="516691"/>
                  </a:lnTo>
                  <a:lnTo>
                    <a:pt x="37956" y="512032"/>
                  </a:lnTo>
                  <a:cubicBezTo>
                    <a:pt x="45124" y="504789"/>
                    <a:pt x="40271" y="489788"/>
                    <a:pt x="40221" y="489642"/>
                  </a:cubicBezTo>
                  <a:cubicBezTo>
                    <a:pt x="38092" y="483403"/>
                    <a:pt x="31360" y="478873"/>
                    <a:pt x="24213" y="478873"/>
                  </a:cubicBezTo>
                  <a:lnTo>
                    <a:pt x="17847" y="478873"/>
                  </a:lnTo>
                  <a:lnTo>
                    <a:pt x="17847" y="464551"/>
                  </a:lnTo>
                  <a:lnTo>
                    <a:pt x="24213" y="464551"/>
                  </a:lnTo>
                  <a:cubicBezTo>
                    <a:pt x="34430" y="464551"/>
                    <a:pt x="41599" y="450379"/>
                    <a:pt x="41669" y="450236"/>
                  </a:cubicBezTo>
                  <a:cubicBezTo>
                    <a:pt x="44520" y="444368"/>
                    <a:pt x="42958" y="436443"/>
                    <a:pt x="37953" y="431388"/>
                  </a:cubicBezTo>
                  <a:lnTo>
                    <a:pt x="33340" y="426733"/>
                  </a:lnTo>
                  <a:lnTo>
                    <a:pt x="43310" y="416667"/>
                  </a:lnTo>
                  <a:lnTo>
                    <a:pt x="47801" y="421201"/>
                  </a:lnTo>
                  <a:cubicBezTo>
                    <a:pt x="50446" y="423872"/>
                    <a:pt x="54225" y="425170"/>
                    <a:pt x="59356" y="425170"/>
                  </a:cubicBezTo>
                  <a:cubicBezTo>
                    <a:pt x="63530" y="425170"/>
                    <a:pt x="67894" y="424312"/>
                    <a:pt x="70183" y="423515"/>
                  </a:cubicBezTo>
                  <a:cubicBezTo>
                    <a:pt x="76366" y="421363"/>
                    <a:pt x="80854" y="414632"/>
                    <a:pt x="80854" y="407510"/>
                  </a:cubicBezTo>
                  <a:lnTo>
                    <a:pt x="80854" y="400941"/>
                  </a:lnTo>
                  <a:lnTo>
                    <a:pt x="94869" y="400941"/>
                  </a:lnTo>
                  <a:lnTo>
                    <a:pt x="94869" y="407510"/>
                  </a:lnTo>
                  <a:cubicBezTo>
                    <a:pt x="94868" y="417668"/>
                    <a:pt x="108892" y="424899"/>
                    <a:pt x="109035" y="424969"/>
                  </a:cubicBezTo>
                  <a:close/>
                  <a:moveTo>
                    <a:pt x="135526" y="209599"/>
                  </a:moveTo>
                  <a:cubicBezTo>
                    <a:pt x="131238" y="209599"/>
                    <a:pt x="127751" y="206098"/>
                    <a:pt x="127751" y="201793"/>
                  </a:cubicBezTo>
                  <a:cubicBezTo>
                    <a:pt x="127751" y="197489"/>
                    <a:pt x="131239" y="193986"/>
                    <a:pt x="135526" y="193986"/>
                  </a:cubicBezTo>
                  <a:cubicBezTo>
                    <a:pt x="139813" y="193986"/>
                    <a:pt x="143301" y="197488"/>
                    <a:pt x="143301" y="201793"/>
                  </a:cubicBezTo>
                  <a:cubicBezTo>
                    <a:pt x="143301" y="206096"/>
                    <a:pt x="139812" y="209599"/>
                    <a:pt x="135526" y="2095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8"/>
            <p:cNvSpPr/>
            <p:nvPr/>
          </p:nvSpPr>
          <p:spPr>
            <a:xfrm>
              <a:off x="1763778" y="3288283"/>
              <a:ext cx="17847" cy="52531"/>
            </a:xfrm>
            <a:custGeom>
              <a:avLst/>
              <a:gdLst/>
              <a:ahLst/>
              <a:cxnLst/>
              <a:rect l="l" t="t" r="r" b="b"/>
              <a:pathLst>
                <a:path w="17847" h="52531" extrusionOk="0">
                  <a:moveTo>
                    <a:pt x="8924" y="0"/>
                  </a:moveTo>
                  <a:cubicBezTo>
                    <a:pt x="3994" y="0"/>
                    <a:pt x="0" y="3994"/>
                    <a:pt x="0" y="8924"/>
                  </a:cubicBezTo>
                  <a:lnTo>
                    <a:pt x="0" y="43607"/>
                  </a:lnTo>
                  <a:cubicBezTo>
                    <a:pt x="0" y="48537"/>
                    <a:pt x="3994" y="52531"/>
                    <a:pt x="8924" y="52531"/>
                  </a:cubicBezTo>
                  <a:cubicBezTo>
                    <a:pt x="13852" y="52531"/>
                    <a:pt x="17847" y="48537"/>
                    <a:pt x="17847" y="43607"/>
                  </a:cubicBezTo>
                  <a:lnTo>
                    <a:pt x="17847" y="8924"/>
                  </a:lnTo>
                  <a:cubicBezTo>
                    <a:pt x="17847" y="3994"/>
                    <a:pt x="13852" y="0"/>
                    <a:pt x="892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8"/>
            <p:cNvSpPr/>
            <p:nvPr/>
          </p:nvSpPr>
          <p:spPr>
            <a:xfrm>
              <a:off x="1502692" y="3556644"/>
              <a:ext cx="93833" cy="94558"/>
            </a:xfrm>
            <a:custGeom>
              <a:avLst/>
              <a:gdLst/>
              <a:ahLst/>
              <a:cxnLst/>
              <a:rect l="l" t="t" r="r" b="b"/>
              <a:pathLst>
                <a:path w="93833" h="94558" extrusionOk="0">
                  <a:moveTo>
                    <a:pt x="46916" y="0"/>
                  </a:moveTo>
                  <a:cubicBezTo>
                    <a:pt x="21047" y="0"/>
                    <a:pt x="0" y="21209"/>
                    <a:pt x="0" y="47279"/>
                  </a:cubicBezTo>
                  <a:cubicBezTo>
                    <a:pt x="0" y="73349"/>
                    <a:pt x="21046" y="94558"/>
                    <a:pt x="46916" y="94558"/>
                  </a:cubicBezTo>
                  <a:cubicBezTo>
                    <a:pt x="72787" y="94558"/>
                    <a:pt x="93834" y="73349"/>
                    <a:pt x="93834" y="47279"/>
                  </a:cubicBezTo>
                  <a:cubicBezTo>
                    <a:pt x="93834" y="21209"/>
                    <a:pt x="72788" y="0"/>
                    <a:pt x="46916" y="0"/>
                  </a:cubicBezTo>
                  <a:close/>
                  <a:moveTo>
                    <a:pt x="46915" y="76711"/>
                  </a:moveTo>
                  <a:cubicBezTo>
                    <a:pt x="30887" y="76711"/>
                    <a:pt x="17846" y="63507"/>
                    <a:pt x="17846" y="47279"/>
                  </a:cubicBezTo>
                  <a:cubicBezTo>
                    <a:pt x="17846" y="31050"/>
                    <a:pt x="30887" y="17847"/>
                    <a:pt x="46915" y="17847"/>
                  </a:cubicBezTo>
                  <a:cubicBezTo>
                    <a:pt x="62944" y="17847"/>
                    <a:pt x="75985" y="31051"/>
                    <a:pt x="75985" y="47279"/>
                  </a:cubicBezTo>
                  <a:cubicBezTo>
                    <a:pt x="75985" y="63508"/>
                    <a:pt x="62944" y="76711"/>
                    <a:pt x="46915" y="7671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8"/>
            <p:cNvSpPr/>
            <p:nvPr/>
          </p:nvSpPr>
          <p:spPr>
            <a:xfrm>
              <a:off x="1524624" y="3578785"/>
              <a:ext cx="49968" cy="50277"/>
            </a:xfrm>
            <a:custGeom>
              <a:avLst/>
              <a:gdLst/>
              <a:ahLst/>
              <a:cxnLst/>
              <a:rect l="l" t="t" r="r" b="b"/>
              <a:pathLst>
                <a:path w="49968" h="50277" extrusionOk="0">
                  <a:moveTo>
                    <a:pt x="24984" y="0"/>
                  </a:moveTo>
                  <a:cubicBezTo>
                    <a:pt x="11208" y="0"/>
                    <a:pt x="0" y="11277"/>
                    <a:pt x="0" y="25138"/>
                  </a:cubicBezTo>
                  <a:cubicBezTo>
                    <a:pt x="0" y="38999"/>
                    <a:pt x="11208" y="50277"/>
                    <a:pt x="24984" y="50277"/>
                  </a:cubicBezTo>
                  <a:cubicBezTo>
                    <a:pt x="38760" y="50277"/>
                    <a:pt x="49968" y="38999"/>
                    <a:pt x="49968" y="25138"/>
                  </a:cubicBezTo>
                  <a:cubicBezTo>
                    <a:pt x="49968" y="11277"/>
                    <a:pt x="38760" y="0"/>
                    <a:pt x="24984" y="0"/>
                  </a:cubicBezTo>
                  <a:close/>
                  <a:moveTo>
                    <a:pt x="24984" y="32430"/>
                  </a:moveTo>
                  <a:cubicBezTo>
                    <a:pt x="21048" y="32430"/>
                    <a:pt x="17847" y="29159"/>
                    <a:pt x="17847" y="25138"/>
                  </a:cubicBezTo>
                  <a:cubicBezTo>
                    <a:pt x="17847" y="21118"/>
                    <a:pt x="21048" y="17847"/>
                    <a:pt x="24984" y="17847"/>
                  </a:cubicBezTo>
                  <a:cubicBezTo>
                    <a:pt x="28919" y="17847"/>
                    <a:pt x="32121" y="21118"/>
                    <a:pt x="32121" y="25138"/>
                  </a:cubicBezTo>
                  <a:cubicBezTo>
                    <a:pt x="32121" y="29159"/>
                    <a:pt x="28920" y="32430"/>
                    <a:pt x="24984" y="324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8"/>
            <p:cNvSpPr/>
            <p:nvPr/>
          </p:nvSpPr>
          <p:spPr>
            <a:xfrm>
              <a:off x="1619442" y="3240850"/>
              <a:ext cx="51243" cy="79315"/>
            </a:xfrm>
            <a:custGeom>
              <a:avLst/>
              <a:gdLst/>
              <a:ahLst/>
              <a:cxnLst/>
              <a:rect l="l" t="t" r="r" b="b"/>
              <a:pathLst>
                <a:path w="51243" h="79315" extrusionOk="0">
                  <a:moveTo>
                    <a:pt x="25623" y="0"/>
                  </a:moveTo>
                  <a:cubicBezTo>
                    <a:pt x="11494" y="0"/>
                    <a:pt x="0" y="11509"/>
                    <a:pt x="0" y="25656"/>
                  </a:cubicBezTo>
                  <a:cubicBezTo>
                    <a:pt x="0" y="36656"/>
                    <a:pt x="6964" y="46035"/>
                    <a:pt x="16699" y="49673"/>
                  </a:cubicBezTo>
                  <a:lnTo>
                    <a:pt x="16699" y="70392"/>
                  </a:lnTo>
                  <a:cubicBezTo>
                    <a:pt x="16699" y="75321"/>
                    <a:pt x="20695" y="79315"/>
                    <a:pt x="25623" y="79315"/>
                  </a:cubicBezTo>
                  <a:cubicBezTo>
                    <a:pt x="30552" y="79315"/>
                    <a:pt x="34547" y="75321"/>
                    <a:pt x="34547" y="70392"/>
                  </a:cubicBezTo>
                  <a:lnTo>
                    <a:pt x="34547" y="49673"/>
                  </a:lnTo>
                  <a:cubicBezTo>
                    <a:pt x="44281" y="46033"/>
                    <a:pt x="51244" y="36657"/>
                    <a:pt x="51244" y="25656"/>
                  </a:cubicBezTo>
                  <a:cubicBezTo>
                    <a:pt x="51244" y="11509"/>
                    <a:pt x="39750" y="0"/>
                    <a:pt x="25623" y="0"/>
                  </a:cubicBezTo>
                  <a:close/>
                  <a:moveTo>
                    <a:pt x="25623" y="33464"/>
                  </a:moveTo>
                  <a:cubicBezTo>
                    <a:pt x="21335" y="33464"/>
                    <a:pt x="17847" y="29962"/>
                    <a:pt x="17847" y="25657"/>
                  </a:cubicBezTo>
                  <a:cubicBezTo>
                    <a:pt x="17847" y="21352"/>
                    <a:pt x="21336" y="17849"/>
                    <a:pt x="25623" y="17849"/>
                  </a:cubicBezTo>
                  <a:cubicBezTo>
                    <a:pt x="29909" y="17849"/>
                    <a:pt x="33396" y="21352"/>
                    <a:pt x="33396" y="25657"/>
                  </a:cubicBezTo>
                  <a:cubicBezTo>
                    <a:pt x="33396" y="29961"/>
                    <a:pt x="29909" y="33464"/>
                    <a:pt x="25623" y="334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2" name="Google Shape;402;p18"/>
          <p:cNvGrpSpPr/>
          <p:nvPr/>
        </p:nvGrpSpPr>
        <p:grpSpPr>
          <a:xfrm>
            <a:off x="7068760" y="3615495"/>
            <a:ext cx="414871" cy="457199"/>
            <a:chOff x="10146732" y="2118887"/>
            <a:chExt cx="557847" cy="609192"/>
          </a:xfrm>
        </p:grpSpPr>
        <p:sp>
          <p:nvSpPr>
            <p:cNvPr id="403" name="Google Shape;403;p18"/>
            <p:cNvSpPr/>
            <p:nvPr/>
          </p:nvSpPr>
          <p:spPr>
            <a:xfrm>
              <a:off x="10573983" y="2251806"/>
              <a:ext cx="121792" cy="121793"/>
            </a:xfrm>
            <a:custGeom>
              <a:avLst/>
              <a:gdLst/>
              <a:ahLst/>
              <a:cxnLst/>
              <a:rect l="l" t="t" r="r" b="b"/>
              <a:pathLst>
                <a:path w="121792" h="121793" extrusionOk="0">
                  <a:moveTo>
                    <a:pt x="112869" y="0"/>
                  </a:moveTo>
                  <a:lnTo>
                    <a:pt x="8924" y="0"/>
                  </a:lnTo>
                  <a:cubicBezTo>
                    <a:pt x="3994" y="0"/>
                    <a:pt x="0" y="3995"/>
                    <a:pt x="0" y="8924"/>
                  </a:cubicBezTo>
                  <a:cubicBezTo>
                    <a:pt x="0" y="13852"/>
                    <a:pt x="3994" y="17847"/>
                    <a:pt x="8924" y="17847"/>
                  </a:cubicBezTo>
                  <a:lnTo>
                    <a:pt x="103945" y="17847"/>
                  </a:lnTo>
                  <a:lnTo>
                    <a:pt x="103945" y="112870"/>
                  </a:lnTo>
                  <a:cubicBezTo>
                    <a:pt x="103945" y="117798"/>
                    <a:pt x="107940" y="121793"/>
                    <a:pt x="112869" y="121793"/>
                  </a:cubicBezTo>
                  <a:cubicBezTo>
                    <a:pt x="117798" y="121793"/>
                    <a:pt x="121792" y="117798"/>
                    <a:pt x="121792" y="112870"/>
                  </a:cubicBezTo>
                  <a:lnTo>
                    <a:pt x="121792" y="8924"/>
                  </a:lnTo>
                  <a:cubicBezTo>
                    <a:pt x="121792" y="3995"/>
                    <a:pt x="117798" y="0"/>
                    <a:pt x="112869"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8"/>
            <p:cNvSpPr/>
            <p:nvPr/>
          </p:nvSpPr>
          <p:spPr>
            <a:xfrm>
              <a:off x="10155537" y="2251806"/>
              <a:ext cx="121792" cy="121793"/>
            </a:xfrm>
            <a:custGeom>
              <a:avLst/>
              <a:gdLst/>
              <a:ahLst/>
              <a:cxnLst/>
              <a:rect l="l" t="t" r="r" b="b"/>
              <a:pathLst>
                <a:path w="121792" h="121793" extrusionOk="0">
                  <a:moveTo>
                    <a:pt x="112868" y="0"/>
                  </a:moveTo>
                  <a:lnTo>
                    <a:pt x="8924" y="0"/>
                  </a:lnTo>
                  <a:cubicBezTo>
                    <a:pt x="3994" y="0"/>
                    <a:pt x="0" y="3995"/>
                    <a:pt x="0" y="8924"/>
                  </a:cubicBezTo>
                  <a:lnTo>
                    <a:pt x="0" y="112870"/>
                  </a:lnTo>
                  <a:cubicBezTo>
                    <a:pt x="0" y="117798"/>
                    <a:pt x="3994" y="121793"/>
                    <a:pt x="8924" y="121793"/>
                  </a:cubicBezTo>
                  <a:cubicBezTo>
                    <a:pt x="13852" y="121793"/>
                    <a:pt x="17847" y="117798"/>
                    <a:pt x="17847" y="112870"/>
                  </a:cubicBezTo>
                  <a:lnTo>
                    <a:pt x="17847" y="17847"/>
                  </a:lnTo>
                  <a:lnTo>
                    <a:pt x="112868" y="17847"/>
                  </a:lnTo>
                  <a:cubicBezTo>
                    <a:pt x="117798" y="17847"/>
                    <a:pt x="121792" y="13852"/>
                    <a:pt x="121792" y="8924"/>
                  </a:cubicBezTo>
                  <a:cubicBezTo>
                    <a:pt x="121792" y="3995"/>
                    <a:pt x="117798" y="0"/>
                    <a:pt x="112868"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8"/>
            <p:cNvSpPr/>
            <p:nvPr/>
          </p:nvSpPr>
          <p:spPr>
            <a:xfrm>
              <a:off x="10155537" y="2606286"/>
              <a:ext cx="121792" cy="121793"/>
            </a:xfrm>
            <a:custGeom>
              <a:avLst/>
              <a:gdLst/>
              <a:ahLst/>
              <a:cxnLst/>
              <a:rect l="l" t="t" r="r" b="b"/>
              <a:pathLst>
                <a:path w="121792" h="121793" extrusionOk="0">
                  <a:moveTo>
                    <a:pt x="112868" y="103946"/>
                  </a:moveTo>
                  <a:lnTo>
                    <a:pt x="17847" y="103946"/>
                  </a:lnTo>
                  <a:lnTo>
                    <a:pt x="17847" y="8924"/>
                  </a:lnTo>
                  <a:cubicBezTo>
                    <a:pt x="17847" y="3995"/>
                    <a:pt x="13852" y="0"/>
                    <a:pt x="8924" y="0"/>
                  </a:cubicBezTo>
                  <a:cubicBezTo>
                    <a:pt x="3994" y="0"/>
                    <a:pt x="0" y="3995"/>
                    <a:pt x="0" y="8924"/>
                  </a:cubicBezTo>
                  <a:lnTo>
                    <a:pt x="0" y="112870"/>
                  </a:lnTo>
                  <a:cubicBezTo>
                    <a:pt x="0" y="117798"/>
                    <a:pt x="3994" y="121793"/>
                    <a:pt x="8924" y="121793"/>
                  </a:cubicBezTo>
                  <a:lnTo>
                    <a:pt x="112868" y="121793"/>
                  </a:lnTo>
                  <a:cubicBezTo>
                    <a:pt x="117798" y="121793"/>
                    <a:pt x="121792" y="117798"/>
                    <a:pt x="121792" y="112870"/>
                  </a:cubicBezTo>
                  <a:cubicBezTo>
                    <a:pt x="121792" y="107941"/>
                    <a:pt x="117797" y="103946"/>
                    <a:pt x="112868" y="1039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8"/>
            <p:cNvSpPr/>
            <p:nvPr/>
          </p:nvSpPr>
          <p:spPr>
            <a:xfrm>
              <a:off x="10155537" y="2204698"/>
              <a:ext cx="177918" cy="55184"/>
            </a:xfrm>
            <a:custGeom>
              <a:avLst/>
              <a:gdLst/>
              <a:ahLst/>
              <a:cxnLst/>
              <a:rect l="l" t="t" r="r" b="b"/>
              <a:pathLst>
                <a:path w="177918" h="55184" extrusionOk="0">
                  <a:moveTo>
                    <a:pt x="176022" y="40761"/>
                  </a:moveTo>
                  <a:lnTo>
                    <a:pt x="150475" y="8111"/>
                  </a:lnTo>
                  <a:cubicBezTo>
                    <a:pt x="146739" y="3335"/>
                    <a:pt x="139895" y="0"/>
                    <a:pt x="133832" y="0"/>
                  </a:cubicBezTo>
                  <a:lnTo>
                    <a:pt x="8924" y="0"/>
                  </a:lnTo>
                  <a:cubicBezTo>
                    <a:pt x="3994" y="0"/>
                    <a:pt x="0" y="3995"/>
                    <a:pt x="0" y="8924"/>
                  </a:cubicBezTo>
                  <a:cubicBezTo>
                    <a:pt x="0" y="13852"/>
                    <a:pt x="3994" y="17847"/>
                    <a:pt x="8924" y="17847"/>
                  </a:cubicBezTo>
                  <a:lnTo>
                    <a:pt x="133782" y="17846"/>
                  </a:lnTo>
                  <a:cubicBezTo>
                    <a:pt x="134482" y="17899"/>
                    <a:pt x="135979" y="18627"/>
                    <a:pt x="136419" y="19109"/>
                  </a:cubicBezTo>
                  <a:lnTo>
                    <a:pt x="161967" y="51759"/>
                  </a:lnTo>
                  <a:cubicBezTo>
                    <a:pt x="163728" y="54009"/>
                    <a:pt x="166351" y="55184"/>
                    <a:pt x="169001" y="55184"/>
                  </a:cubicBezTo>
                  <a:cubicBezTo>
                    <a:pt x="170924" y="55184"/>
                    <a:pt x="172862" y="54564"/>
                    <a:pt x="174495" y="53288"/>
                  </a:cubicBezTo>
                  <a:cubicBezTo>
                    <a:pt x="178376" y="50250"/>
                    <a:pt x="179060" y="44642"/>
                    <a:pt x="176022" y="407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8"/>
            <p:cNvSpPr/>
            <p:nvPr/>
          </p:nvSpPr>
          <p:spPr>
            <a:xfrm>
              <a:off x="10343535" y="2277727"/>
              <a:ext cx="36689" cy="41928"/>
            </a:xfrm>
            <a:custGeom>
              <a:avLst/>
              <a:gdLst/>
              <a:ahLst/>
              <a:cxnLst/>
              <a:rect l="l" t="t" r="r" b="b"/>
              <a:pathLst>
                <a:path w="36689" h="41928" extrusionOk="0">
                  <a:moveTo>
                    <a:pt x="34793" y="27504"/>
                  </a:moveTo>
                  <a:lnTo>
                    <a:pt x="15951" y="3425"/>
                  </a:lnTo>
                  <a:cubicBezTo>
                    <a:pt x="12916" y="-457"/>
                    <a:pt x="7306" y="-1141"/>
                    <a:pt x="3424" y="1896"/>
                  </a:cubicBezTo>
                  <a:cubicBezTo>
                    <a:pt x="-457" y="4933"/>
                    <a:pt x="-1141" y="10542"/>
                    <a:pt x="1897" y="14423"/>
                  </a:cubicBezTo>
                  <a:lnTo>
                    <a:pt x="20739" y="38503"/>
                  </a:lnTo>
                  <a:cubicBezTo>
                    <a:pt x="22499" y="40753"/>
                    <a:pt x="25122" y="41929"/>
                    <a:pt x="27772" y="41929"/>
                  </a:cubicBezTo>
                  <a:cubicBezTo>
                    <a:pt x="29695" y="41929"/>
                    <a:pt x="31633" y="41310"/>
                    <a:pt x="33265" y="40032"/>
                  </a:cubicBezTo>
                  <a:cubicBezTo>
                    <a:pt x="37147" y="36995"/>
                    <a:pt x="37831" y="31386"/>
                    <a:pt x="34793" y="275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8"/>
            <p:cNvSpPr/>
            <p:nvPr/>
          </p:nvSpPr>
          <p:spPr>
            <a:xfrm>
              <a:off x="10155537" y="2173137"/>
              <a:ext cx="113528" cy="17847"/>
            </a:xfrm>
            <a:custGeom>
              <a:avLst/>
              <a:gdLst/>
              <a:ahLst/>
              <a:cxnLst/>
              <a:rect l="l" t="t" r="r" b="b"/>
              <a:pathLst>
                <a:path w="113528" h="17847" extrusionOk="0">
                  <a:moveTo>
                    <a:pt x="104605" y="0"/>
                  </a:moveTo>
                  <a:lnTo>
                    <a:pt x="8924" y="0"/>
                  </a:lnTo>
                  <a:cubicBezTo>
                    <a:pt x="3994" y="0"/>
                    <a:pt x="0" y="3995"/>
                    <a:pt x="0" y="8924"/>
                  </a:cubicBezTo>
                  <a:cubicBezTo>
                    <a:pt x="0" y="13852"/>
                    <a:pt x="3994" y="17847"/>
                    <a:pt x="8924" y="17847"/>
                  </a:cubicBezTo>
                  <a:lnTo>
                    <a:pt x="104605" y="17847"/>
                  </a:lnTo>
                  <a:cubicBezTo>
                    <a:pt x="109535" y="17847"/>
                    <a:pt x="113529" y="13852"/>
                    <a:pt x="113529" y="8924"/>
                  </a:cubicBezTo>
                  <a:cubicBezTo>
                    <a:pt x="113529" y="3995"/>
                    <a:pt x="109535" y="0"/>
                    <a:pt x="10460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8"/>
            <p:cNvSpPr/>
            <p:nvPr/>
          </p:nvSpPr>
          <p:spPr>
            <a:xfrm>
              <a:off x="10155537" y="2144004"/>
              <a:ext cx="113528" cy="17847"/>
            </a:xfrm>
            <a:custGeom>
              <a:avLst/>
              <a:gdLst/>
              <a:ahLst/>
              <a:cxnLst/>
              <a:rect l="l" t="t" r="r" b="b"/>
              <a:pathLst>
                <a:path w="113528" h="17847" extrusionOk="0">
                  <a:moveTo>
                    <a:pt x="104605" y="0"/>
                  </a:moveTo>
                  <a:lnTo>
                    <a:pt x="8924" y="0"/>
                  </a:lnTo>
                  <a:cubicBezTo>
                    <a:pt x="3994" y="0"/>
                    <a:pt x="0" y="3995"/>
                    <a:pt x="0" y="8924"/>
                  </a:cubicBezTo>
                  <a:cubicBezTo>
                    <a:pt x="0" y="13852"/>
                    <a:pt x="3994" y="17847"/>
                    <a:pt x="8924" y="17847"/>
                  </a:cubicBezTo>
                  <a:lnTo>
                    <a:pt x="104605" y="17847"/>
                  </a:lnTo>
                  <a:cubicBezTo>
                    <a:pt x="109535" y="17847"/>
                    <a:pt x="113529" y="13852"/>
                    <a:pt x="113529" y="8924"/>
                  </a:cubicBezTo>
                  <a:cubicBezTo>
                    <a:pt x="113529" y="3995"/>
                    <a:pt x="109535" y="0"/>
                    <a:pt x="10460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8"/>
            <p:cNvSpPr/>
            <p:nvPr/>
          </p:nvSpPr>
          <p:spPr>
            <a:xfrm>
              <a:off x="10146732" y="2329431"/>
              <a:ext cx="557847" cy="148195"/>
            </a:xfrm>
            <a:custGeom>
              <a:avLst/>
              <a:gdLst/>
              <a:ahLst/>
              <a:cxnLst/>
              <a:rect l="l" t="t" r="r" b="b"/>
              <a:pathLst>
                <a:path w="557847" h="148195" extrusionOk="0">
                  <a:moveTo>
                    <a:pt x="556068" y="133924"/>
                  </a:moveTo>
                  <a:cubicBezTo>
                    <a:pt x="493300" y="50064"/>
                    <a:pt x="389695" y="0"/>
                    <a:pt x="278924" y="0"/>
                  </a:cubicBezTo>
                  <a:cubicBezTo>
                    <a:pt x="168154" y="0"/>
                    <a:pt x="64549" y="50066"/>
                    <a:pt x="1780" y="133924"/>
                  </a:cubicBezTo>
                  <a:cubicBezTo>
                    <a:pt x="-1173" y="137869"/>
                    <a:pt x="-370" y="143461"/>
                    <a:pt x="3577" y="146416"/>
                  </a:cubicBezTo>
                  <a:cubicBezTo>
                    <a:pt x="7520" y="149368"/>
                    <a:pt x="13116" y="148566"/>
                    <a:pt x="16068" y="144619"/>
                  </a:cubicBezTo>
                  <a:cubicBezTo>
                    <a:pt x="75486" y="65238"/>
                    <a:pt x="173749" y="17847"/>
                    <a:pt x="278924" y="17847"/>
                  </a:cubicBezTo>
                  <a:cubicBezTo>
                    <a:pt x="384100" y="17847"/>
                    <a:pt x="482364" y="65238"/>
                    <a:pt x="541780" y="144618"/>
                  </a:cubicBezTo>
                  <a:cubicBezTo>
                    <a:pt x="543533" y="146959"/>
                    <a:pt x="546215" y="148195"/>
                    <a:pt x="548931" y="148195"/>
                  </a:cubicBezTo>
                  <a:cubicBezTo>
                    <a:pt x="550791" y="148195"/>
                    <a:pt x="552668" y="147615"/>
                    <a:pt x="554271" y="146415"/>
                  </a:cubicBezTo>
                  <a:cubicBezTo>
                    <a:pt x="558216" y="143461"/>
                    <a:pt x="559021" y="137869"/>
                    <a:pt x="556068" y="1339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8"/>
            <p:cNvSpPr/>
            <p:nvPr/>
          </p:nvSpPr>
          <p:spPr>
            <a:xfrm>
              <a:off x="10351469" y="2433040"/>
              <a:ext cx="158936" cy="158920"/>
            </a:xfrm>
            <a:custGeom>
              <a:avLst/>
              <a:gdLst/>
              <a:ahLst/>
              <a:cxnLst/>
              <a:rect l="l" t="t" r="r" b="b"/>
              <a:pathLst>
                <a:path w="158936" h="158920" extrusionOk="0">
                  <a:moveTo>
                    <a:pt x="158937" y="74173"/>
                  </a:moveTo>
                  <a:cubicBezTo>
                    <a:pt x="158937" y="44858"/>
                    <a:pt x="144210" y="18084"/>
                    <a:pt x="119546" y="2555"/>
                  </a:cubicBezTo>
                  <a:cubicBezTo>
                    <a:pt x="116894" y="884"/>
                    <a:pt x="113835" y="0"/>
                    <a:pt x="110700" y="0"/>
                  </a:cubicBezTo>
                  <a:cubicBezTo>
                    <a:pt x="107851" y="0"/>
                    <a:pt x="105035" y="739"/>
                    <a:pt x="102555" y="2136"/>
                  </a:cubicBezTo>
                  <a:cubicBezTo>
                    <a:pt x="97236" y="5129"/>
                    <a:pt x="93998" y="10781"/>
                    <a:pt x="94103" y="16884"/>
                  </a:cubicBezTo>
                  <a:cubicBezTo>
                    <a:pt x="94412" y="34981"/>
                    <a:pt x="87346" y="53546"/>
                    <a:pt x="74719" y="67819"/>
                  </a:cubicBezTo>
                  <a:cubicBezTo>
                    <a:pt x="71453" y="71511"/>
                    <a:pt x="71798" y="77150"/>
                    <a:pt x="75489" y="80416"/>
                  </a:cubicBezTo>
                  <a:cubicBezTo>
                    <a:pt x="79179" y="83682"/>
                    <a:pt x="84819" y="83338"/>
                    <a:pt x="88086" y="79646"/>
                  </a:cubicBezTo>
                  <a:cubicBezTo>
                    <a:pt x="103324" y="62422"/>
                    <a:pt x="111750" y="40941"/>
                    <a:pt x="111957" y="18915"/>
                  </a:cubicBezTo>
                  <a:cubicBezTo>
                    <a:pt x="130240" y="31316"/>
                    <a:pt x="141087" y="51803"/>
                    <a:pt x="141087" y="74174"/>
                  </a:cubicBezTo>
                  <a:cubicBezTo>
                    <a:pt x="141087" y="79882"/>
                    <a:pt x="140360" y="85420"/>
                    <a:pt x="139005" y="90711"/>
                  </a:cubicBezTo>
                  <a:cubicBezTo>
                    <a:pt x="133433" y="86912"/>
                    <a:pt x="126708" y="84687"/>
                    <a:pt x="119471" y="84687"/>
                  </a:cubicBezTo>
                  <a:cubicBezTo>
                    <a:pt x="100298" y="84687"/>
                    <a:pt x="84700" y="100285"/>
                    <a:pt x="84700" y="119458"/>
                  </a:cubicBezTo>
                  <a:cubicBezTo>
                    <a:pt x="84700" y="126694"/>
                    <a:pt x="86925" y="133420"/>
                    <a:pt x="90724" y="138992"/>
                  </a:cubicBezTo>
                  <a:cubicBezTo>
                    <a:pt x="85432" y="140346"/>
                    <a:pt x="79893" y="141075"/>
                    <a:pt x="74186" y="141075"/>
                  </a:cubicBezTo>
                  <a:cubicBezTo>
                    <a:pt x="51804" y="141075"/>
                    <a:pt x="31312" y="130220"/>
                    <a:pt x="18911" y="111920"/>
                  </a:cubicBezTo>
                  <a:cubicBezTo>
                    <a:pt x="26658" y="111834"/>
                    <a:pt x="34449" y="110712"/>
                    <a:pt x="42082" y="108580"/>
                  </a:cubicBezTo>
                  <a:cubicBezTo>
                    <a:pt x="46828" y="107254"/>
                    <a:pt x="49602" y="102331"/>
                    <a:pt x="48276" y="97584"/>
                  </a:cubicBezTo>
                  <a:cubicBezTo>
                    <a:pt x="46951" y="92838"/>
                    <a:pt x="42027" y="90062"/>
                    <a:pt x="37281" y="91390"/>
                  </a:cubicBezTo>
                  <a:cubicBezTo>
                    <a:pt x="30901" y="93172"/>
                    <a:pt x="24404" y="94076"/>
                    <a:pt x="18052" y="94077"/>
                  </a:cubicBezTo>
                  <a:cubicBezTo>
                    <a:pt x="18052" y="94077"/>
                    <a:pt x="16642" y="94064"/>
                    <a:pt x="16602" y="94064"/>
                  </a:cubicBezTo>
                  <a:cubicBezTo>
                    <a:pt x="10611" y="94064"/>
                    <a:pt x="5067" y="97309"/>
                    <a:pt x="2134" y="102529"/>
                  </a:cubicBezTo>
                  <a:cubicBezTo>
                    <a:pt x="-855" y="107843"/>
                    <a:pt x="-693" y="114347"/>
                    <a:pt x="2553" y="119504"/>
                  </a:cubicBezTo>
                  <a:cubicBezTo>
                    <a:pt x="18082" y="144186"/>
                    <a:pt x="44862" y="158921"/>
                    <a:pt x="74187" y="158921"/>
                  </a:cubicBezTo>
                  <a:cubicBezTo>
                    <a:pt x="85998" y="158921"/>
                    <a:pt x="97243" y="156477"/>
                    <a:pt x="107463" y="152088"/>
                  </a:cubicBezTo>
                  <a:cubicBezTo>
                    <a:pt x="111208" y="153470"/>
                    <a:pt x="115254" y="154227"/>
                    <a:pt x="119474" y="154227"/>
                  </a:cubicBezTo>
                  <a:cubicBezTo>
                    <a:pt x="138644" y="154227"/>
                    <a:pt x="154242" y="138629"/>
                    <a:pt x="154242" y="119457"/>
                  </a:cubicBezTo>
                  <a:cubicBezTo>
                    <a:pt x="154242" y="115239"/>
                    <a:pt x="153485" y="111194"/>
                    <a:pt x="152103" y="107450"/>
                  </a:cubicBezTo>
                  <a:cubicBezTo>
                    <a:pt x="156493" y="97229"/>
                    <a:pt x="158937" y="85984"/>
                    <a:pt x="158937" y="74173"/>
                  </a:cubicBezTo>
                  <a:close/>
                  <a:moveTo>
                    <a:pt x="119472" y="136380"/>
                  </a:moveTo>
                  <a:cubicBezTo>
                    <a:pt x="110141" y="136380"/>
                    <a:pt x="102548" y="128788"/>
                    <a:pt x="102548" y="119457"/>
                  </a:cubicBezTo>
                  <a:cubicBezTo>
                    <a:pt x="102548" y="110125"/>
                    <a:pt x="110141" y="102534"/>
                    <a:pt x="119472" y="102534"/>
                  </a:cubicBezTo>
                  <a:cubicBezTo>
                    <a:pt x="128803" y="102534"/>
                    <a:pt x="136393" y="110125"/>
                    <a:pt x="136393" y="119457"/>
                  </a:cubicBezTo>
                  <a:cubicBezTo>
                    <a:pt x="136393" y="128788"/>
                    <a:pt x="128803" y="136380"/>
                    <a:pt x="119472" y="13638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8"/>
            <p:cNvSpPr/>
            <p:nvPr/>
          </p:nvSpPr>
          <p:spPr>
            <a:xfrm>
              <a:off x="10347653" y="2429208"/>
              <a:ext cx="75681" cy="75682"/>
            </a:xfrm>
            <a:custGeom>
              <a:avLst/>
              <a:gdLst/>
              <a:ahLst/>
              <a:cxnLst/>
              <a:rect l="l" t="t" r="r" b="b"/>
              <a:pathLst>
                <a:path w="75681" h="75682" extrusionOk="0">
                  <a:moveTo>
                    <a:pt x="37839" y="0"/>
                  </a:moveTo>
                  <a:cubicBezTo>
                    <a:pt x="16975" y="0"/>
                    <a:pt x="0" y="16975"/>
                    <a:pt x="0" y="37841"/>
                  </a:cubicBezTo>
                  <a:cubicBezTo>
                    <a:pt x="0" y="58707"/>
                    <a:pt x="16975" y="75683"/>
                    <a:pt x="37839" y="75683"/>
                  </a:cubicBezTo>
                  <a:cubicBezTo>
                    <a:pt x="58705" y="75683"/>
                    <a:pt x="75682" y="58707"/>
                    <a:pt x="75682" y="37841"/>
                  </a:cubicBezTo>
                  <a:cubicBezTo>
                    <a:pt x="75682" y="16975"/>
                    <a:pt x="58705" y="0"/>
                    <a:pt x="37839" y="0"/>
                  </a:cubicBezTo>
                  <a:close/>
                  <a:moveTo>
                    <a:pt x="37839" y="57836"/>
                  </a:moveTo>
                  <a:cubicBezTo>
                    <a:pt x="26815" y="57836"/>
                    <a:pt x="17847" y="48867"/>
                    <a:pt x="17847" y="37843"/>
                  </a:cubicBezTo>
                  <a:cubicBezTo>
                    <a:pt x="17847" y="26818"/>
                    <a:pt x="26816" y="17849"/>
                    <a:pt x="37839" y="17849"/>
                  </a:cubicBezTo>
                  <a:cubicBezTo>
                    <a:pt x="48865" y="17849"/>
                    <a:pt x="57834" y="26818"/>
                    <a:pt x="57834" y="37843"/>
                  </a:cubicBezTo>
                  <a:cubicBezTo>
                    <a:pt x="57834" y="48867"/>
                    <a:pt x="48865" y="57836"/>
                    <a:pt x="37839" y="578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8"/>
            <p:cNvSpPr/>
            <p:nvPr/>
          </p:nvSpPr>
          <p:spPr>
            <a:xfrm>
              <a:off x="10185665" y="2643984"/>
              <a:ext cx="53290" cy="53291"/>
            </a:xfrm>
            <a:custGeom>
              <a:avLst/>
              <a:gdLst/>
              <a:ahLst/>
              <a:cxnLst/>
              <a:rect l="l" t="t" r="r" b="b"/>
              <a:pathLst>
                <a:path w="53290" h="53291" extrusionOk="0">
                  <a:moveTo>
                    <a:pt x="38417" y="0"/>
                  </a:moveTo>
                  <a:lnTo>
                    <a:pt x="14873" y="0"/>
                  </a:lnTo>
                  <a:cubicBezTo>
                    <a:pt x="6671" y="0"/>
                    <a:pt x="0" y="6671"/>
                    <a:pt x="0" y="14873"/>
                  </a:cubicBezTo>
                  <a:lnTo>
                    <a:pt x="0" y="38418"/>
                  </a:lnTo>
                  <a:cubicBezTo>
                    <a:pt x="0" y="46619"/>
                    <a:pt x="6671" y="53291"/>
                    <a:pt x="14873" y="53291"/>
                  </a:cubicBezTo>
                  <a:lnTo>
                    <a:pt x="38417" y="53291"/>
                  </a:lnTo>
                  <a:cubicBezTo>
                    <a:pt x="46619" y="53291"/>
                    <a:pt x="53290" y="46619"/>
                    <a:pt x="53290" y="38418"/>
                  </a:cubicBezTo>
                  <a:lnTo>
                    <a:pt x="53290" y="14873"/>
                  </a:lnTo>
                  <a:cubicBezTo>
                    <a:pt x="53290" y="6671"/>
                    <a:pt x="46619" y="0"/>
                    <a:pt x="38417" y="0"/>
                  </a:cubicBezTo>
                  <a:close/>
                  <a:moveTo>
                    <a:pt x="35443" y="35444"/>
                  </a:moveTo>
                  <a:lnTo>
                    <a:pt x="17847" y="35444"/>
                  </a:lnTo>
                  <a:lnTo>
                    <a:pt x="17847" y="17847"/>
                  </a:lnTo>
                  <a:lnTo>
                    <a:pt x="35443" y="17847"/>
                  </a:lnTo>
                  <a:lnTo>
                    <a:pt x="35443" y="354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8"/>
            <p:cNvSpPr/>
            <p:nvPr/>
          </p:nvSpPr>
          <p:spPr>
            <a:xfrm>
              <a:off x="10243260" y="2643984"/>
              <a:ext cx="53290" cy="53291"/>
            </a:xfrm>
            <a:custGeom>
              <a:avLst/>
              <a:gdLst/>
              <a:ahLst/>
              <a:cxnLst/>
              <a:rect l="l" t="t" r="r" b="b"/>
              <a:pathLst>
                <a:path w="53290" h="53291" extrusionOk="0">
                  <a:moveTo>
                    <a:pt x="38417" y="0"/>
                  </a:moveTo>
                  <a:lnTo>
                    <a:pt x="14873" y="0"/>
                  </a:lnTo>
                  <a:cubicBezTo>
                    <a:pt x="6671" y="0"/>
                    <a:pt x="0" y="6671"/>
                    <a:pt x="0" y="14873"/>
                  </a:cubicBezTo>
                  <a:lnTo>
                    <a:pt x="0" y="38418"/>
                  </a:lnTo>
                  <a:cubicBezTo>
                    <a:pt x="0" y="46619"/>
                    <a:pt x="6671" y="53291"/>
                    <a:pt x="14873" y="53291"/>
                  </a:cubicBezTo>
                  <a:lnTo>
                    <a:pt x="38417" y="53291"/>
                  </a:lnTo>
                  <a:cubicBezTo>
                    <a:pt x="46619" y="53291"/>
                    <a:pt x="53290" y="46619"/>
                    <a:pt x="53290" y="38418"/>
                  </a:cubicBezTo>
                  <a:lnTo>
                    <a:pt x="53290" y="14873"/>
                  </a:lnTo>
                  <a:cubicBezTo>
                    <a:pt x="53290" y="6673"/>
                    <a:pt x="46619" y="0"/>
                    <a:pt x="38417" y="0"/>
                  </a:cubicBezTo>
                  <a:close/>
                  <a:moveTo>
                    <a:pt x="35443" y="35444"/>
                  </a:moveTo>
                  <a:lnTo>
                    <a:pt x="17847" y="35444"/>
                  </a:lnTo>
                  <a:lnTo>
                    <a:pt x="17847" y="17847"/>
                  </a:lnTo>
                  <a:lnTo>
                    <a:pt x="35443" y="17847"/>
                  </a:lnTo>
                  <a:lnTo>
                    <a:pt x="35443" y="354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8"/>
            <p:cNvSpPr/>
            <p:nvPr/>
          </p:nvSpPr>
          <p:spPr>
            <a:xfrm>
              <a:off x="10572625" y="2118887"/>
              <a:ext cx="123150" cy="65769"/>
            </a:xfrm>
            <a:custGeom>
              <a:avLst/>
              <a:gdLst/>
              <a:ahLst/>
              <a:cxnLst/>
              <a:rect l="l" t="t" r="r" b="b"/>
              <a:pathLst>
                <a:path w="123150" h="65769" extrusionOk="0">
                  <a:moveTo>
                    <a:pt x="114227" y="10363"/>
                  </a:moveTo>
                  <a:cubicBezTo>
                    <a:pt x="109298" y="10363"/>
                    <a:pt x="105304" y="14359"/>
                    <a:pt x="105304" y="19287"/>
                  </a:cubicBezTo>
                  <a:lnTo>
                    <a:pt x="105304" y="47922"/>
                  </a:lnTo>
                  <a:lnTo>
                    <a:pt x="93630" y="47922"/>
                  </a:lnTo>
                  <a:lnTo>
                    <a:pt x="93630" y="8924"/>
                  </a:lnTo>
                  <a:cubicBezTo>
                    <a:pt x="93630" y="3995"/>
                    <a:pt x="89636" y="0"/>
                    <a:pt x="84706" y="0"/>
                  </a:cubicBezTo>
                  <a:cubicBezTo>
                    <a:pt x="79777" y="0"/>
                    <a:pt x="75783" y="3995"/>
                    <a:pt x="75783" y="8924"/>
                  </a:cubicBezTo>
                  <a:lnTo>
                    <a:pt x="75783" y="47922"/>
                  </a:lnTo>
                  <a:lnTo>
                    <a:pt x="64106" y="47922"/>
                  </a:lnTo>
                  <a:lnTo>
                    <a:pt x="64106" y="27705"/>
                  </a:lnTo>
                  <a:cubicBezTo>
                    <a:pt x="64106" y="22777"/>
                    <a:pt x="60111" y="18781"/>
                    <a:pt x="55182" y="18781"/>
                  </a:cubicBezTo>
                  <a:cubicBezTo>
                    <a:pt x="50252" y="18781"/>
                    <a:pt x="46258" y="22777"/>
                    <a:pt x="46258" y="27705"/>
                  </a:cubicBezTo>
                  <a:lnTo>
                    <a:pt x="46258" y="47922"/>
                  </a:lnTo>
                  <a:lnTo>
                    <a:pt x="34582" y="47922"/>
                  </a:lnTo>
                  <a:lnTo>
                    <a:pt x="34582" y="41304"/>
                  </a:lnTo>
                  <a:cubicBezTo>
                    <a:pt x="34582" y="36375"/>
                    <a:pt x="30588" y="32380"/>
                    <a:pt x="25659" y="32380"/>
                  </a:cubicBezTo>
                  <a:cubicBezTo>
                    <a:pt x="20729" y="32380"/>
                    <a:pt x="16735" y="36375"/>
                    <a:pt x="16735" y="41304"/>
                  </a:cubicBezTo>
                  <a:lnTo>
                    <a:pt x="16735" y="47922"/>
                  </a:lnTo>
                  <a:lnTo>
                    <a:pt x="8924" y="47922"/>
                  </a:lnTo>
                  <a:cubicBezTo>
                    <a:pt x="3995" y="47922"/>
                    <a:pt x="0" y="51917"/>
                    <a:pt x="0" y="56845"/>
                  </a:cubicBezTo>
                  <a:cubicBezTo>
                    <a:pt x="-1" y="61774"/>
                    <a:pt x="3993" y="65769"/>
                    <a:pt x="8923" y="65769"/>
                  </a:cubicBezTo>
                  <a:lnTo>
                    <a:pt x="114227" y="65769"/>
                  </a:lnTo>
                  <a:cubicBezTo>
                    <a:pt x="118877" y="65769"/>
                    <a:pt x="122693" y="62211"/>
                    <a:pt x="123109" y="57669"/>
                  </a:cubicBezTo>
                  <a:cubicBezTo>
                    <a:pt x="123136" y="57397"/>
                    <a:pt x="123151" y="57124"/>
                    <a:pt x="123151" y="56845"/>
                  </a:cubicBezTo>
                  <a:lnTo>
                    <a:pt x="123151" y="19287"/>
                  </a:lnTo>
                  <a:cubicBezTo>
                    <a:pt x="123151" y="14359"/>
                    <a:pt x="119157" y="10363"/>
                    <a:pt x="114227" y="103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8"/>
            <p:cNvSpPr/>
            <p:nvPr/>
          </p:nvSpPr>
          <p:spPr>
            <a:xfrm>
              <a:off x="10603415" y="2207457"/>
              <a:ext cx="17860" cy="17847"/>
            </a:xfrm>
            <a:custGeom>
              <a:avLst/>
              <a:gdLst/>
              <a:ahLst/>
              <a:cxnLst/>
              <a:rect l="l" t="t" r="r" b="b"/>
              <a:pathLst>
                <a:path w="17860" h="17847" extrusionOk="0">
                  <a:moveTo>
                    <a:pt x="15243" y="2618"/>
                  </a:moveTo>
                  <a:cubicBezTo>
                    <a:pt x="13577" y="952"/>
                    <a:pt x="11281" y="0"/>
                    <a:pt x="8924" y="0"/>
                  </a:cubicBezTo>
                  <a:cubicBezTo>
                    <a:pt x="6580" y="0"/>
                    <a:pt x="4285" y="952"/>
                    <a:pt x="2618" y="2618"/>
                  </a:cubicBezTo>
                  <a:cubicBezTo>
                    <a:pt x="953" y="4271"/>
                    <a:pt x="0" y="6568"/>
                    <a:pt x="0" y="8924"/>
                  </a:cubicBezTo>
                  <a:cubicBezTo>
                    <a:pt x="0" y="11268"/>
                    <a:pt x="953" y="13576"/>
                    <a:pt x="2618" y="15230"/>
                  </a:cubicBezTo>
                  <a:cubicBezTo>
                    <a:pt x="4283" y="16896"/>
                    <a:pt x="6580" y="17847"/>
                    <a:pt x="8924" y="17847"/>
                  </a:cubicBezTo>
                  <a:cubicBezTo>
                    <a:pt x="11281" y="17847"/>
                    <a:pt x="13577" y="16896"/>
                    <a:pt x="15243" y="15230"/>
                  </a:cubicBezTo>
                  <a:cubicBezTo>
                    <a:pt x="16908" y="13576"/>
                    <a:pt x="17861" y="11268"/>
                    <a:pt x="17861" y="8924"/>
                  </a:cubicBezTo>
                  <a:cubicBezTo>
                    <a:pt x="17861" y="6580"/>
                    <a:pt x="16908" y="4271"/>
                    <a:pt x="15243"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8"/>
            <p:cNvSpPr/>
            <p:nvPr/>
          </p:nvSpPr>
          <p:spPr>
            <a:xfrm>
              <a:off x="10640670" y="2207457"/>
              <a:ext cx="17847" cy="17847"/>
            </a:xfrm>
            <a:custGeom>
              <a:avLst/>
              <a:gdLst/>
              <a:ahLst/>
              <a:cxnLst/>
              <a:rect l="l" t="t" r="r" b="b"/>
              <a:pathLst>
                <a:path w="17847" h="17847" extrusionOk="0">
                  <a:moveTo>
                    <a:pt x="15242" y="2606"/>
                  </a:moveTo>
                  <a:cubicBezTo>
                    <a:pt x="13577" y="952"/>
                    <a:pt x="11280" y="0"/>
                    <a:pt x="8924" y="0"/>
                  </a:cubicBezTo>
                  <a:cubicBezTo>
                    <a:pt x="6580" y="0"/>
                    <a:pt x="4283" y="952"/>
                    <a:pt x="2618" y="2606"/>
                  </a:cubicBezTo>
                  <a:cubicBezTo>
                    <a:pt x="963" y="4271"/>
                    <a:pt x="0" y="6568"/>
                    <a:pt x="0" y="8924"/>
                  </a:cubicBezTo>
                  <a:cubicBezTo>
                    <a:pt x="0" y="11268"/>
                    <a:pt x="964" y="13576"/>
                    <a:pt x="2618" y="15230"/>
                  </a:cubicBezTo>
                  <a:cubicBezTo>
                    <a:pt x="4282" y="16896"/>
                    <a:pt x="6580" y="17847"/>
                    <a:pt x="8924" y="17847"/>
                  </a:cubicBezTo>
                  <a:cubicBezTo>
                    <a:pt x="11280" y="17847"/>
                    <a:pt x="13576" y="16896"/>
                    <a:pt x="15242" y="15230"/>
                  </a:cubicBezTo>
                  <a:cubicBezTo>
                    <a:pt x="16897" y="13576"/>
                    <a:pt x="17847" y="11268"/>
                    <a:pt x="17847" y="8924"/>
                  </a:cubicBezTo>
                  <a:cubicBezTo>
                    <a:pt x="17847" y="6568"/>
                    <a:pt x="16896" y="4271"/>
                    <a:pt x="15242" y="26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8"/>
            <p:cNvSpPr/>
            <p:nvPr/>
          </p:nvSpPr>
          <p:spPr>
            <a:xfrm>
              <a:off x="10677923" y="2207457"/>
              <a:ext cx="17847" cy="17847"/>
            </a:xfrm>
            <a:custGeom>
              <a:avLst/>
              <a:gdLst/>
              <a:ahLst/>
              <a:cxnLst/>
              <a:rect l="l" t="t" r="r" b="b"/>
              <a:pathLst>
                <a:path w="17847" h="17847" extrusionOk="0">
                  <a:moveTo>
                    <a:pt x="15243" y="2618"/>
                  </a:moveTo>
                  <a:cubicBezTo>
                    <a:pt x="13577" y="952"/>
                    <a:pt x="11281" y="0"/>
                    <a:pt x="8924" y="0"/>
                  </a:cubicBezTo>
                  <a:cubicBezTo>
                    <a:pt x="6580" y="0"/>
                    <a:pt x="4285" y="952"/>
                    <a:pt x="2618" y="2618"/>
                  </a:cubicBezTo>
                  <a:cubicBezTo>
                    <a:pt x="952" y="4271"/>
                    <a:pt x="0" y="6568"/>
                    <a:pt x="0" y="8924"/>
                  </a:cubicBezTo>
                  <a:cubicBezTo>
                    <a:pt x="0" y="11268"/>
                    <a:pt x="952" y="13576"/>
                    <a:pt x="2618" y="15230"/>
                  </a:cubicBezTo>
                  <a:cubicBezTo>
                    <a:pt x="4271" y="16896"/>
                    <a:pt x="6580" y="17847"/>
                    <a:pt x="8924" y="17847"/>
                  </a:cubicBezTo>
                  <a:cubicBezTo>
                    <a:pt x="11281" y="17847"/>
                    <a:pt x="13577" y="16896"/>
                    <a:pt x="15243" y="15230"/>
                  </a:cubicBezTo>
                  <a:cubicBezTo>
                    <a:pt x="16897" y="13576"/>
                    <a:pt x="17847" y="11268"/>
                    <a:pt x="17847" y="8924"/>
                  </a:cubicBezTo>
                  <a:cubicBezTo>
                    <a:pt x="17847" y="6580"/>
                    <a:pt x="16896" y="4271"/>
                    <a:pt x="15243" y="26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8"/>
            <p:cNvSpPr/>
            <p:nvPr/>
          </p:nvSpPr>
          <p:spPr>
            <a:xfrm>
              <a:off x="10168552" y="2363969"/>
              <a:ext cx="527224" cy="286486"/>
            </a:xfrm>
            <a:custGeom>
              <a:avLst/>
              <a:gdLst/>
              <a:ahLst/>
              <a:cxnLst/>
              <a:rect l="l" t="t" r="r" b="b"/>
              <a:pathLst>
                <a:path w="527224" h="286486" extrusionOk="0">
                  <a:moveTo>
                    <a:pt x="518299" y="265756"/>
                  </a:moveTo>
                  <a:lnTo>
                    <a:pt x="453673" y="265757"/>
                  </a:lnTo>
                  <a:cubicBezTo>
                    <a:pt x="452939" y="265708"/>
                    <a:pt x="451361" y="264955"/>
                    <a:pt x="450888" y="264444"/>
                  </a:cubicBezTo>
                  <a:lnTo>
                    <a:pt x="427266" y="235197"/>
                  </a:lnTo>
                  <a:cubicBezTo>
                    <a:pt x="459935" y="213542"/>
                    <a:pt x="488637" y="185560"/>
                    <a:pt x="511442" y="152252"/>
                  </a:cubicBezTo>
                  <a:cubicBezTo>
                    <a:pt x="515185" y="146777"/>
                    <a:pt x="515184" y="139705"/>
                    <a:pt x="511438" y="134230"/>
                  </a:cubicBezTo>
                  <a:cubicBezTo>
                    <a:pt x="453895" y="50180"/>
                    <a:pt x="358816" y="0"/>
                    <a:pt x="257104" y="0"/>
                  </a:cubicBezTo>
                  <a:cubicBezTo>
                    <a:pt x="155391" y="0"/>
                    <a:pt x="60312" y="50180"/>
                    <a:pt x="2767" y="134231"/>
                  </a:cubicBezTo>
                  <a:cubicBezTo>
                    <a:pt x="-922" y="139621"/>
                    <a:pt x="-923" y="146864"/>
                    <a:pt x="2768" y="152258"/>
                  </a:cubicBezTo>
                  <a:cubicBezTo>
                    <a:pt x="60313" y="236307"/>
                    <a:pt x="155392" y="286486"/>
                    <a:pt x="257104" y="286486"/>
                  </a:cubicBezTo>
                  <a:cubicBezTo>
                    <a:pt x="312341" y="286486"/>
                    <a:pt x="365618" y="271681"/>
                    <a:pt x="411996" y="244693"/>
                  </a:cubicBezTo>
                  <a:lnTo>
                    <a:pt x="437003" y="275657"/>
                  </a:lnTo>
                  <a:cubicBezTo>
                    <a:pt x="440781" y="280336"/>
                    <a:pt x="447620" y="283603"/>
                    <a:pt x="453634" y="283603"/>
                  </a:cubicBezTo>
                  <a:lnTo>
                    <a:pt x="518301" y="283603"/>
                  </a:lnTo>
                  <a:cubicBezTo>
                    <a:pt x="523230" y="283603"/>
                    <a:pt x="527225" y="279608"/>
                    <a:pt x="527225" y="274679"/>
                  </a:cubicBezTo>
                  <a:cubicBezTo>
                    <a:pt x="527222" y="269751"/>
                    <a:pt x="523228" y="265756"/>
                    <a:pt x="518299" y="265756"/>
                  </a:cubicBezTo>
                  <a:close/>
                  <a:moveTo>
                    <a:pt x="18230" y="143244"/>
                  </a:moveTo>
                  <a:cubicBezTo>
                    <a:pt x="62474" y="79233"/>
                    <a:pt x="129905" y="36276"/>
                    <a:pt x="204976" y="22568"/>
                  </a:cubicBezTo>
                  <a:cubicBezTo>
                    <a:pt x="158345" y="42789"/>
                    <a:pt x="125640" y="89266"/>
                    <a:pt x="125640" y="143244"/>
                  </a:cubicBezTo>
                  <a:cubicBezTo>
                    <a:pt x="125640" y="197221"/>
                    <a:pt x="158345" y="243699"/>
                    <a:pt x="204977" y="263920"/>
                  </a:cubicBezTo>
                  <a:cubicBezTo>
                    <a:pt x="129907" y="250212"/>
                    <a:pt x="62474" y="207253"/>
                    <a:pt x="18230" y="143244"/>
                  </a:cubicBezTo>
                  <a:close/>
                  <a:moveTo>
                    <a:pt x="399491" y="200800"/>
                  </a:moveTo>
                  <a:cubicBezTo>
                    <a:pt x="396395" y="196967"/>
                    <a:pt x="390774" y="196368"/>
                    <a:pt x="386941" y="199465"/>
                  </a:cubicBezTo>
                  <a:cubicBezTo>
                    <a:pt x="383107" y="202563"/>
                    <a:pt x="382508" y="208180"/>
                    <a:pt x="385605" y="212015"/>
                  </a:cubicBezTo>
                  <a:lnTo>
                    <a:pt x="400645" y="230634"/>
                  </a:lnTo>
                  <a:cubicBezTo>
                    <a:pt x="372408" y="246709"/>
                    <a:pt x="341527" y="258023"/>
                    <a:pt x="309229" y="263920"/>
                  </a:cubicBezTo>
                  <a:cubicBezTo>
                    <a:pt x="355861" y="243700"/>
                    <a:pt x="388567" y="197223"/>
                    <a:pt x="388567" y="143244"/>
                  </a:cubicBezTo>
                  <a:cubicBezTo>
                    <a:pt x="388567" y="130940"/>
                    <a:pt x="386866" y="118757"/>
                    <a:pt x="383515" y="107034"/>
                  </a:cubicBezTo>
                  <a:cubicBezTo>
                    <a:pt x="382161" y="102296"/>
                    <a:pt x="377219" y="99552"/>
                    <a:pt x="372483" y="100907"/>
                  </a:cubicBezTo>
                  <a:cubicBezTo>
                    <a:pt x="367743" y="102262"/>
                    <a:pt x="365001" y="107201"/>
                    <a:pt x="366356" y="111940"/>
                  </a:cubicBezTo>
                  <a:cubicBezTo>
                    <a:pt x="369252" y="122068"/>
                    <a:pt x="370720" y="132599"/>
                    <a:pt x="370720" y="143244"/>
                  </a:cubicBezTo>
                  <a:cubicBezTo>
                    <a:pt x="370720" y="205891"/>
                    <a:pt x="319753" y="256858"/>
                    <a:pt x="257106" y="256858"/>
                  </a:cubicBezTo>
                  <a:cubicBezTo>
                    <a:pt x="194459" y="256858"/>
                    <a:pt x="143491" y="205891"/>
                    <a:pt x="143491" y="143244"/>
                  </a:cubicBezTo>
                  <a:cubicBezTo>
                    <a:pt x="143491" y="80597"/>
                    <a:pt x="194459" y="29628"/>
                    <a:pt x="257106" y="29628"/>
                  </a:cubicBezTo>
                  <a:cubicBezTo>
                    <a:pt x="288879" y="29628"/>
                    <a:pt x="318342" y="42408"/>
                    <a:pt x="340066" y="65616"/>
                  </a:cubicBezTo>
                  <a:cubicBezTo>
                    <a:pt x="343432" y="69212"/>
                    <a:pt x="349079" y="69400"/>
                    <a:pt x="352680" y="66032"/>
                  </a:cubicBezTo>
                  <a:cubicBezTo>
                    <a:pt x="356277" y="62664"/>
                    <a:pt x="356464" y="57017"/>
                    <a:pt x="353097" y="53419"/>
                  </a:cubicBezTo>
                  <a:cubicBezTo>
                    <a:pt x="340628" y="40101"/>
                    <a:pt x="325572" y="29645"/>
                    <a:pt x="309074" y="22540"/>
                  </a:cubicBezTo>
                  <a:cubicBezTo>
                    <a:pt x="384210" y="36215"/>
                    <a:pt x="451709" y="79190"/>
                    <a:pt x="495981" y="143244"/>
                  </a:cubicBezTo>
                  <a:cubicBezTo>
                    <a:pt x="474287" y="174630"/>
                    <a:pt x="447015" y="200949"/>
                    <a:pt x="416003" y="221247"/>
                  </a:cubicBezTo>
                  <a:lnTo>
                    <a:pt x="399491" y="2008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8"/>
            <p:cNvSpPr/>
            <p:nvPr/>
          </p:nvSpPr>
          <p:spPr>
            <a:xfrm>
              <a:off x="10607311" y="2656075"/>
              <a:ext cx="88463" cy="17847"/>
            </a:xfrm>
            <a:custGeom>
              <a:avLst/>
              <a:gdLst/>
              <a:ahLst/>
              <a:cxnLst/>
              <a:rect l="l" t="t" r="r" b="b"/>
              <a:pathLst>
                <a:path w="88463" h="17847" extrusionOk="0">
                  <a:moveTo>
                    <a:pt x="79540" y="0"/>
                  </a:moveTo>
                  <a:lnTo>
                    <a:pt x="8924" y="0"/>
                  </a:lnTo>
                  <a:cubicBezTo>
                    <a:pt x="3995" y="0"/>
                    <a:pt x="0" y="3995"/>
                    <a:pt x="0" y="8924"/>
                  </a:cubicBezTo>
                  <a:cubicBezTo>
                    <a:pt x="0" y="13852"/>
                    <a:pt x="3995" y="17847"/>
                    <a:pt x="8924" y="17847"/>
                  </a:cubicBezTo>
                  <a:lnTo>
                    <a:pt x="79540" y="17847"/>
                  </a:lnTo>
                  <a:cubicBezTo>
                    <a:pt x="84470" y="17847"/>
                    <a:pt x="88464" y="13852"/>
                    <a:pt x="88464" y="8924"/>
                  </a:cubicBezTo>
                  <a:cubicBezTo>
                    <a:pt x="88464" y="3995"/>
                    <a:pt x="84470" y="0"/>
                    <a:pt x="7954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8"/>
            <p:cNvSpPr/>
            <p:nvPr/>
          </p:nvSpPr>
          <p:spPr>
            <a:xfrm>
              <a:off x="10607311" y="2682426"/>
              <a:ext cx="88463" cy="17847"/>
            </a:xfrm>
            <a:custGeom>
              <a:avLst/>
              <a:gdLst/>
              <a:ahLst/>
              <a:cxnLst/>
              <a:rect l="l" t="t" r="r" b="b"/>
              <a:pathLst>
                <a:path w="88463" h="17847" extrusionOk="0">
                  <a:moveTo>
                    <a:pt x="79540" y="0"/>
                  </a:moveTo>
                  <a:lnTo>
                    <a:pt x="8924" y="0"/>
                  </a:lnTo>
                  <a:cubicBezTo>
                    <a:pt x="3995" y="0"/>
                    <a:pt x="0" y="3995"/>
                    <a:pt x="0" y="8924"/>
                  </a:cubicBezTo>
                  <a:cubicBezTo>
                    <a:pt x="0" y="13852"/>
                    <a:pt x="3995" y="17847"/>
                    <a:pt x="8924" y="17847"/>
                  </a:cubicBezTo>
                  <a:lnTo>
                    <a:pt x="79540" y="17847"/>
                  </a:lnTo>
                  <a:cubicBezTo>
                    <a:pt x="84470" y="17847"/>
                    <a:pt x="88464" y="13852"/>
                    <a:pt x="88464" y="8924"/>
                  </a:cubicBezTo>
                  <a:cubicBezTo>
                    <a:pt x="88464" y="3995"/>
                    <a:pt x="84470" y="0"/>
                    <a:pt x="7954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8"/>
            <p:cNvSpPr/>
            <p:nvPr/>
          </p:nvSpPr>
          <p:spPr>
            <a:xfrm>
              <a:off x="10607311" y="2708776"/>
              <a:ext cx="88463" cy="17847"/>
            </a:xfrm>
            <a:custGeom>
              <a:avLst/>
              <a:gdLst/>
              <a:ahLst/>
              <a:cxnLst/>
              <a:rect l="l" t="t" r="r" b="b"/>
              <a:pathLst>
                <a:path w="88463" h="17847" extrusionOk="0">
                  <a:moveTo>
                    <a:pt x="79540" y="0"/>
                  </a:moveTo>
                  <a:lnTo>
                    <a:pt x="8924" y="0"/>
                  </a:lnTo>
                  <a:cubicBezTo>
                    <a:pt x="3995" y="0"/>
                    <a:pt x="0" y="3995"/>
                    <a:pt x="0" y="8924"/>
                  </a:cubicBezTo>
                  <a:cubicBezTo>
                    <a:pt x="0" y="13852"/>
                    <a:pt x="3995" y="17847"/>
                    <a:pt x="8924" y="17847"/>
                  </a:cubicBezTo>
                  <a:lnTo>
                    <a:pt x="79540" y="17847"/>
                  </a:lnTo>
                  <a:cubicBezTo>
                    <a:pt x="84470" y="17847"/>
                    <a:pt x="88464" y="13852"/>
                    <a:pt x="88464" y="8924"/>
                  </a:cubicBezTo>
                  <a:cubicBezTo>
                    <a:pt x="88464" y="3995"/>
                    <a:pt x="84470" y="0"/>
                    <a:pt x="7954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3" name="Google Shape;423;p18"/>
          <p:cNvGrpSpPr/>
          <p:nvPr/>
        </p:nvGrpSpPr>
        <p:grpSpPr>
          <a:xfrm>
            <a:off x="4342498" y="1549418"/>
            <a:ext cx="457199" cy="440280"/>
            <a:chOff x="9158913" y="2105631"/>
            <a:chExt cx="609193" cy="585634"/>
          </a:xfrm>
        </p:grpSpPr>
        <p:sp>
          <p:nvSpPr>
            <p:cNvPr id="424" name="Google Shape;424;p18"/>
            <p:cNvSpPr/>
            <p:nvPr/>
          </p:nvSpPr>
          <p:spPr>
            <a:xfrm>
              <a:off x="9432867" y="2569216"/>
              <a:ext cx="50426" cy="17847"/>
            </a:xfrm>
            <a:custGeom>
              <a:avLst/>
              <a:gdLst/>
              <a:ahLst/>
              <a:cxnLst/>
              <a:rect l="l" t="t" r="r" b="b"/>
              <a:pathLst>
                <a:path w="50426" h="17847" extrusionOk="0">
                  <a:moveTo>
                    <a:pt x="41502" y="0"/>
                  </a:moveTo>
                  <a:lnTo>
                    <a:pt x="8924" y="0"/>
                  </a:lnTo>
                  <a:cubicBezTo>
                    <a:pt x="3995" y="0"/>
                    <a:pt x="0" y="3994"/>
                    <a:pt x="0" y="8924"/>
                  </a:cubicBezTo>
                  <a:cubicBezTo>
                    <a:pt x="0" y="13853"/>
                    <a:pt x="3995" y="17847"/>
                    <a:pt x="8924" y="17847"/>
                  </a:cubicBezTo>
                  <a:lnTo>
                    <a:pt x="41502" y="17847"/>
                  </a:lnTo>
                  <a:cubicBezTo>
                    <a:pt x="46432" y="17847"/>
                    <a:pt x="50426" y="13853"/>
                    <a:pt x="50426" y="8924"/>
                  </a:cubicBezTo>
                  <a:cubicBezTo>
                    <a:pt x="50426" y="3994"/>
                    <a:pt x="46432" y="0"/>
                    <a:pt x="4150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8"/>
            <p:cNvSpPr/>
            <p:nvPr/>
          </p:nvSpPr>
          <p:spPr>
            <a:xfrm>
              <a:off x="9446440" y="2352768"/>
              <a:ext cx="101569" cy="17847"/>
            </a:xfrm>
            <a:custGeom>
              <a:avLst/>
              <a:gdLst/>
              <a:ahLst/>
              <a:cxnLst/>
              <a:rect l="l" t="t" r="r" b="b"/>
              <a:pathLst>
                <a:path w="101569" h="17847" extrusionOk="0">
                  <a:moveTo>
                    <a:pt x="92646" y="0"/>
                  </a:moveTo>
                  <a:lnTo>
                    <a:pt x="8924" y="0"/>
                  </a:lnTo>
                  <a:cubicBezTo>
                    <a:pt x="3995" y="0"/>
                    <a:pt x="0" y="3994"/>
                    <a:pt x="0" y="8924"/>
                  </a:cubicBezTo>
                  <a:cubicBezTo>
                    <a:pt x="0" y="13853"/>
                    <a:pt x="3995" y="17847"/>
                    <a:pt x="8924" y="17847"/>
                  </a:cubicBezTo>
                  <a:lnTo>
                    <a:pt x="92646" y="17847"/>
                  </a:lnTo>
                  <a:cubicBezTo>
                    <a:pt x="97576" y="17847"/>
                    <a:pt x="101570" y="13853"/>
                    <a:pt x="101570" y="8924"/>
                  </a:cubicBezTo>
                  <a:cubicBezTo>
                    <a:pt x="101570" y="3994"/>
                    <a:pt x="97576" y="0"/>
                    <a:pt x="9264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8"/>
            <p:cNvSpPr/>
            <p:nvPr/>
          </p:nvSpPr>
          <p:spPr>
            <a:xfrm>
              <a:off x="9558185" y="2352768"/>
              <a:ext cx="85040" cy="17847"/>
            </a:xfrm>
            <a:custGeom>
              <a:avLst/>
              <a:gdLst/>
              <a:ahLst/>
              <a:cxnLst/>
              <a:rect l="l" t="t" r="r" b="b"/>
              <a:pathLst>
                <a:path w="85040" h="17847" extrusionOk="0">
                  <a:moveTo>
                    <a:pt x="76117" y="0"/>
                  </a:moveTo>
                  <a:lnTo>
                    <a:pt x="8924" y="0"/>
                  </a:lnTo>
                  <a:cubicBezTo>
                    <a:pt x="3994" y="0"/>
                    <a:pt x="0" y="3994"/>
                    <a:pt x="0" y="8924"/>
                  </a:cubicBezTo>
                  <a:cubicBezTo>
                    <a:pt x="0" y="13853"/>
                    <a:pt x="3994" y="17847"/>
                    <a:pt x="8924" y="17847"/>
                  </a:cubicBezTo>
                  <a:lnTo>
                    <a:pt x="76117" y="17847"/>
                  </a:lnTo>
                  <a:cubicBezTo>
                    <a:pt x="81046" y="17847"/>
                    <a:pt x="85041" y="13853"/>
                    <a:pt x="85041" y="8924"/>
                  </a:cubicBezTo>
                  <a:cubicBezTo>
                    <a:pt x="85041" y="3995"/>
                    <a:pt x="81045" y="0"/>
                    <a:pt x="7611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8"/>
            <p:cNvSpPr/>
            <p:nvPr/>
          </p:nvSpPr>
          <p:spPr>
            <a:xfrm>
              <a:off x="9446440" y="2389417"/>
              <a:ext cx="194920" cy="17847"/>
            </a:xfrm>
            <a:custGeom>
              <a:avLst/>
              <a:gdLst/>
              <a:ahLst/>
              <a:cxnLst/>
              <a:rect l="l" t="t" r="r" b="b"/>
              <a:pathLst>
                <a:path w="194920" h="17847" extrusionOk="0">
                  <a:moveTo>
                    <a:pt x="185998" y="0"/>
                  </a:moveTo>
                  <a:lnTo>
                    <a:pt x="8924" y="0"/>
                  </a:lnTo>
                  <a:cubicBezTo>
                    <a:pt x="3995" y="0"/>
                    <a:pt x="0" y="3994"/>
                    <a:pt x="0" y="8924"/>
                  </a:cubicBezTo>
                  <a:cubicBezTo>
                    <a:pt x="0" y="13853"/>
                    <a:pt x="3995" y="17847"/>
                    <a:pt x="8924" y="17847"/>
                  </a:cubicBezTo>
                  <a:lnTo>
                    <a:pt x="185997" y="17847"/>
                  </a:lnTo>
                  <a:cubicBezTo>
                    <a:pt x="190926" y="17847"/>
                    <a:pt x="194920" y="13853"/>
                    <a:pt x="194920" y="8924"/>
                  </a:cubicBezTo>
                  <a:cubicBezTo>
                    <a:pt x="194922" y="3995"/>
                    <a:pt x="190926" y="0"/>
                    <a:pt x="185998"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8"/>
            <p:cNvSpPr/>
            <p:nvPr/>
          </p:nvSpPr>
          <p:spPr>
            <a:xfrm>
              <a:off x="9446440" y="2426064"/>
              <a:ext cx="69418" cy="17847"/>
            </a:xfrm>
            <a:custGeom>
              <a:avLst/>
              <a:gdLst/>
              <a:ahLst/>
              <a:cxnLst/>
              <a:rect l="l" t="t" r="r" b="b"/>
              <a:pathLst>
                <a:path w="69418" h="17847" extrusionOk="0">
                  <a:moveTo>
                    <a:pt x="60495" y="0"/>
                  </a:moveTo>
                  <a:lnTo>
                    <a:pt x="8924" y="0"/>
                  </a:lnTo>
                  <a:cubicBezTo>
                    <a:pt x="3995" y="0"/>
                    <a:pt x="0" y="3994"/>
                    <a:pt x="0" y="8924"/>
                  </a:cubicBezTo>
                  <a:cubicBezTo>
                    <a:pt x="0" y="13853"/>
                    <a:pt x="3995" y="17847"/>
                    <a:pt x="8924" y="17847"/>
                  </a:cubicBezTo>
                  <a:lnTo>
                    <a:pt x="60495" y="17847"/>
                  </a:lnTo>
                  <a:cubicBezTo>
                    <a:pt x="65424" y="17847"/>
                    <a:pt x="69418" y="13853"/>
                    <a:pt x="69418" y="8924"/>
                  </a:cubicBezTo>
                  <a:cubicBezTo>
                    <a:pt x="69418" y="3994"/>
                    <a:pt x="65423" y="0"/>
                    <a:pt x="6049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8"/>
            <p:cNvSpPr/>
            <p:nvPr/>
          </p:nvSpPr>
          <p:spPr>
            <a:xfrm>
              <a:off x="9525148" y="2426064"/>
              <a:ext cx="69417" cy="17847"/>
            </a:xfrm>
            <a:custGeom>
              <a:avLst/>
              <a:gdLst/>
              <a:ahLst/>
              <a:cxnLst/>
              <a:rect l="l" t="t" r="r" b="b"/>
              <a:pathLst>
                <a:path w="69417" h="17847" extrusionOk="0">
                  <a:moveTo>
                    <a:pt x="60493" y="0"/>
                  </a:moveTo>
                  <a:lnTo>
                    <a:pt x="8924" y="0"/>
                  </a:lnTo>
                  <a:cubicBezTo>
                    <a:pt x="3994" y="0"/>
                    <a:pt x="0" y="3994"/>
                    <a:pt x="0" y="8924"/>
                  </a:cubicBezTo>
                  <a:cubicBezTo>
                    <a:pt x="0" y="13853"/>
                    <a:pt x="3994" y="17847"/>
                    <a:pt x="8924" y="17847"/>
                  </a:cubicBezTo>
                  <a:lnTo>
                    <a:pt x="60493" y="17847"/>
                  </a:lnTo>
                  <a:cubicBezTo>
                    <a:pt x="65423" y="17847"/>
                    <a:pt x="69417" y="13853"/>
                    <a:pt x="69417" y="8924"/>
                  </a:cubicBezTo>
                  <a:cubicBezTo>
                    <a:pt x="69417" y="3994"/>
                    <a:pt x="65423" y="0"/>
                    <a:pt x="60493"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8"/>
            <p:cNvSpPr/>
            <p:nvPr/>
          </p:nvSpPr>
          <p:spPr>
            <a:xfrm>
              <a:off x="9604764" y="2426064"/>
              <a:ext cx="36596" cy="17847"/>
            </a:xfrm>
            <a:custGeom>
              <a:avLst/>
              <a:gdLst/>
              <a:ahLst/>
              <a:cxnLst/>
              <a:rect l="l" t="t" r="r" b="b"/>
              <a:pathLst>
                <a:path w="36596" h="17847" extrusionOk="0">
                  <a:moveTo>
                    <a:pt x="27673" y="0"/>
                  </a:moveTo>
                  <a:lnTo>
                    <a:pt x="8924" y="0"/>
                  </a:lnTo>
                  <a:cubicBezTo>
                    <a:pt x="3994" y="0"/>
                    <a:pt x="0" y="3994"/>
                    <a:pt x="0" y="8924"/>
                  </a:cubicBezTo>
                  <a:cubicBezTo>
                    <a:pt x="0" y="13853"/>
                    <a:pt x="3994" y="17847"/>
                    <a:pt x="8924" y="17847"/>
                  </a:cubicBezTo>
                  <a:lnTo>
                    <a:pt x="27673" y="17847"/>
                  </a:lnTo>
                  <a:cubicBezTo>
                    <a:pt x="32603" y="17847"/>
                    <a:pt x="36597" y="13853"/>
                    <a:pt x="36597" y="8924"/>
                  </a:cubicBezTo>
                  <a:cubicBezTo>
                    <a:pt x="36597" y="3994"/>
                    <a:pt x="32601" y="0"/>
                    <a:pt x="27673"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8"/>
            <p:cNvSpPr/>
            <p:nvPr/>
          </p:nvSpPr>
          <p:spPr>
            <a:xfrm>
              <a:off x="9446440" y="2462714"/>
              <a:ext cx="194920" cy="17847"/>
            </a:xfrm>
            <a:custGeom>
              <a:avLst/>
              <a:gdLst/>
              <a:ahLst/>
              <a:cxnLst/>
              <a:rect l="l" t="t" r="r" b="b"/>
              <a:pathLst>
                <a:path w="194920" h="17847" extrusionOk="0">
                  <a:moveTo>
                    <a:pt x="185998" y="0"/>
                  </a:moveTo>
                  <a:lnTo>
                    <a:pt x="8924" y="0"/>
                  </a:lnTo>
                  <a:cubicBezTo>
                    <a:pt x="3995" y="0"/>
                    <a:pt x="0" y="3994"/>
                    <a:pt x="0" y="8924"/>
                  </a:cubicBezTo>
                  <a:cubicBezTo>
                    <a:pt x="0" y="13853"/>
                    <a:pt x="3995" y="17847"/>
                    <a:pt x="8924" y="17847"/>
                  </a:cubicBezTo>
                  <a:lnTo>
                    <a:pt x="185997" y="17847"/>
                  </a:lnTo>
                  <a:cubicBezTo>
                    <a:pt x="190926" y="17847"/>
                    <a:pt x="194920" y="13853"/>
                    <a:pt x="194920" y="8924"/>
                  </a:cubicBezTo>
                  <a:cubicBezTo>
                    <a:pt x="194920" y="3994"/>
                    <a:pt x="190926" y="0"/>
                    <a:pt x="185998"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8"/>
            <p:cNvSpPr/>
            <p:nvPr/>
          </p:nvSpPr>
          <p:spPr>
            <a:xfrm>
              <a:off x="9446440" y="2498508"/>
              <a:ext cx="194920" cy="17847"/>
            </a:xfrm>
            <a:custGeom>
              <a:avLst/>
              <a:gdLst/>
              <a:ahLst/>
              <a:cxnLst/>
              <a:rect l="l" t="t" r="r" b="b"/>
              <a:pathLst>
                <a:path w="194920" h="17847" extrusionOk="0">
                  <a:moveTo>
                    <a:pt x="185998" y="0"/>
                  </a:moveTo>
                  <a:lnTo>
                    <a:pt x="8924" y="0"/>
                  </a:lnTo>
                  <a:cubicBezTo>
                    <a:pt x="3995" y="0"/>
                    <a:pt x="0" y="3994"/>
                    <a:pt x="0" y="8924"/>
                  </a:cubicBezTo>
                  <a:cubicBezTo>
                    <a:pt x="0" y="13853"/>
                    <a:pt x="3995" y="17847"/>
                    <a:pt x="8924" y="17847"/>
                  </a:cubicBezTo>
                  <a:lnTo>
                    <a:pt x="185997" y="17847"/>
                  </a:lnTo>
                  <a:cubicBezTo>
                    <a:pt x="190926" y="17847"/>
                    <a:pt x="194920" y="13853"/>
                    <a:pt x="194920" y="8924"/>
                  </a:cubicBezTo>
                  <a:cubicBezTo>
                    <a:pt x="194920" y="3994"/>
                    <a:pt x="190926" y="0"/>
                    <a:pt x="185998"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8"/>
            <p:cNvSpPr/>
            <p:nvPr/>
          </p:nvSpPr>
          <p:spPr>
            <a:xfrm>
              <a:off x="9264544" y="2379692"/>
              <a:ext cx="137302" cy="140562"/>
            </a:xfrm>
            <a:custGeom>
              <a:avLst/>
              <a:gdLst/>
              <a:ahLst/>
              <a:cxnLst/>
              <a:rect l="l" t="t" r="r" b="b"/>
              <a:pathLst>
                <a:path w="137302" h="140562" extrusionOk="0">
                  <a:moveTo>
                    <a:pt x="122430" y="0"/>
                  </a:moveTo>
                  <a:lnTo>
                    <a:pt x="14873" y="0"/>
                  </a:lnTo>
                  <a:cubicBezTo>
                    <a:pt x="6671" y="0"/>
                    <a:pt x="0" y="6671"/>
                    <a:pt x="0" y="14873"/>
                  </a:cubicBezTo>
                  <a:lnTo>
                    <a:pt x="0" y="125690"/>
                  </a:lnTo>
                  <a:cubicBezTo>
                    <a:pt x="0" y="133892"/>
                    <a:pt x="6671" y="140563"/>
                    <a:pt x="14873" y="140563"/>
                  </a:cubicBezTo>
                  <a:lnTo>
                    <a:pt x="122430" y="140563"/>
                  </a:lnTo>
                  <a:cubicBezTo>
                    <a:pt x="130631" y="140563"/>
                    <a:pt x="137303" y="133892"/>
                    <a:pt x="137303" y="125690"/>
                  </a:cubicBezTo>
                  <a:lnTo>
                    <a:pt x="137303" y="14873"/>
                  </a:lnTo>
                  <a:cubicBezTo>
                    <a:pt x="137303" y="6673"/>
                    <a:pt x="130630" y="0"/>
                    <a:pt x="122430" y="0"/>
                  </a:cubicBezTo>
                  <a:close/>
                  <a:moveTo>
                    <a:pt x="119455" y="122716"/>
                  </a:moveTo>
                  <a:lnTo>
                    <a:pt x="17847" y="122716"/>
                  </a:lnTo>
                  <a:lnTo>
                    <a:pt x="17847" y="17847"/>
                  </a:lnTo>
                  <a:lnTo>
                    <a:pt x="119455" y="17847"/>
                  </a:lnTo>
                  <a:lnTo>
                    <a:pt x="119455" y="12271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8"/>
            <p:cNvSpPr/>
            <p:nvPr/>
          </p:nvSpPr>
          <p:spPr>
            <a:xfrm>
              <a:off x="9158913" y="2105631"/>
              <a:ext cx="609193" cy="585634"/>
            </a:xfrm>
            <a:custGeom>
              <a:avLst/>
              <a:gdLst/>
              <a:ahLst/>
              <a:cxnLst/>
              <a:rect l="l" t="t" r="r" b="b"/>
              <a:pathLst>
                <a:path w="609193" h="585634" extrusionOk="0">
                  <a:moveTo>
                    <a:pt x="586695" y="0"/>
                  </a:moveTo>
                  <a:lnTo>
                    <a:pt x="339475" y="0"/>
                  </a:lnTo>
                  <a:cubicBezTo>
                    <a:pt x="327070" y="0"/>
                    <a:pt x="316978" y="10120"/>
                    <a:pt x="316978" y="22558"/>
                  </a:cubicBezTo>
                  <a:lnTo>
                    <a:pt x="316978" y="55283"/>
                  </a:lnTo>
                  <a:lnTo>
                    <a:pt x="316978" y="147257"/>
                  </a:lnTo>
                  <a:lnTo>
                    <a:pt x="286621" y="147257"/>
                  </a:lnTo>
                  <a:lnTo>
                    <a:pt x="286621" y="132190"/>
                  </a:lnTo>
                  <a:cubicBezTo>
                    <a:pt x="286621" y="127261"/>
                    <a:pt x="282625" y="123266"/>
                    <a:pt x="277697" y="123266"/>
                  </a:cubicBezTo>
                  <a:cubicBezTo>
                    <a:pt x="272769" y="123266"/>
                    <a:pt x="268773" y="127261"/>
                    <a:pt x="268773" y="132190"/>
                  </a:cubicBezTo>
                  <a:lnTo>
                    <a:pt x="268773" y="147257"/>
                  </a:lnTo>
                  <a:lnTo>
                    <a:pt x="213298" y="147257"/>
                  </a:lnTo>
                  <a:lnTo>
                    <a:pt x="213298" y="118233"/>
                  </a:lnTo>
                  <a:cubicBezTo>
                    <a:pt x="213298" y="111808"/>
                    <a:pt x="209264" y="104804"/>
                    <a:pt x="203705" y="101579"/>
                  </a:cubicBezTo>
                  <a:lnTo>
                    <a:pt x="152937" y="72139"/>
                  </a:lnTo>
                  <a:cubicBezTo>
                    <a:pt x="149466" y="70126"/>
                    <a:pt x="145788" y="69703"/>
                    <a:pt x="143314" y="69703"/>
                  </a:cubicBezTo>
                  <a:cubicBezTo>
                    <a:pt x="140840" y="69703"/>
                    <a:pt x="137161" y="70125"/>
                    <a:pt x="133692" y="72138"/>
                  </a:cubicBezTo>
                  <a:lnTo>
                    <a:pt x="82917" y="101581"/>
                  </a:lnTo>
                  <a:cubicBezTo>
                    <a:pt x="77359" y="104804"/>
                    <a:pt x="73324" y="111808"/>
                    <a:pt x="73324" y="118233"/>
                  </a:cubicBezTo>
                  <a:lnTo>
                    <a:pt x="73324" y="147711"/>
                  </a:lnTo>
                  <a:cubicBezTo>
                    <a:pt x="54744" y="150587"/>
                    <a:pt x="40473" y="166740"/>
                    <a:pt x="40473" y="186176"/>
                  </a:cubicBezTo>
                  <a:lnTo>
                    <a:pt x="40473" y="231792"/>
                  </a:lnTo>
                  <a:lnTo>
                    <a:pt x="22498" y="231792"/>
                  </a:lnTo>
                  <a:cubicBezTo>
                    <a:pt x="19977" y="231792"/>
                    <a:pt x="17847" y="229635"/>
                    <a:pt x="17847" y="227081"/>
                  </a:cubicBezTo>
                  <a:lnTo>
                    <a:pt x="17847" y="66191"/>
                  </a:lnTo>
                  <a:cubicBezTo>
                    <a:pt x="17847" y="63637"/>
                    <a:pt x="19977" y="61480"/>
                    <a:pt x="22498" y="61480"/>
                  </a:cubicBezTo>
                  <a:lnTo>
                    <a:pt x="264123" y="61480"/>
                  </a:lnTo>
                  <a:cubicBezTo>
                    <a:pt x="266645" y="61480"/>
                    <a:pt x="268773" y="63637"/>
                    <a:pt x="268773" y="66191"/>
                  </a:cubicBezTo>
                  <a:lnTo>
                    <a:pt x="268773" y="82217"/>
                  </a:lnTo>
                  <a:cubicBezTo>
                    <a:pt x="268773" y="87147"/>
                    <a:pt x="272769" y="91141"/>
                    <a:pt x="277697" y="91141"/>
                  </a:cubicBezTo>
                  <a:cubicBezTo>
                    <a:pt x="282625" y="91141"/>
                    <a:pt x="286621" y="87147"/>
                    <a:pt x="286621" y="82217"/>
                  </a:cubicBezTo>
                  <a:lnTo>
                    <a:pt x="286621" y="66191"/>
                  </a:lnTo>
                  <a:cubicBezTo>
                    <a:pt x="286621" y="53753"/>
                    <a:pt x="276528" y="43632"/>
                    <a:pt x="264123" y="43632"/>
                  </a:cubicBezTo>
                  <a:lnTo>
                    <a:pt x="22498" y="43632"/>
                  </a:lnTo>
                  <a:cubicBezTo>
                    <a:pt x="10092" y="43632"/>
                    <a:pt x="0" y="53753"/>
                    <a:pt x="0" y="66191"/>
                  </a:cubicBezTo>
                  <a:lnTo>
                    <a:pt x="0" y="227083"/>
                  </a:lnTo>
                  <a:cubicBezTo>
                    <a:pt x="0" y="239521"/>
                    <a:pt x="10092" y="249641"/>
                    <a:pt x="22498" y="249641"/>
                  </a:cubicBezTo>
                  <a:lnTo>
                    <a:pt x="40472" y="249641"/>
                  </a:lnTo>
                  <a:lnTo>
                    <a:pt x="40472" y="469783"/>
                  </a:lnTo>
                  <a:cubicBezTo>
                    <a:pt x="40472" y="491244"/>
                    <a:pt x="57872" y="508705"/>
                    <a:pt x="79261" y="508705"/>
                  </a:cubicBezTo>
                  <a:lnTo>
                    <a:pt x="223727" y="508705"/>
                  </a:lnTo>
                  <a:lnTo>
                    <a:pt x="223727" y="534490"/>
                  </a:lnTo>
                  <a:lnTo>
                    <a:pt x="164113" y="534490"/>
                  </a:lnTo>
                  <a:cubicBezTo>
                    <a:pt x="155912" y="534490"/>
                    <a:pt x="149240" y="541161"/>
                    <a:pt x="149240" y="549362"/>
                  </a:cubicBezTo>
                  <a:lnTo>
                    <a:pt x="149240" y="570762"/>
                  </a:lnTo>
                  <a:cubicBezTo>
                    <a:pt x="149240" y="578963"/>
                    <a:pt x="155912" y="585634"/>
                    <a:pt x="164113" y="585634"/>
                  </a:cubicBezTo>
                  <a:lnTo>
                    <a:pt x="434221" y="585634"/>
                  </a:lnTo>
                  <a:cubicBezTo>
                    <a:pt x="442423" y="585634"/>
                    <a:pt x="449094" y="578963"/>
                    <a:pt x="449094" y="570762"/>
                  </a:cubicBezTo>
                  <a:lnTo>
                    <a:pt x="449094" y="549362"/>
                  </a:lnTo>
                  <a:cubicBezTo>
                    <a:pt x="449094" y="541161"/>
                    <a:pt x="442423" y="534490"/>
                    <a:pt x="434221" y="534490"/>
                  </a:cubicBezTo>
                  <a:lnTo>
                    <a:pt x="374606" y="534490"/>
                  </a:lnTo>
                  <a:lnTo>
                    <a:pt x="374606" y="508705"/>
                  </a:lnTo>
                  <a:lnTo>
                    <a:pt x="519074" y="508705"/>
                  </a:lnTo>
                  <a:cubicBezTo>
                    <a:pt x="540462" y="508705"/>
                    <a:pt x="557863" y="491244"/>
                    <a:pt x="557863" y="469783"/>
                  </a:cubicBezTo>
                  <a:lnTo>
                    <a:pt x="557863" y="186177"/>
                  </a:lnTo>
                  <a:cubicBezTo>
                    <a:pt x="557863" y="164717"/>
                    <a:pt x="540462" y="147257"/>
                    <a:pt x="519074" y="147257"/>
                  </a:cubicBezTo>
                  <a:lnTo>
                    <a:pt x="334825" y="147257"/>
                  </a:lnTo>
                  <a:lnTo>
                    <a:pt x="334825" y="64207"/>
                  </a:lnTo>
                  <a:lnTo>
                    <a:pt x="591346" y="64207"/>
                  </a:lnTo>
                  <a:lnTo>
                    <a:pt x="591346" y="190237"/>
                  </a:lnTo>
                  <a:cubicBezTo>
                    <a:pt x="591346" y="192789"/>
                    <a:pt x="589216" y="194947"/>
                    <a:pt x="586695" y="194947"/>
                  </a:cubicBezTo>
                  <a:lnTo>
                    <a:pt x="574688" y="194947"/>
                  </a:lnTo>
                  <a:cubicBezTo>
                    <a:pt x="569758" y="194947"/>
                    <a:pt x="565764" y="198941"/>
                    <a:pt x="565764" y="203870"/>
                  </a:cubicBezTo>
                  <a:cubicBezTo>
                    <a:pt x="565764" y="208800"/>
                    <a:pt x="569758" y="212794"/>
                    <a:pt x="574688" y="212794"/>
                  </a:cubicBezTo>
                  <a:lnTo>
                    <a:pt x="586695" y="212794"/>
                  </a:lnTo>
                  <a:cubicBezTo>
                    <a:pt x="599101" y="212794"/>
                    <a:pt x="609193" y="202674"/>
                    <a:pt x="609193" y="190237"/>
                  </a:cubicBezTo>
                  <a:lnTo>
                    <a:pt x="609193" y="55283"/>
                  </a:lnTo>
                  <a:lnTo>
                    <a:pt x="609193" y="22558"/>
                  </a:lnTo>
                  <a:cubicBezTo>
                    <a:pt x="609193" y="10120"/>
                    <a:pt x="599101" y="0"/>
                    <a:pt x="586695" y="0"/>
                  </a:cubicBezTo>
                  <a:close/>
                  <a:moveTo>
                    <a:pt x="142532" y="87643"/>
                  </a:moveTo>
                  <a:cubicBezTo>
                    <a:pt x="142649" y="87610"/>
                    <a:pt x="142931" y="87551"/>
                    <a:pt x="143313" y="87551"/>
                  </a:cubicBezTo>
                  <a:cubicBezTo>
                    <a:pt x="143695" y="87551"/>
                    <a:pt x="143977" y="87610"/>
                    <a:pt x="144093" y="87643"/>
                  </a:cubicBezTo>
                  <a:lnTo>
                    <a:pt x="186586" y="112284"/>
                  </a:lnTo>
                  <a:lnTo>
                    <a:pt x="143313" y="137380"/>
                  </a:lnTo>
                  <a:lnTo>
                    <a:pt x="100037" y="112284"/>
                  </a:lnTo>
                  <a:lnTo>
                    <a:pt x="142532" y="87643"/>
                  </a:lnTo>
                  <a:close/>
                  <a:moveTo>
                    <a:pt x="195452" y="127775"/>
                  </a:moveTo>
                  <a:lnTo>
                    <a:pt x="195452" y="177037"/>
                  </a:lnTo>
                  <a:cubicBezTo>
                    <a:pt x="195364" y="177437"/>
                    <a:pt x="194951" y="178154"/>
                    <a:pt x="194650" y="178429"/>
                  </a:cubicBezTo>
                  <a:lnTo>
                    <a:pt x="152238" y="203027"/>
                  </a:lnTo>
                  <a:lnTo>
                    <a:pt x="152238" y="152836"/>
                  </a:lnTo>
                  <a:lnTo>
                    <a:pt x="195452" y="127775"/>
                  </a:lnTo>
                  <a:close/>
                  <a:moveTo>
                    <a:pt x="91172" y="127775"/>
                  </a:moveTo>
                  <a:lnTo>
                    <a:pt x="134389" y="152835"/>
                  </a:lnTo>
                  <a:lnTo>
                    <a:pt x="134389" y="203028"/>
                  </a:lnTo>
                  <a:lnTo>
                    <a:pt x="91974" y="178429"/>
                  </a:lnTo>
                  <a:cubicBezTo>
                    <a:pt x="91673" y="178154"/>
                    <a:pt x="91260" y="177437"/>
                    <a:pt x="91172" y="177037"/>
                  </a:cubicBezTo>
                  <a:lnTo>
                    <a:pt x="91172" y="127775"/>
                  </a:lnTo>
                  <a:close/>
                  <a:moveTo>
                    <a:pt x="58321" y="186177"/>
                  </a:moveTo>
                  <a:cubicBezTo>
                    <a:pt x="58321" y="176635"/>
                    <a:pt x="64663" y="168563"/>
                    <a:pt x="73324" y="165979"/>
                  </a:cubicBezTo>
                  <a:lnTo>
                    <a:pt x="73324" y="177157"/>
                  </a:lnTo>
                  <a:cubicBezTo>
                    <a:pt x="73324" y="183584"/>
                    <a:pt x="77360" y="190588"/>
                    <a:pt x="82917" y="193810"/>
                  </a:cubicBezTo>
                  <a:lnTo>
                    <a:pt x="133691" y="223255"/>
                  </a:lnTo>
                  <a:cubicBezTo>
                    <a:pt x="137161" y="225266"/>
                    <a:pt x="140838" y="225688"/>
                    <a:pt x="143311" y="225688"/>
                  </a:cubicBezTo>
                  <a:cubicBezTo>
                    <a:pt x="145785" y="225688"/>
                    <a:pt x="149463" y="225266"/>
                    <a:pt x="152935" y="223254"/>
                  </a:cubicBezTo>
                  <a:lnTo>
                    <a:pt x="203704" y="193810"/>
                  </a:lnTo>
                  <a:cubicBezTo>
                    <a:pt x="209263" y="190588"/>
                    <a:pt x="213298" y="183584"/>
                    <a:pt x="213298" y="177157"/>
                  </a:cubicBezTo>
                  <a:lnTo>
                    <a:pt x="213298" y="165104"/>
                  </a:lnTo>
                  <a:lnTo>
                    <a:pt x="268773" y="165104"/>
                  </a:lnTo>
                  <a:lnTo>
                    <a:pt x="268773" y="227083"/>
                  </a:lnTo>
                  <a:cubicBezTo>
                    <a:pt x="268773" y="229636"/>
                    <a:pt x="266643" y="231793"/>
                    <a:pt x="264123" y="231793"/>
                  </a:cubicBezTo>
                  <a:lnTo>
                    <a:pt x="58321" y="231793"/>
                  </a:lnTo>
                  <a:lnTo>
                    <a:pt x="58321" y="186177"/>
                  </a:lnTo>
                  <a:close/>
                  <a:moveTo>
                    <a:pt x="431247" y="552337"/>
                  </a:moveTo>
                  <a:lnTo>
                    <a:pt x="431247" y="567787"/>
                  </a:lnTo>
                  <a:lnTo>
                    <a:pt x="431246" y="567787"/>
                  </a:lnTo>
                  <a:lnTo>
                    <a:pt x="167088" y="567787"/>
                  </a:lnTo>
                  <a:lnTo>
                    <a:pt x="167088" y="552337"/>
                  </a:lnTo>
                  <a:lnTo>
                    <a:pt x="431247" y="552337"/>
                  </a:lnTo>
                  <a:close/>
                  <a:moveTo>
                    <a:pt x="241575" y="534488"/>
                  </a:moveTo>
                  <a:lnTo>
                    <a:pt x="241575" y="508704"/>
                  </a:lnTo>
                  <a:lnTo>
                    <a:pt x="356759" y="508704"/>
                  </a:lnTo>
                  <a:lnTo>
                    <a:pt x="356759" y="534488"/>
                  </a:lnTo>
                  <a:lnTo>
                    <a:pt x="241575" y="534488"/>
                  </a:lnTo>
                  <a:close/>
                  <a:moveTo>
                    <a:pt x="519074" y="165104"/>
                  </a:moveTo>
                  <a:lnTo>
                    <a:pt x="519074" y="165104"/>
                  </a:lnTo>
                  <a:cubicBezTo>
                    <a:pt x="530620" y="165104"/>
                    <a:pt x="540015" y="174558"/>
                    <a:pt x="540015" y="186177"/>
                  </a:cubicBezTo>
                  <a:lnTo>
                    <a:pt x="540015" y="439044"/>
                  </a:lnTo>
                  <a:lnTo>
                    <a:pt x="239156" y="439044"/>
                  </a:lnTo>
                  <a:cubicBezTo>
                    <a:pt x="234228" y="439044"/>
                    <a:pt x="230232" y="443038"/>
                    <a:pt x="230232" y="447967"/>
                  </a:cubicBezTo>
                  <a:cubicBezTo>
                    <a:pt x="230232" y="452897"/>
                    <a:pt x="234228" y="456891"/>
                    <a:pt x="239156" y="456891"/>
                  </a:cubicBezTo>
                  <a:lnTo>
                    <a:pt x="540014" y="456891"/>
                  </a:lnTo>
                  <a:lnTo>
                    <a:pt x="540014" y="469782"/>
                  </a:lnTo>
                  <a:cubicBezTo>
                    <a:pt x="540014" y="481403"/>
                    <a:pt x="530619" y="490856"/>
                    <a:pt x="519073" y="490856"/>
                  </a:cubicBezTo>
                  <a:lnTo>
                    <a:pt x="79261" y="490856"/>
                  </a:lnTo>
                  <a:cubicBezTo>
                    <a:pt x="67713" y="490856"/>
                    <a:pt x="58320" y="481403"/>
                    <a:pt x="58320" y="469782"/>
                  </a:cubicBezTo>
                  <a:lnTo>
                    <a:pt x="58320" y="456891"/>
                  </a:lnTo>
                  <a:lnTo>
                    <a:pt x="182044" y="456891"/>
                  </a:lnTo>
                  <a:cubicBezTo>
                    <a:pt x="186972" y="456891"/>
                    <a:pt x="190968" y="452897"/>
                    <a:pt x="190968" y="447967"/>
                  </a:cubicBezTo>
                  <a:cubicBezTo>
                    <a:pt x="190968" y="443038"/>
                    <a:pt x="186972" y="439044"/>
                    <a:pt x="182044" y="439044"/>
                  </a:cubicBezTo>
                  <a:lnTo>
                    <a:pt x="58321" y="439044"/>
                  </a:lnTo>
                  <a:lnTo>
                    <a:pt x="58321" y="249641"/>
                  </a:lnTo>
                  <a:lnTo>
                    <a:pt x="264124" y="249641"/>
                  </a:lnTo>
                  <a:cubicBezTo>
                    <a:pt x="276530" y="249641"/>
                    <a:pt x="286622" y="239521"/>
                    <a:pt x="286622" y="227083"/>
                  </a:cubicBezTo>
                  <a:lnTo>
                    <a:pt x="286622" y="165104"/>
                  </a:lnTo>
                  <a:lnTo>
                    <a:pt x="316979" y="165104"/>
                  </a:lnTo>
                  <a:lnTo>
                    <a:pt x="316979" y="190237"/>
                  </a:lnTo>
                  <a:cubicBezTo>
                    <a:pt x="316979" y="202674"/>
                    <a:pt x="327071" y="212794"/>
                    <a:pt x="339476" y="212794"/>
                  </a:cubicBezTo>
                  <a:lnTo>
                    <a:pt x="514007" y="212794"/>
                  </a:lnTo>
                  <a:cubicBezTo>
                    <a:pt x="518936" y="212794"/>
                    <a:pt x="522930" y="208800"/>
                    <a:pt x="522930" y="203870"/>
                  </a:cubicBezTo>
                  <a:cubicBezTo>
                    <a:pt x="522930" y="198941"/>
                    <a:pt x="518936" y="194947"/>
                    <a:pt x="514007" y="194947"/>
                  </a:cubicBezTo>
                  <a:lnTo>
                    <a:pt x="339475" y="194947"/>
                  </a:lnTo>
                  <a:cubicBezTo>
                    <a:pt x="336955" y="194947"/>
                    <a:pt x="334825" y="192789"/>
                    <a:pt x="334825" y="190237"/>
                  </a:cubicBezTo>
                  <a:lnTo>
                    <a:pt x="334825" y="165104"/>
                  </a:lnTo>
                  <a:lnTo>
                    <a:pt x="519074" y="165104"/>
                  </a:lnTo>
                  <a:close/>
                  <a:moveTo>
                    <a:pt x="334825" y="46359"/>
                  </a:moveTo>
                  <a:lnTo>
                    <a:pt x="334825" y="22558"/>
                  </a:lnTo>
                  <a:cubicBezTo>
                    <a:pt x="334825" y="20325"/>
                    <a:pt x="336455" y="18394"/>
                    <a:pt x="338552" y="17945"/>
                  </a:cubicBezTo>
                  <a:cubicBezTo>
                    <a:pt x="338852" y="17881"/>
                    <a:pt x="339161" y="17847"/>
                    <a:pt x="339475" y="17847"/>
                  </a:cubicBezTo>
                  <a:lnTo>
                    <a:pt x="586693" y="17847"/>
                  </a:lnTo>
                  <a:cubicBezTo>
                    <a:pt x="587009" y="17847"/>
                    <a:pt x="587317" y="17881"/>
                    <a:pt x="587617" y="17945"/>
                  </a:cubicBezTo>
                  <a:cubicBezTo>
                    <a:pt x="589714" y="18394"/>
                    <a:pt x="591344" y="20325"/>
                    <a:pt x="591344" y="22558"/>
                  </a:cubicBezTo>
                  <a:lnTo>
                    <a:pt x="591344" y="46359"/>
                  </a:lnTo>
                  <a:lnTo>
                    <a:pt x="334825" y="4635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8"/>
            <p:cNvSpPr/>
            <p:nvPr/>
          </p:nvSpPr>
          <p:spPr>
            <a:xfrm>
              <a:off x="9522206" y="2188805"/>
              <a:ext cx="72145" cy="17847"/>
            </a:xfrm>
            <a:custGeom>
              <a:avLst/>
              <a:gdLst/>
              <a:ahLst/>
              <a:cxnLst/>
              <a:rect l="l" t="t" r="r" b="b"/>
              <a:pathLst>
                <a:path w="72145" h="17847" extrusionOk="0">
                  <a:moveTo>
                    <a:pt x="63222" y="0"/>
                  </a:moveTo>
                  <a:lnTo>
                    <a:pt x="8924" y="0"/>
                  </a:lnTo>
                  <a:cubicBezTo>
                    <a:pt x="3995" y="0"/>
                    <a:pt x="0" y="3994"/>
                    <a:pt x="0" y="8924"/>
                  </a:cubicBezTo>
                  <a:cubicBezTo>
                    <a:pt x="0" y="13853"/>
                    <a:pt x="3995" y="17847"/>
                    <a:pt x="8924" y="17847"/>
                  </a:cubicBezTo>
                  <a:lnTo>
                    <a:pt x="63222" y="17847"/>
                  </a:lnTo>
                  <a:cubicBezTo>
                    <a:pt x="68151" y="17847"/>
                    <a:pt x="72145" y="13853"/>
                    <a:pt x="72145" y="8924"/>
                  </a:cubicBezTo>
                  <a:cubicBezTo>
                    <a:pt x="72145" y="3994"/>
                    <a:pt x="68150" y="0"/>
                    <a:pt x="6322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8"/>
            <p:cNvSpPr/>
            <p:nvPr/>
          </p:nvSpPr>
          <p:spPr>
            <a:xfrm>
              <a:off x="9522206" y="2217438"/>
              <a:ext cx="72145" cy="17847"/>
            </a:xfrm>
            <a:custGeom>
              <a:avLst/>
              <a:gdLst/>
              <a:ahLst/>
              <a:cxnLst/>
              <a:rect l="l" t="t" r="r" b="b"/>
              <a:pathLst>
                <a:path w="72145" h="17847" extrusionOk="0">
                  <a:moveTo>
                    <a:pt x="63222" y="0"/>
                  </a:moveTo>
                  <a:lnTo>
                    <a:pt x="8924" y="0"/>
                  </a:lnTo>
                  <a:cubicBezTo>
                    <a:pt x="3995" y="0"/>
                    <a:pt x="0" y="3994"/>
                    <a:pt x="0" y="8924"/>
                  </a:cubicBezTo>
                  <a:cubicBezTo>
                    <a:pt x="0" y="13853"/>
                    <a:pt x="3995" y="17847"/>
                    <a:pt x="8924" y="17847"/>
                  </a:cubicBezTo>
                  <a:lnTo>
                    <a:pt x="63222" y="17847"/>
                  </a:lnTo>
                  <a:cubicBezTo>
                    <a:pt x="68151" y="17847"/>
                    <a:pt x="72145" y="13853"/>
                    <a:pt x="72145" y="8924"/>
                  </a:cubicBezTo>
                  <a:cubicBezTo>
                    <a:pt x="72145" y="3995"/>
                    <a:pt x="68150" y="0"/>
                    <a:pt x="6322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8"/>
            <p:cNvSpPr/>
            <p:nvPr/>
          </p:nvSpPr>
          <p:spPr>
            <a:xfrm>
              <a:off x="9614908" y="2188805"/>
              <a:ext cx="114793" cy="17847"/>
            </a:xfrm>
            <a:custGeom>
              <a:avLst/>
              <a:gdLst/>
              <a:ahLst/>
              <a:cxnLst/>
              <a:rect l="l" t="t" r="r" b="b"/>
              <a:pathLst>
                <a:path w="114793" h="17847" extrusionOk="0">
                  <a:moveTo>
                    <a:pt x="105870" y="0"/>
                  </a:moveTo>
                  <a:lnTo>
                    <a:pt x="8924" y="0"/>
                  </a:lnTo>
                  <a:cubicBezTo>
                    <a:pt x="3994" y="0"/>
                    <a:pt x="0" y="3994"/>
                    <a:pt x="0" y="8924"/>
                  </a:cubicBezTo>
                  <a:cubicBezTo>
                    <a:pt x="0" y="13852"/>
                    <a:pt x="3995" y="17847"/>
                    <a:pt x="8924" y="17847"/>
                  </a:cubicBezTo>
                  <a:lnTo>
                    <a:pt x="105870" y="17847"/>
                  </a:lnTo>
                  <a:cubicBezTo>
                    <a:pt x="110799" y="17847"/>
                    <a:pt x="114794" y="13853"/>
                    <a:pt x="114794" y="8924"/>
                  </a:cubicBezTo>
                  <a:cubicBezTo>
                    <a:pt x="114794" y="3994"/>
                    <a:pt x="110799" y="0"/>
                    <a:pt x="10587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8"/>
            <p:cNvSpPr/>
            <p:nvPr/>
          </p:nvSpPr>
          <p:spPr>
            <a:xfrm>
              <a:off x="9614908" y="2217438"/>
              <a:ext cx="114793" cy="17847"/>
            </a:xfrm>
            <a:custGeom>
              <a:avLst/>
              <a:gdLst/>
              <a:ahLst/>
              <a:cxnLst/>
              <a:rect l="l" t="t" r="r" b="b"/>
              <a:pathLst>
                <a:path w="114793" h="17847" extrusionOk="0">
                  <a:moveTo>
                    <a:pt x="105870" y="0"/>
                  </a:moveTo>
                  <a:lnTo>
                    <a:pt x="8924" y="0"/>
                  </a:lnTo>
                  <a:cubicBezTo>
                    <a:pt x="3994" y="0"/>
                    <a:pt x="0" y="3994"/>
                    <a:pt x="0" y="8924"/>
                  </a:cubicBezTo>
                  <a:cubicBezTo>
                    <a:pt x="0" y="13853"/>
                    <a:pt x="3995" y="17847"/>
                    <a:pt x="8924" y="17847"/>
                  </a:cubicBezTo>
                  <a:lnTo>
                    <a:pt x="105870" y="17847"/>
                  </a:lnTo>
                  <a:cubicBezTo>
                    <a:pt x="110799" y="17847"/>
                    <a:pt x="114794" y="13853"/>
                    <a:pt x="114794" y="8924"/>
                  </a:cubicBezTo>
                  <a:cubicBezTo>
                    <a:pt x="114794" y="3994"/>
                    <a:pt x="110799" y="0"/>
                    <a:pt x="10587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439" name="Google Shape;439;p18"/>
          <p:cNvCxnSpPr>
            <a:stCxn id="374" idx="3"/>
          </p:cNvCxnSpPr>
          <p:nvPr/>
        </p:nvCxnSpPr>
        <p:spPr>
          <a:xfrm flipH="1">
            <a:off x="448654" y="3839144"/>
            <a:ext cx="1019100" cy="5100"/>
          </a:xfrm>
          <a:prstGeom prst="straightConnector1">
            <a:avLst/>
          </a:prstGeom>
          <a:noFill/>
          <a:ln w="9525" cap="flat" cmpd="sng">
            <a:solidFill>
              <a:schemeClr val="dk1"/>
            </a:solidFill>
            <a:prstDash val="solid"/>
            <a:round/>
            <a:headEnd type="none" w="med" len="med"/>
            <a:tailEnd type="diamond" w="med" len="med"/>
          </a:ln>
        </p:spPr>
      </p:cxnSp>
      <p:cxnSp>
        <p:nvCxnSpPr>
          <p:cNvPr id="440" name="Google Shape;440;p18"/>
          <p:cNvCxnSpPr>
            <a:stCxn id="384" idx="0"/>
          </p:cNvCxnSpPr>
          <p:nvPr/>
        </p:nvCxnSpPr>
        <p:spPr>
          <a:xfrm>
            <a:off x="7674446" y="3839144"/>
            <a:ext cx="1020900" cy="51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354528" y="1219278"/>
            <a:ext cx="6055314" cy="17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Data Balancing </a:t>
            </a:r>
            <a:br>
              <a:rPr lang="en-US" sz="4400" dirty="0"/>
            </a:br>
            <a:r>
              <a:rPr lang="en-US" sz="4400" dirty="0"/>
              <a:t>and Scaling</a:t>
            </a:r>
            <a:endParaRPr sz="4400" dirty="0"/>
          </a:p>
        </p:txBody>
      </p:sp>
      <p:grpSp>
        <p:nvGrpSpPr>
          <p:cNvPr id="17" name="Google Shape;1744;p35">
            <a:extLst>
              <a:ext uri="{FF2B5EF4-FFF2-40B4-BE49-F238E27FC236}">
                <a16:creationId xmlns:a16="http://schemas.microsoft.com/office/drawing/2014/main" id="{020B9AE3-B67E-4BC8-9DFF-7626D1AB7846}"/>
              </a:ext>
            </a:extLst>
          </p:cNvPr>
          <p:cNvGrpSpPr/>
          <p:nvPr/>
        </p:nvGrpSpPr>
        <p:grpSpPr>
          <a:xfrm>
            <a:off x="5887328" y="1388217"/>
            <a:ext cx="2273989" cy="2108017"/>
            <a:chOff x="7234621" y="5349808"/>
            <a:chExt cx="609193" cy="564730"/>
          </a:xfrm>
          <a:solidFill>
            <a:schemeClr val="tx2">
              <a:lumMod val="40000"/>
              <a:lumOff val="60000"/>
            </a:schemeClr>
          </a:solidFill>
        </p:grpSpPr>
        <p:sp>
          <p:nvSpPr>
            <p:cNvPr id="18" name="Google Shape;1745;p35">
              <a:extLst>
                <a:ext uri="{FF2B5EF4-FFF2-40B4-BE49-F238E27FC236}">
                  <a16:creationId xmlns:a16="http://schemas.microsoft.com/office/drawing/2014/main" id="{082318E9-83FA-4278-A741-BCDB0DF9AD99}"/>
                </a:ext>
              </a:extLst>
            </p:cNvPr>
            <p:cNvSpPr/>
            <p:nvPr/>
          </p:nvSpPr>
          <p:spPr>
            <a:xfrm>
              <a:off x="7234621" y="5349808"/>
              <a:ext cx="609193" cy="564730"/>
            </a:xfrm>
            <a:custGeom>
              <a:avLst/>
              <a:gdLst/>
              <a:ahLst/>
              <a:cxnLst/>
              <a:rect l="l" t="t" r="r" b="b"/>
              <a:pathLst>
                <a:path w="609193" h="564730" extrusionOk="0">
                  <a:moveTo>
                    <a:pt x="588371" y="0"/>
                  </a:moveTo>
                  <a:lnTo>
                    <a:pt x="372957" y="0"/>
                  </a:lnTo>
                  <a:lnTo>
                    <a:pt x="236236" y="0"/>
                  </a:lnTo>
                  <a:lnTo>
                    <a:pt x="20822" y="0"/>
                  </a:lnTo>
                  <a:cubicBezTo>
                    <a:pt x="9341" y="0"/>
                    <a:pt x="0" y="9341"/>
                    <a:pt x="0" y="20822"/>
                  </a:cubicBezTo>
                  <a:lnTo>
                    <a:pt x="0" y="543908"/>
                  </a:lnTo>
                  <a:cubicBezTo>
                    <a:pt x="0" y="555389"/>
                    <a:pt x="9341" y="564730"/>
                    <a:pt x="20822" y="564730"/>
                  </a:cubicBezTo>
                  <a:lnTo>
                    <a:pt x="588371" y="564730"/>
                  </a:lnTo>
                  <a:cubicBezTo>
                    <a:pt x="599852" y="564730"/>
                    <a:pt x="609193" y="555389"/>
                    <a:pt x="609193" y="543908"/>
                  </a:cubicBezTo>
                  <a:lnTo>
                    <a:pt x="609193" y="20822"/>
                  </a:lnTo>
                  <a:cubicBezTo>
                    <a:pt x="609193" y="9339"/>
                    <a:pt x="599852" y="0"/>
                    <a:pt x="588371" y="0"/>
                  </a:cubicBezTo>
                  <a:close/>
                  <a:moveTo>
                    <a:pt x="245160" y="17847"/>
                  </a:moveTo>
                  <a:lnTo>
                    <a:pt x="364033" y="17847"/>
                  </a:lnTo>
                  <a:lnTo>
                    <a:pt x="364033" y="81743"/>
                  </a:lnTo>
                  <a:lnTo>
                    <a:pt x="245160" y="81743"/>
                  </a:lnTo>
                  <a:lnTo>
                    <a:pt x="245160" y="17847"/>
                  </a:lnTo>
                  <a:close/>
                  <a:moveTo>
                    <a:pt x="243211" y="99591"/>
                  </a:moveTo>
                  <a:lnTo>
                    <a:pt x="365982" y="99591"/>
                  </a:lnTo>
                  <a:cubicBezTo>
                    <a:pt x="374749" y="99591"/>
                    <a:pt x="381881" y="92459"/>
                    <a:pt x="381881" y="83694"/>
                  </a:cubicBezTo>
                  <a:lnTo>
                    <a:pt x="381881" y="77131"/>
                  </a:lnTo>
                  <a:lnTo>
                    <a:pt x="517191" y="77131"/>
                  </a:lnTo>
                  <a:cubicBezTo>
                    <a:pt x="525392" y="77131"/>
                    <a:pt x="532063" y="83802"/>
                    <a:pt x="532063" y="92004"/>
                  </a:cubicBezTo>
                  <a:lnTo>
                    <a:pt x="532063" y="96156"/>
                  </a:lnTo>
                  <a:lnTo>
                    <a:pt x="519443" y="96156"/>
                  </a:lnTo>
                  <a:cubicBezTo>
                    <a:pt x="510676" y="96156"/>
                    <a:pt x="503544" y="103288"/>
                    <a:pt x="503544" y="112055"/>
                  </a:cubicBezTo>
                  <a:lnTo>
                    <a:pt x="503544" y="131150"/>
                  </a:lnTo>
                  <a:lnTo>
                    <a:pt x="412718" y="131150"/>
                  </a:lnTo>
                  <a:lnTo>
                    <a:pt x="412718" y="125321"/>
                  </a:lnTo>
                  <a:cubicBezTo>
                    <a:pt x="412718" y="118432"/>
                    <a:pt x="407113" y="112828"/>
                    <a:pt x="400224" y="112828"/>
                  </a:cubicBezTo>
                  <a:lnTo>
                    <a:pt x="301622" y="112828"/>
                  </a:lnTo>
                  <a:cubicBezTo>
                    <a:pt x="294733" y="112828"/>
                    <a:pt x="289129" y="118432"/>
                    <a:pt x="289129" y="125321"/>
                  </a:cubicBezTo>
                  <a:lnTo>
                    <a:pt x="289129" y="131150"/>
                  </a:lnTo>
                  <a:lnTo>
                    <a:pt x="187993" y="131150"/>
                  </a:lnTo>
                  <a:cubicBezTo>
                    <a:pt x="183064" y="131150"/>
                    <a:pt x="179069" y="135146"/>
                    <a:pt x="179069" y="140074"/>
                  </a:cubicBezTo>
                  <a:cubicBezTo>
                    <a:pt x="179069" y="145002"/>
                    <a:pt x="183064" y="148998"/>
                    <a:pt x="187993" y="148998"/>
                  </a:cubicBezTo>
                  <a:lnTo>
                    <a:pt x="289129" y="148998"/>
                  </a:lnTo>
                  <a:lnTo>
                    <a:pt x="289129" y="158709"/>
                  </a:lnTo>
                  <a:cubicBezTo>
                    <a:pt x="289129" y="165598"/>
                    <a:pt x="294733" y="171202"/>
                    <a:pt x="301622" y="171202"/>
                  </a:cubicBezTo>
                  <a:lnTo>
                    <a:pt x="305113" y="171202"/>
                  </a:lnTo>
                  <a:lnTo>
                    <a:pt x="319097" y="195424"/>
                  </a:lnTo>
                  <a:cubicBezTo>
                    <a:pt x="321665" y="199871"/>
                    <a:pt x="327045" y="202977"/>
                    <a:pt x="332179" y="202977"/>
                  </a:cubicBezTo>
                  <a:lnTo>
                    <a:pt x="342000" y="202977"/>
                  </a:lnTo>
                  <a:lnTo>
                    <a:pt x="342000" y="209618"/>
                  </a:lnTo>
                  <a:cubicBezTo>
                    <a:pt x="342000" y="214547"/>
                    <a:pt x="345995" y="218542"/>
                    <a:pt x="350924" y="218542"/>
                  </a:cubicBezTo>
                  <a:cubicBezTo>
                    <a:pt x="355853" y="218542"/>
                    <a:pt x="359847" y="214547"/>
                    <a:pt x="359847" y="209618"/>
                  </a:cubicBezTo>
                  <a:lnTo>
                    <a:pt x="359847" y="202977"/>
                  </a:lnTo>
                  <a:lnTo>
                    <a:pt x="369668" y="202977"/>
                  </a:lnTo>
                  <a:cubicBezTo>
                    <a:pt x="374802" y="202977"/>
                    <a:pt x="380183" y="199871"/>
                    <a:pt x="382751" y="195424"/>
                  </a:cubicBezTo>
                  <a:lnTo>
                    <a:pt x="396735" y="171202"/>
                  </a:lnTo>
                  <a:lnTo>
                    <a:pt x="400226" y="171202"/>
                  </a:lnTo>
                  <a:cubicBezTo>
                    <a:pt x="407115" y="171202"/>
                    <a:pt x="412719" y="165598"/>
                    <a:pt x="412719" y="158709"/>
                  </a:cubicBezTo>
                  <a:lnTo>
                    <a:pt x="412719" y="148998"/>
                  </a:lnTo>
                  <a:lnTo>
                    <a:pt x="503546" y="148998"/>
                  </a:lnTo>
                  <a:lnTo>
                    <a:pt x="503546" y="169255"/>
                  </a:lnTo>
                  <a:cubicBezTo>
                    <a:pt x="503546" y="178021"/>
                    <a:pt x="510677" y="185153"/>
                    <a:pt x="519444" y="185153"/>
                  </a:cubicBezTo>
                  <a:lnTo>
                    <a:pt x="532065" y="185153"/>
                  </a:lnTo>
                  <a:lnTo>
                    <a:pt x="532065" y="249757"/>
                  </a:lnTo>
                  <a:cubicBezTo>
                    <a:pt x="511797" y="255145"/>
                    <a:pt x="497349" y="273400"/>
                    <a:pt x="497349" y="295130"/>
                  </a:cubicBezTo>
                  <a:lnTo>
                    <a:pt x="497349" y="404595"/>
                  </a:lnTo>
                  <a:cubicBezTo>
                    <a:pt x="497349" y="426326"/>
                    <a:pt x="511797" y="444579"/>
                    <a:pt x="532063" y="449968"/>
                  </a:cubicBezTo>
                  <a:lnTo>
                    <a:pt x="532063" y="472727"/>
                  </a:lnTo>
                  <a:cubicBezTo>
                    <a:pt x="532063" y="480928"/>
                    <a:pt x="525392" y="487600"/>
                    <a:pt x="517191" y="487600"/>
                  </a:cubicBezTo>
                  <a:lnTo>
                    <a:pt x="477290" y="487600"/>
                  </a:lnTo>
                  <a:lnTo>
                    <a:pt x="477290" y="477868"/>
                  </a:lnTo>
                  <a:cubicBezTo>
                    <a:pt x="477290" y="465255"/>
                    <a:pt x="467027" y="454992"/>
                    <a:pt x="454414" y="454992"/>
                  </a:cubicBezTo>
                  <a:lnTo>
                    <a:pt x="429529" y="454992"/>
                  </a:lnTo>
                  <a:cubicBezTo>
                    <a:pt x="424599" y="454992"/>
                    <a:pt x="420605" y="458988"/>
                    <a:pt x="420605" y="463916"/>
                  </a:cubicBezTo>
                  <a:cubicBezTo>
                    <a:pt x="420605" y="468844"/>
                    <a:pt x="424599" y="472840"/>
                    <a:pt x="429529" y="472840"/>
                  </a:cubicBezTo>
                  <a:lnTo>
                    <a:pt x="454414" y="472840"/>
                  </a:lnTo>
                  <a:cubicBezTo>
                    <a:pt x="457139" y="472840"/>
                    <a:pt x="459442" y="475142"/>
                    <a:pt x="459442" y="477868"/>
                  </a:cubicBezTo>
                  <a:lnTo>
                    <a:pt x="459442" y="487600"/>
                  </a:lnTo>
                  <a:lnTo>
                    <a:pt x="149751" y="487600"/>
                  </a:lnTo>
                  <a:lnTo>
                    <a:pt x="149751" y="477868"/>
                  </a:lnTo>
                  <a:cubicBezTo>
                    <a:pt x="149751" y="475143"/>
                    <a:pt x="152054" y="472840"/>
                    <a:pt x="154779" y="472840"/>
                  </a:cubicBezTo>
                  <a:lnTo>
                    <a:pt x="379556" y="472840"/>
                  </a:lnTo>
                  <a:cubicBezTo>
                    <a:pt x="384485" y="472840"/>
                    <a:pt x="388480" y="468844"/>
                    <a:pt x="388480" y="463916"/>
                  </a:cubicBezTo>
                  <a:cubicBezTo>
                    <a:pt x="388480" y="458988"/>
                    <a:pt x="384485" y="454992"/>
                    <a:pt x="379556" y="454992"/>
                  </a:cubicBezTo>
                  <a:lnTo>
                    <a:pt x="352871" y="454992"/>
                  </a:lnTo>
                  <a:lnTo>
                    <a:pt x="345982" y="443062"/>
                  </a:lnTo>
                  <a:cubicBezTo>
                    <a:pt x="359709" y="431142"/>
                    <a:pt x="367699" y="413888"/>
                    <a:pt x="367699" y="395466"/>
                  </a:cubicBezTo>
                  <a:cubicBezTo>
                    <a:pt x="367699" y="375036"/>
                    <a:pt x="357719" y="355773"/>
                    <a:pt x="341005" y="343943"/>
                  </a:cubicBezTo>
                  <a:cubicBezTo>
                    <a:pt x="340040" y="343260"/>
                    <a:pt x="339656" y="342011"/>
                    <a:pt x="340086" y="340866"/>
                  </a:cubicBezTo>
                  <a:cubicBezTo>
                    <a:pt x="340220" y="340498"/>
                    <a:pt x="340340" y="340127"/>
                    <a:pt x="340440" y="339762"/>
                  </a:cubicBezTo>
                  <a:lnTo>
                    <a:pt x="359026" y="271687"/>
                  </a:lnTo>
                  <a:cubicBezTo>
                    <a:pt x="360094" y="267772"/>
                    <a:pt x="359259" y="263509"/>
                    <a:pt x="356797" y="260285"/>
                  </a:cubicBezTo>
                  <a:cubicBezTo>
                    <a:pt x="354334" y="257058"/>
                    <a:pt x="350438" y="255132"/>
                    <a:pt x="346377" y="255132"/>
                  </a:cubicBezTo>
                  <a:lnTo>
                    <a:pt x="262816" y="255132"/>
                  </a:lnTo>
                  <a:cubicBezTo>
                    <a:pt x="258752" y="255132"/>
                    <a:pt x="254857" y="257060"/>
                    <a:pt x="252401" y="260281"/>
                  </a:cubicBezTo>
                  <a:cubicBezTo>
                    <a:pt x="249933" y="263509"/>
                    <a:pt x="249099" y="267776"/>
                    <a:pt x="250169" y="271693"/>
                  </a:cubicBezTo>
                  <a:lnTo>
                    <a:pt x="268752" y="339746"/>
                  </a:lnTo>
                  <a:cubicBezTo>
                    <a:pt x="268852" y="340117"/>
                    <a:pt x="268968" y="340478"/>
                    <a:pt x="269125" y="340909"/>
                  </a:cubicBezTo>
                  <a:cubicBezTo>
                    <a:pt x="269539" y="342012"/>
                    <a:pt x="269153" y="343261"/>
                    <a:pt x="268191" y="343942"/>
                  </a:cubicBezTo>
                  <a:cubicBezTo>
                    <a:pt x="251474" y="355772"/>
                    <a:pt x="241494" y="375034"/>
                    <a:pt x="241494" y="395467"/>
                  </a:cubicBezTo>
                  <a:cubicBezTo>
                    <a:pt x="241494" y="413888"/>
                    <a:pt x="249482" y="431143"/>
                    <a:pt x="263208" y="443063"/>
                  </a:cubicBezTo>
                  <a:lnTo>
                    <a:pt x="256320" y="454993"/>
                  </a:lnTo>
                  <a:lnTo>
                    <a:pt x="154779" y="454993"/>
                  </a:lnTo>
                  <a:cubicBezTo>
                    <a:pt x="142166" y="454993"/>
                    <a:pt x="131903" y="465255"/>
                    <a:pt x="131903" y="477869"/>
                  </a:cubicBezTo>
                  <a:lnTo>
                    <a:pt x="131903" y="487601"/>
                  </a:lnTo>
                  <a:lnTo>
                    <a:pt x="92002" y="487601"/>
                  </a:lnTo>
                  <a:cubicBezTo>
                    <a:pt x="83801" y="487601"/>
                    <a:pt x="77130" y="480929"/>
                    <a:pt x="77130" y="472728"/>
                  </a:cubicBezTo>
                  <a:lnTo>
                    <a:pt x="77130" y="449970"/>
                  </a:lnTo>
                  <a:cubicBezTo>
                    <a:pt x="97396" y="444579"/>
                    <a:pt x="111844" y="426324"/>
                    <a:pt x="111844" y="404595"/>
                  </a:cubicBezTo>
                  <a:lnTo>
                    <a:pt x="111844" y="295130"/>
                  </a:lnTo>
                  <a:cubicBezTo>
                    <a:pt x="111844" y="273399"/>
                    <a:pt x="97396" y="255146"/>
                    <a:pt x="77130" y="249757"/>
                  </a:cubicBezTo>
                  <a:lnTo>
                    <a:pt x="77130" y="185154"/>
                  </a:lnTo>
                  <a:lnTo>
                    <a:pt x="89749" y="185154"/>
                  </a:lnTo>
                  <a:cubicBezTo>
                    <a:pt x="98516" y="185154"/>
                    <a:pt x="105647" y="178022"/>
                    <a:pt x="105647" y="169256"/>
                  </a:cubicBezTo>
                  <a:lnTo>
                    <a:pt x="105647" y="148999"/>
                  </a:lnTo>
                  <a:lnTo>
                    <a:pt x="138020" y="148999"/>
                  </a:lnTo>
                  <a:cubicBezTo>
                    <a:pt x="142950" y="148999"/>
                    <a:pt x="146944" y="145003"/>
                    <a:pt x="146944" y="140075"/>
                  </a:cubicBezTo>
                  <a:cubicBezTo>
                    <a:pt x="146944" y="135147"/>
                    <a:pt x="142950" y="131151"/>
                    <a:pt x="138020" y="131151"/>
                  </a:cubicBezTo>
                  <a:lnTo>
                    <a:pt x="105649" y="131151"/>
                  </a:lnTo>
                  <a:lnTo>
                    <a:pt x="105649" y="112056"/>
                  </a:lnTo>
                  <a:cubicBezTo>
                    <a:pt x="105649" y="103289"/>
                    <a:pt x="98517" y="96157"/>
                    <a:pt x="89750" y="96157"/>
                  </a:cubicBezTo>
                  <a:lnTo>
                    <a:pt x="77130" y="96157"/>
                  </a:lnTo>
                  <a:lnTo>
                    <a:pt x="77130" y="92004"/>
                  </a:lnTo>
                  <a:cubicBezTo>
                    <a:pt x="77130" y="83802"/>
                    <a:pt x="83801" y="77131"/>
                    <a:pt x="92002" y="77131"/>
                  </a:cubicBezTo>
                  <a:lnTo>
                    <a:pt x="227312" y="77131"/>
                  </a:lnTo>
                  <a:lnTo>
                    <a:pt x="227312" y="83694"/>
                  </a:lnTo>
                  <a:cubicBezTo>
                    <a:pt x="227312" y="92459"/>
                    <a:pt x="234444" y="99591"/>
                    <a:pt x="243211" y="99591"/>
                  </a:cubicBezTo>
                  <a:close/>
                  <a:moveTo>
                    <a:pt x="532063" y="114004"/>
                  </a:moveTo>
                  <a:lnTo>
                    <a:pt x="532063" y="167307"/>
                  </a:lnTo>
                  <a:lnTo>
                    <a:pt x="521392" y="167307"/>
                  </a:lnTo>
                  <a:lnTo>
                    <a:pt x="521392" y="114004"/>
                  </a:lnTo>
                  <a:lnTo>
                    <a:pt x="532063" y="114004"/>
                  </a:lnTo>
                  <a:close/>
                  <a:moveTo>
                    <a:pt x="306976" y="153355"/>
                  </a:moveTo>
                  <a:lnTo>
                    <a:pt x="306976" y="130675"/>
                  </a:lnTo>
                  <a:lnTo>
                    <a:pt x="394870" y="130675"/>
                  </a:lnTo>
                  <a:lnTo>
                    <a:pt x="394870" y="153355"/>
                  </a:lnTo>
                  <a:lnTo>
                    <a:pt x="306976" y="153355"/>
                  </a:lnTo>
                  <a:close/>
                  <a:moveTo>
                    <a:pt x="376126" y="171202"/>
                  </a:moveTo>
                  <a:lnTo>
                    <a:pt x="368085" y="185129"/>
                  </a:lnTo>
                  <a:lnTo>
                    <a:pt x="333762" y="185129"/>
                  </a:lnTo>
                  <a:lnTo>
                    <a:pt x="325721" y="171202"/>
                  </a:lnTo>
                  <a:lnTo>
                    <a:pt x="376126" y="171202"/>
                  </a:lnTo>
                  <a:close/>
                  <a:moveTo>
                    <a:pt x="285920" y="334868"/>
                  </a:moveTo>
                  <a:lnTo>
                    <a:pt x="284042" y="327992"/>
                  </a:lnTo>
                  <a:lnTo>
                    <a:pt x="292040" y="327992"/>
                  </a:lnTo>
                  <a:cubicBezTo>
                    <a:pt x="296970" y="327992"/>
                    <a:pt x="300964" y="323997"/>
                    <a:pt x="300964" y="319068"/>
                  </a:cubicBezTo>
                  <a:cubicBezTo>
                    <a:pt x="300964" y="314140"/>
                    <a:pt x="296970" y="310145"/>
                    <a:pt x="292040" y="310145"/>
                  </a:cubicBezTo>
                  <a:lnTo>
                    <a:pt x="279170" y="310145"/>
                  </a:lnTo>
                  <a:lnTo>
                    <a:pt x="276043" y="298694"/>
                  </a:lnTo>
                  <a:lnTo>
                    <a:pt x="293435" y="298694"/>
                  </a:lnTo>
                  <a:cubicBezTo>
                    <a:pt x="298364" y="298694"/>
                    <a:pt x="302358" y="294698"/>
                    <a:pt x="302358" y="289770"/>
                  </a:cubicBezTo>
                  <a:cubicBezTo>
                    <a:pt x="302358" y="284842"/>
                    <a:pt x="298364" y="280846"/>
                    <a:pt x="293435" y="280846"/>
                  </a:cubicBezTo>
                  <a:lnTo>
                    <a:pt x="271169" y="280846"/>
                  </a:lnTo>
                  <a:lnTo>
                    <a:pt x="269021" y="272978"/>
                  </a:lnTo>
                  <a:lnTo>
                    <a:pt x="340172" y="272978"/>
                  </a:lnTo>
                  <a:lnTo>
                    <a:pt x="323274" y="334869"/>
                  </a:lnTo>
                  <a:cubicBezTo>
                    <a:pt x="320156" y="343499"/>
                    <a:pt x="323184" y="353189"/>
                    <a:pt x="330692" y="358508"/>
                  </a:cubicBezTo>
                  <a:cubicBezTo>
                    <a:pt x="342689" y="367000"/>
                    <a:pt x="349852" y="380815"/>
                    <a:pt x="349852" y="395465"/>
                  </a:cubicBezTo>
                  <a:cubicBezTo>
                    <a:pt x="349852" y="410706"/>
                    <a:pt x="342213" y="424840"/>
                    <a:pt x="329418" y="433272"/>
                  </a:cubicBezTo>
                  <a:cubicBezTo>
                    <a:pt x="325473" y="435872"/>
                    <a:pt x="324238" y="441094"/>
                    <a:pt x="326600" y="445186"/>
                  </a:cubicBezTo>
                  <a:lnTo>
                    <a:pt x="332262" y="454992"/>
                  </a:lnTo>
                  <a:lnTo>
                    <a:pt x="276928" y="454992"/>
                  </a:lnTo>
                  <a:lnTo>
                    <a:pt x="280176" y="449368"/>
                  </a:lnTo>
                  <a:lnTo>
                    <a:pt x="296226" y="449368"/>
                  </a:lnTo>
                  <a:cubicBezTo>
                    <a:pt x="301156" y="449368"/>
                    <a:pt x="305150" y="445372"/>
                    <a:pt x="305150" y="440444"/>
                  </a:cubicBezTo>
                  <a:cubicBezTo>
                    <a:pt x="305150" y="435516"/>
                    <a:pt x="301156" y="431520"/>
                    <a:pt x="296226" y="431520"/>
                  </a:cubicBezTo>
                  <a:lnTo>
                    <a:pt x="277304" y="431520"/>
                  </a:lnTo>
                  <a:cubicBezTo>
                    <a:pt x="266006" y="422960"/>
                    <a:pt x="259341" y="409697"/>
                    <a:pt x="259341" y="395466"/>
                  </a:cubicBezTo>
                  <a:cubicBezTo>
                    <a:pt x="259341" y="380816"/>
                    <a:pt x="266504" y="367000"/>
                    <a:pt x="278504" y="358507"/>
                  </a:cubicBezTo>
                  <a:cubicBezTo>
                    <a:pt x="286030" y="353175"/>
                    <a:pt x="289055" y="343446"/>
                    <a:pt x="285920" y="334868"/>
                  </a:cubicBezTo>
                  <a:close/>
                  <a:moveTo>
                    <a:pt x="77130" y="431000"/>
                  </a:moveTo>
                  <a:lnTo>
                    <a:pt x="77130" y="268724"/>
                  </a:lnTo>
                  <a:cubicBezTo>
                    <a:pt x="87094" y="273413"/>
                    <a:pt x="93997" y="283614"/>
                    <a:pt x="93997" y="295130"/>
                  </a:cubicBezTo>
                  <a:lnTo>
                    <a:pt x="93997" y="404595"/>
                  </a:lnTo>
                  <a:cubicBezTo>
                    <a:pt x="93997" y="416109"/>
                    <a:pt x="87094" y="426309"/>
                    <a:pt x="77130" y="431000"/>
                  </a:cubicBezTo>
                  <a:close/>
                  <a:moveTo>
                    <a:pt x="77130" y="167307"/>
                  </a:moveTo>
                  <a:lnTo>
                    <a:pt x="77130" y="114004"/>
                  </a:lnTo>
                  <a:lnTo>
                    <a:pt x="87801" y="114004"/>
                  </a:lnTo>
                  <a:lnTo>
                    <a:pt x="87801" y="167307"/>
                  </a:lnTo>
                  <a:lnTo>
                    <a:pt x="77130" y="167307"/>
                  </a:lnTo>
                  <a:close/>
                  <a:moveTo>
                    <a:pt x="591346" y="543907"/>
                  </a:moveTo>
                  <a:cubicBezTo>
                    <a:pt x="591346" y="545519"/>
                    <a:pt x="589983" y="546882"/>
                    <a:pt x="588371" y="546882"/>
                  </a:cubicBezTo>
                  <a:lnTo>
                    <a:pt x="20822" y="546882"/>
                  </a:lnTo>
                  <a:cubicBezTo>
                    <a:pt x="19210" y="546882"/>
                    <a:pt x="17847" y="545519"/>
                    <a:pt x="17847" y="543907"/>
                  </a:cubicBezTo>
                  <a:lnTo>
                    <a:pt x="17847" y="20822"/>
                  </a:lnTo>
                  <a:cubicBezTo>
                    <a:pt x="17847" y="19210"/>
                    <a:pt x="19210" y="17847"/>
                    <a:pt x="20822" y="17847"/>
                  </a:cubicBezTo>
                  <a:lnTo>
                    <a:pt x="227312" y="17847"/>
                  </a:lnTo>
                  <a:lnTo>
                    <a:pt x="227312" y="59282"/>
                  </a:lnTo>
                  <a:lnTo>
                    <a:pt x="92002" y="59282"/>
                  </a:lnTo>
                  <a:cubicBezTo>
                    <a:pt x="73961" y="59282"/>
                    <a:pt x="59282" y="73960"/>
                    <a:pt x="59282" y="92002"/>
                  </a:cubicBezTo>
                  <a:lnTo>
                    <a:pt x="59282" y="472725"/>
                  </a:lnTo>
                  <a:cubicBezTo>
                    <a:pt x="59282" y="490768"/>
                    <a:pt x="73961" y="505446"/>
                    <a:pt x="92002" y="505446"/>
                  </a:cubicBezTo>
                  <a:lnTo>
                    <a:pt x="517191" y="505446"/>
                  </a:lnTo>
                  <a:cubicBezTo>
                    <a:pt x="535232" y="505446"/>
                    <a:pt x="549911" y="490768"/>
                    <a:pt x="549911" y="472725"/>
                  </a:cubicBezTo>
                  <a:lnTo>
                    <a:pt x="549911" y="354944"/>
                  </a:lnTo>
                  <a:cubicBezTo>
                    <a:pt x="549911" y="350016"/>
                    <a:pt x="545917" y="346020"/>
                    <a:pt x="540987" y="346020"/>
                  </a:cubicBezTo>
                  <a:cubicBezTo>
                    <a:pt x="536058" y="346020"/>
                    <a:pt x="532063" y="350016"/>
                    <a:pt x="532063" y="354944"/>
                  </a:cubicBezTo>
                  <a:lnTo>
                    <a:pt x="532063" y="430961"/>
                  </a:lnTo>
                  <a:cubicBezTo>
                    <a:pt x="522108" y="426269"/>
                    <a:pt x="515196" y="416104"/>
                    <a:pt x="515196" y="404595"/>
                  </a:cubicBezTo>
                  <a:lnTo>
                    <a:pt x="515196" y="295130"/>
                  </a:lnTo>
                  <a:cubicBezTo>
                    <a:pt x="515196" y="283622"/>
                    <a:pt x="522108" y="273457"/>
                    <a:pt x="532063" y="268764"/>
                  </a:cubicBezTo>
                  <a:lnTo>
                    <a:pt x="532063" y="301402"/>
                  </a:lnTo>
                  <a:cubicBezTo>
                    <a:pt x="532063" y="306330"/>
                    <a:pt x="536058" y="310326"/>
                    <a:pt x="540987" y="310326"/>
                  </a:cubicBezTo>
                  <a:cubicBezTo>
                    <a:pt x="545917" y="310326"/>
                    <a:pt x="549911" y="306330"/>
                    <a:pt x="549911" y="301402"/>
                  </a:cubicBezTo>
                  <a:lnTo>
                    <a:pt x="549911" y="92001"/>
                  </a:lnTo>
                  <a:cubicBezTo>
                    <a:pt x="549911" y="73959"/>
                    <a:pt x="535232" y="59281"/>
                    <a:pt x="517191" y="59281"/>
                  </a:cubicBezTo>
                  <a:lnTo>
                    <a:pt x="381881" y="59281"/>
                  </a:lnTo>
                  <a:lnTo>
                    <a:pt x="381881" y="17847"/>
                  </a:lnTo>
                  <a:lnTo>
                    <a:pt x="588371" y="17847"/>
                  </a:lnTo>
                  <a:cubicBezTo>
                    <a:pt x="589983" y="17847"/>
                    <a:pt x="591346" y="19210"/>
                    <a:pt x="591346" y="20822"/>
                  </a:cubicBezTo>
                  <a:lnTo>
                    <a:pt x="591346" y="543907"/>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746;p35">
              <a:extLst>
                <a:ext uri="{FF2B5EF4-FFF2-40B4-BE49-F238E27FC236}">
                  <a16:creationId xmlns:a16="http://schemas.microsoft.com/office/drawing/2014/main" id="{D4722B63-284D-4D8E-AE00-6951B79CD857}"/>
                </a:ext>
              </a:extLst>
            </p:cNvPr>
            <p:cNvSpPr/>
            <p:nvPr/>
          </p:nvSpPr>
          <p:spPr>
            <a:xfrm>
              <a:off x="7630739" y="5380500"/>
              <a:ext cx="17847" cy="17847"/>
            </a:xfrm>
            <a:custGeom>
              <a:avLst/>
              <a:gdLst/>
              <a:ahLst/>
              <a:cxnLst/>
              <a:rect l="l" t="t" r="r" b="b"/>
              <a:pathLst>
                <a:path w="17847" h="17847" extrusionOk="0">
                  <a:moveTo>
                    <a:pt x="15242" y="2618"/>
                  </a:moveTo>
                  <a:cubicBezTo>
                    <a:pt x="13576" y="952"/>
                    <a:pt x="11278" y="0"/>
                    <a:pt x="8924" y="0"/>
                  </a:cubicBezTo>
                  <a:cubicBezTo>
                    <a:pt x="6580" y="0"/>
                    <a:pt x="4271" y="952"/>
                    <a:pt x="2618" y="2618"/>
                  </a:cubicBezTo>
                  <a:cubicBezTo>
                    <a:pt x="952" y="4283"/>
                    <a:pt x="0" y="6580"/>
                    <a:pt x="0" y="8924"/>
                  </a:cubicBezTo>
                  <a:cubicBezTo>
                    <a:pt x="0" y="11280"/>
                    <a:pt x="952" y="13576"/>
                    <a:pt x="2618" y="15230"/>
                  </a:cubicBezTo>
                  <a:cubicBezTo>
                    <a:pt x="4271" y="16896"/>
                    <a:pt x="6580" y="17847"/>
                    <a:pt x="8924" y="17847"/>
                  </a:cubicBezTo>
                  <a:cubicBezTo>
                    <a:pt x="11280" y="17847"/>
                    <a:pt x="13576" y="16896"/>
                    <a:pt x="15242" y="15230"/>
                  </a:cubicBezTo>
                  <a:cubicBezTo>
                    <a:pt x="16897" y="13576"/>
                    <a:pt x="17847" y="11280"/>
                    <a:pt x="17847" y="8924"/>
                  </a:cubicBezTo>
                  <a:cubicBezTo>
                    <a:pt x="17847" y="6580"/>
                    <a:pt x="16896" y="4283"/>
                    <a:pt x="15242" y="26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747;p35">
              <a:extLst>
                <a:ext uri="{FF2B5EF4-FFF2-40B4-BE49-F238E27FC236}">
                  <a16:creationId xmlns:a16="http://schemas.microsoft.com/office/drawing/2014/main" id="{A7A8CAF8-378B-4990-914E-E335BDE4133B}"/>
                </a:ext>
              </a:extLst>
            </p:cNvPr>
            <p:cNvSpPr/>
            <p:nvPr/>
          </p:nvSpPr>
          <p:spPr>
            <a:xfrm>
              <a:off x="7428456" y="5380500"/>
              <a:ext cx="17847" cy="17847"/>
            </a:xfrm>
            <a:custGeom>
              <a:avLst/>
              <a:gdLst/>
              <a:ahLst/>
              <a:cxnLst/>
              <a:rect l="l" t="t" r="r" b="b"/>
              <a:pathLst>
                <a:path w="17847" h="17847" extrusionOk="0">
                  <a:moveTo>
                    <a:pt x="15230" y="2618"/>
                  </a:moveTo>
                  <a:cubicBezTo>
                    <a:pt x="13564" y="952"/>
                    <a:pt x="11268" y="0"/>
                    <a:pt x="8924" y="0"/>
                  </a:cubicBezTo>
                  <a:cubicBezTo>
                    <a:pt x="6568" y="0"/>
                    <a:pt x="4271" y="952"/>
                    <a:pt x="2605" y="2618"/>
                  </a:cubicBezTo>
                  <a:cubicBezTo>
                    <a:pt x="951" y="4271"/>
                    <a:pt x="0" y="6580"/>
                    <a:pt x="0" y="8924"/>
                  </a:cubicBezTo>
                  <a:cubicBezTo>
                    <a:pt x="0" y="11280"/>
                    <a:pt x="952" y="13576"/>
                    <a:pt x="2605" y="15242"/>
                  </a:cubicBezTo>
                  <a:cubicBezTo>
                    <a:pt x="4271" y="16896"/>
                    <a:pt x="6568" y="17847"/>
                    <a:pt x="8924" y="17847"/>
                  </a:cubicBezTo>
                  <a:cubicBezTo>
                    <a:pt x="11268" y="17847"/>
                    <a:pt x="13563" y="16896"/>
                    <a:pt x="15230" y="15242"/>
                  </a:cubicBezTo>
                  <a:cubicBezTo>
                    <a:pt x="16894" y="13576"/>
                    <a:pt x="17847" y="11268"/>
                    <a:pt x="17847" y="8924"/>
                  </a:cubicBezTo>
                  <a:cubicBezTo>
                    <a:pt x="17847" y="6580"/>
                    <a:pt x="16894" y="4283"/>
                    <a:pt x="15230" y="2618"/>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748;p35">
              <a:extLst>
                <a:ext uri="{FF2B5EF4-FFF2-40B4-BE49-F238E27FC236}">
                  <a16:creationId xmlns:a16="http://schemas.microsoft.com/office/drawing/2014/main" id="{7E86FABE-CAE7-4424-A130-66D19C577C04}"/>
                </a:ext>
              </a:extLst>
            </p:cNvPr>
            <p:cNvSpPr/>
            <p:nvPr/>
          </p:nvSpPr>
          <p:spPr>
            <a:xfrm>
              <a:off x="7518434" y="5867392"/>
              <a:ext cx="41565" cy="17847"/>
            </a:xfrm>
            <a:custGeom>
              <a:avLst/>
              <a:gdLst/>
              <a:ahLst/>
              <a:cxnLst/>
              <a:rect l="l" t="t" r="r" b="b"/>
              <a:pathLst>
                <a:path w="41565" h="17847" extrusionOk="0">
                  <a:moveTo>
                    <a:pt x="32642" y="0"/>
                  </a:moveTo>
                  <a:lnTo>
                    <a:pt x="8924" y="0"/>
                  </a:lnTo>
                  <a:cubicBezTo>
                    <a:pt x="3994" y="0"/>
                    <a:pt x="0" y="3995"/>
                    <a:pt x="0" y="8924"/>
                  </a:cubicBezTo>
                  <a:cubicBezTo>
                    <a:pt x="0" y="13852"/>
                    <a:pt x="3994" y="17847"/>
                    <a:pt x="8924" y="17847"/>
                  </a:cubicBezTo>
                  <a:lnTo>
                    <a:pt x="32642" y="17847"/>
                  </a:lnTo>
                  <a:cubicBezTo>
                    <a:pt x="37571" y="17847"/>
                    <a:pt x="41566" y="13852"/>
                    <a:pt x="41566" y="8924"/>
                  </a:cubicBezTo>
                  <a:cubicBezTo>
                    <a:pt x="41566" y="3995"/>
                    <a:pt x="37570" y="0"/>
                    <a:pt x="32642"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749;p35">
              <a:extLst>
                <a:ext uri="{FF2B5EF4-FFF2-40B4-BE49-F238E27FC236}">
                  <a16:creationId xmlns:a16="http://schemas.microsoft.com/office/drawing/2014/main" id="{C322FB33-FA35-44A3-8781-11FA259DDBA6}"/>
                </a:ext>
              </a:extLst>
            </p:cNvPr>
            <p:cNvSpPr/>
            <p:nvPr/>
          </p:nvSpPr>
          <p:spPr>
            <a:xfrm>
              <a:off x="7487044" y="5374919"/>
              <a:ext cx="49934" cy="49935"/>
            </a:xfrm>
            <a:custGeom>
              <a:avLst/>
              <a:gdLst/>
              <a:ahLst/>
              <a:cxnLst/>
              <a:rect l="l" t="t" r="r" b="b"/>
              <a:pathLst>
                <a:path w="49934" h="49935" extrusionOk="0">
                  <a:moveTo>
                    <a:pt x="41011" y="0"/>
                  </a:moveTo>
                  <a:lnTo>
                    <a:pt x="8924" y="0"/>
                  </a:lnTo>
                  <a:cubicBezTo>
                    <a:pt x="3994" y="0"/>
                    <a:pt x="0" y="3995"/>
                    <a:pt x="0" y="8924"/>
                  </a:cubicBezTo>
                  <a:lnTo>
                    <a:pt x="0" y="41012"/>
                  </a:lnTo>
                  <a:cubicBezTo>
                    <a:pt x="0" y="45941"/>
                    <a:pt x="3995" y="49936"/>
                    <a:pt x="8924" y="49936"/>
                  </a:cubicBezTo>
                  <a:lnTo>
                    <a:pt x="41011" y="49936"/>
                  </a:lnTo>
                  <a:cubicBezTo>
                    <a:pt x="45941" y="49936"/>
                    <a:pt x="49935" y="45941"/>
                    <a:pt x="49935" y="41012"/>
                  </a:cubicBezTo>
                  <a:lnTo>
                    <a:pt x="49935" y="8924"/>
                  </a:lnTo>
                  <a:cubicBezTo>
                    <a:pt x="49935" y="3997"/>
                    <a:pt x="45941" y="0"/>
                    <a:pt x="41011" y="0"/>
                  </a:cubicBezTo>
                  <a:close/>
                  <a:moveTo>
                    <a:pt x="32087" y="32089"/>
                  </a:moveTo>
                  <a:lnTo>
                    <a:pt x="17847" y="32089"/>
                  </a:lnTo>
                  <a:lnTo>
                    <a:pt x="17847" y="17847"/>
                  </a:lnTo>
                  <a:lnTo>
                    <a:pt x="32087" y="17847"/>
                  </a:lnTo>
                  <a:lnTo>
                    <a:pt x="32087" y="32089"/>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750;p35">
              <a:extLst>
                <a:ext uri="{FF2B5EF4-FFF2-40B4-BE49-F238E27FC236}">
                  <a16:creationId xmlns:a16="http://schemas.microsoft.com/office/drawing/2014/main" id="{27B681DB-FA03-423D-81FB-7A308BF0EE96}"/>
                </a:ext>
              </a:extLst>
            </p:cNvPr>
            <p:cNvSpPr/>
            <p:nvPr/>
          </p:nvSpPr>
          <p:spPr>
            <a:xfrm>
              <a:off x="7545640" y="5407007"/>
              <a:ext cx="41564" cy="17847"/>
            </a:xfrm>
            <a:custGeom>
              <a:avLst/>
              <a:gdLst/>
              <a:ahLst/>
              <a:cxnLst/>
              <a:rect l="l" t="t" r="r" b="b"/>
              <a:pathLst>
                <a:path w="41564" h="17847" extrusionOk="0">
                  <a:moveTo>
                    <a:pt x="32641" y="0"/>
                  </a:moveTo>
                  <a:lnTo>
                    <a:pt x="8924" y="0"/>
                  </a:lnTo>
                  <a:cubicBezTo>
                    <a:pt x="3994" y="0"/>
                    <a:pt x="0" y="3995"/>
                    <a:pt x="0" y="8924"/>
                  </a:cubicBezTo>
                  <a:cubicBezTo>
                    <a:pt x="0" y="13852"/>
                    <a:pt x="3995" y="17847"/>
                    <a:pt x="8924" y="17847"/>
                  </a:cubicBezTo>
                  <a:lnTo>
                    <a:pt x="32641" y="17847"/>
                  </a:lnTo>
                  <a:cubicBezTo>
                    <a:pt x="37570" y="17847"/>
                    <a:pt x="41564" y="13852"/>
                    <a:pt x="41564" y="8924"/>
                  </a:cubicBezTo>
                  <a:cubicBezTo>
                    <a:pt x="41564" y="3997"/>
                    <a:pt x="37570" y="0"/>
                    <a:pt x="32641"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751;p35">
              <a:extLst>
                <a:ext uri="{FF2B5EF4-FFF2-40B4-BE49-F238E27FC236}">
                  <a16:creationId xmlns:a16="http://schemas.microsoft.com/office/drawing/2014/main" id="{5F7D50FB-E1BA-4113-9A34-295B47C69062}"/>
                </a:ext>
              </a:extLst>
            </p:cNvPr>
            <p:cNvSpPr/>
            <p:nvPr/>
          </p:nvSpPr>
          <p:spPr>
            <a:xfrm>
              <a:off x="7545640" y="5374919"/>
              <a:ext cx="41564" cy="17847"/>
            </a:xfrm>
            <a:custGeom>
              <a:avLst/>
              <a:gdLst/>
              <a:ahLst/>
              <a:cxnLst/>
              <a:rect l="l" t="t" r="r" b="b"/>
              <a:pathLst>
                <a:path w="41564" h="17847" extrusionOk="0">
                  <a:moveTo>
                    <a:pt x="32641" y="0"/>
                  </a:moveTo>
                  <a:lnTo>
                    <a:pt x="8924" y="0"/>
                  </a:lnTo>
                  <a:cubicBezTo>
                    <a:pt x="3994" y="0"/>
                    <a:pt x="0" y="3995"/>
                    <a:pt x="0" y="8924"/>
                  </a:cubicBezTo>
                  <a:cubicBezTo>
                    <a:pt x="0" y="13852"/>
                    <a:pt x="3995" y="17847"/>
                    <a:pt x="8924" y="17847"/>
                  </a:cubicBezTo>
                  <a:lnTo>
                    <a:pt x="32641" y="17847"/>
                  </a:lnTo>
                  <a:cubicBezTo>
                    <a:pt x="37570" y="17847"/>
                    <a:pt x="41564" y="13852"/>
                    <a:pt x="41564" y="8924"/>
                  </a:cubicBezTo>
                  <a:cubicBezTo>
                    <a:pt x="41564" y="3997"/>
                    <a:pt x="37570" y="0"/>
                    <a:pt x="32641"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752;p35">
              <a:extLst>
                <a:ext uri="{FF2B5EF4-FFF2-40B4-BE49-F238E27FC236}">
                  <a16:creationId xmlns:a16="http://schemas.microsoft.com/office/drawing/2014/main" id="{2550737A-E9AF-4A93-AE60-98155F936730}"/>
                </a:ext>
              </a:extLst>
            </p:cNvPr>
            <p:cNvSpPr/>
            <p:nvPr/>
          </p:nvSpPr>
          <p:spPr>
            <a:xfrm>
              <a:off x="7486864" y="5581605"/>
              <a:ext cx="31530" cy="17847"/>
            </a:xfrm>
            <a:custGeom>
              <a:avLst/>
              <a:gdLst/>
              <a:ahLst/>
              <a:cxnLst/>
              <a:rect l="l" t="t" r="r" b="b"/>
              <a:pathLst>
                <a:path w="31530" h="17847" extrusionOk="0">
                  <a:moveTo>
                    <a:pt x="22607" y="0"/>
                  </a:moveTo>
                  <a:lnTo>
                    <a:pt x="8924" y="0"/>
                  </a:lnTo>
                  <a:cubicBezTo>
                    <a:pt x="3994" y="0"/>
                    <a:pt x="0" y="3995"/>
                    <a:pt x="0" y="8924"/>
                  </a:cubicBezTo>
                  <a:cubicBezTo>
                    <a:pt x="0" y="13852"/>
                    <a:pt x="3994" y="17847"/>
                    <a:pt x="8924" y="17847"/>
                  </a:cubicBezTo>
                  <a:lnTo>
                    <a:pt x="22607" y="17847"/>
                  </a:lnTo>
                  <a:cubicBezTo>
                    <a:pt x="27536" y="17847"/>
                    <a:pt x="31530" y="13852"/>
                    <a:pt x="31530" y="8924"/>
                  </a:cubicBezTo>
                  <a:cubicBezTo>
                    <a:pt x="31530" y="3997"/>
                    <a:pt x="27536" y="0"/>
                    <a:pt x="22607"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753;p35">
              <a:extLst>
                <a:ext uri="{FF2B5EF4-FFF2-40B4-BE49-F238E27FC236}">
                  <a16:creationId xmlns:a16="http://schemas.microsoft.com/office/drawing/2014/main" id="{CE441C72-069C-4879-AD1C-C5ECA095499E}"/>
                </a:ext>
              </a:extLst>
            </p:cNvPr>
            <p:cNvSpPr/>
            <p:nvPr/>
          </p:nvSpPr>
          <p:spPr>
            <a:xfrm>
              <a:off x="7522445" y="5581605"/>
              <a:ext cx="33542" cy="17847"/>
            </a:xfrm>
            <a:custGeom>
              <a:avLst/>
              <a:gdLst/>
              <a:ahLst/>
              <a:cxnLst/>
              <a:rect l="l" t="t" r="r" b="b"/>
              <a:pathLst>
                <a:path w="33542" h="17847" extrusionOk="0">
                  <a:moveTo>
                    <a:pt x="24619" y="0"/>
                  </a:moveTo>
                  <a:lnTo>
                    <a:pt x="8924" y="0"/>
                  </a:lnTo>
                  <a:cubicBezTo>
                    <a:pt x="3994" y="0"/>
                    <a:pt x="0" y="3995"/>
                    <a:pt x="0" y="8924"/>
                  </a:cubicBezTo>
                  <a:cubicBezTo>
                    <a:pt x="0" y="13852"/>
                    <a:pt x="3995" y="17847"/>
                    <a:pt x="8924" y="17847"/>
                  </a:cubicBezTo>
                  <a:lnTo>
                    <a:pt x="24619" y="17847"/>
                  </a:lnTo>
                  <a:cubicBezTo>
                    <a:pt x="29548" y="17847"/>
                    <a:pt x="33542" y="13852"/>
                    <a:pt x="33542" y="8924"/>
                  </a:cubicBezTo>
                  <a:cubicBezTo>
                    <a:pt x="33542" y="3997"/>
                    <a:pt x="29548" y="0"/>
                    <a:pt x="24619"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754;p35">
              <a:extLst>
                <a:ext uri="{FF2B5EF4-FFF2-40B4-BE49-F238E27FC236}">
                  <a16:creationId xmlns:a16="http://schemas.microsoft.com/office/drawing/2014/main" id="{89889A19-F584-447C-B214-236944941AEB}"/>
                </a:ext>
              </a:extLst>
            </p:cNvPr>
            <p:cNvSpPr/>
            <p:nvPr/>
          </p:nvSpPr>
          <p:spPr>
            <a:xfrm>
              <a:off x="7560039" y="5581605"/>
              <a:ext cx="31530" cy="17847"/>
            </a:xfrm>
            <a:custGeom>
              <a:avLst/>
              <a:gdLst/>
              <a:ahLst/>
              <a:cxnLst/>
              <a:rect l="l" t="t" r="r" b="b"/>
              <a:pathLst>
                <a:path w="31530" h="17847" extrusionOk="0">
                  <a:moveTo>
                    <a:pt x="22607" y="0"/>
                  </a:moveTo>
                  <a:lnTo>
                    <a:pt x="8924" y="0"/>
                  </a:lnTo>
                  <a:cubicBezTo>
                    <a:pt x="3994" y="0"/>
                    <a:pt x="0" y="3995"/>
                    <a:pt x="0" y="8924"/>
                  </a:cubicBezTo>
                  <a:cubicBezTo>
                    <a:pt x="0" y="13852"/>
                    <a:pt x="3994" y="17847"/>
                    <a:pt x="8924" y="17847"/>
                  </a:cubicBezTo>
                  <a:lnTo>
                    <a:pt x="22607" y="17847"/>
                  </a:lnTo>
                  <a:cubicBezTo>
                    <a:pt x="27536" y="17847"/>
                    <a:pt x="31530" y="13852"/>
                    <a:pt x="31530" y="8924"/>
                  </a:cubicBezTo>
                  <a:cubicBezTo>
                    <a:pt x="31530" y="3997"/>
                    <a:pt x="27536" y="0"/>
                    <a:pt x="22607"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5919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27"/>
          <p:cNvSpPr/>
          <p:nvPr/>
        </p:nvSpPr>
        <p:spPr>
          <a:xfrm rot="5400000">
            <a:off x="4173761" y="1159299"/>
            <a:ext cx="796500" cy="7494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186" name="Google Shape;1186;p27"/>
          <p:cNvGrpSpPr/>
          <p:nvPr/>
        </p:nvGrpSpPr>
        <p:grpSpPr>
          <a:xfrm>
            <a:off x="4343441" y="1305397"/>
            <a:ext cx="457176" cy="457199"/>
            <a:chOff x="4348402" y="3107782"/>
            <a:chExt cx="608756" cy="609193"/>
          </a:xfrm>
        </p:grpSpPr>
        <p:sp>
          <p:nvSpPr>
            <p:cNvPr id="1187" name="Google Shape;1187;p27"/>
            <p:cNvSpPr/>
            <p:nvPr/>
          </p:nvSpPr>
          <p:spPr>
            <a:xfrm>
              <a:off x="4410046" y="3196511"/>
              <a:ext cx="458790" cy="458788"/>
            </a:xfrm>
            <a:custGeom>
              <a:avLst/>
              <a:gdLst/>
              <a:ahLst/>
              <a:cxnLst/>
              <a:rect l="l" t="t" r="r" b="b"/>
              <a:pathLst>
                <a:path w="458790" h="458788" extrusionOk="0">
                  <a:moveTo>
                    <a:pt x="229394" y="0"/>
                  </a:moveTo>
                  <a:cubicBezTo>
                    <a:pt x="102906" y="0"/>
                    <a:pt x="0" y="102906"/>
                    <a:pt x="0" y="229394"/>
                  </a:cubicBezTo>
                  <a:cubicBezTo>
                    <a:pt x="0" y="355883"/>
                    <a:pt x="102906" y="458789"/>
                    <a:pt x="229394" y="458789"/>
                  </a:cubicBezTo>
                  <a:cubicBezTo>
                    <a:pt x="355884" y="458789"/>
                    <a:pt x="458790" y="355883"/>
                    <a:pt x="458790" y="229394"/>
                  </a:cubicBezTo>
                  <a:cubicBezTo>
                    <a:pt x="458790" y="102906"/>
                    <a:pt x="355884" y="0"/>
                    <a:pt x="229394" y="0"/>
                  </a:cubicBezTo>
                  <a:close/>
                  <a:moveTo>
                    <a:pt x="440740" y="220472"/>
                  </a:moveTo>
                  <a:lnTo>
                    <a:pt x="393146" y="220472"/>
                  </a:lnTo>
                  <a:cubicBezTo>
                    <a:pt x="392296" y="189084"/>
                    <a:pt x="386972" y="158791"/>
                    <a:pt x="377602" y="131073"/>
                  </a:cubicBezTo>
                  <a:cubicBezTo>
                    <a:pt x="388716" y="126690"/>
                    <a:pt x="398963" y="121791"/>
                    <a:pt x="408172" y="116425"/>
                  </a:cubicBezTo>
                  <a:cubicBezTo>
                    <a:pt x="427421" y="146775"/>
                    <a:pt x="439150" y="182334"/>
                    <a:pt x="440740" y="220472"/>
                  </a:cubicBezTo>
                  <a:close/>
                  <a:moveTo>
                    <a:pt x="397960" y="101730"/>
                  </a:moveTo>
                  <a:cubicBezTo>
                    <a:pt x="389907" y="106347"/>
                    <a:pt x="380993" y="110585"/>
                    <a:pt x="371351" y="114412"/>
                  </a:cubicBezTo>
                  <a:cubicBezTo>
                    <a:pt x="364489" y="97828"/>
                    <a:pt x="356101" y="82354"/>
                    <a:pt x="346269" y="68366"/>
                  </a:cubicBezTo>
                  <a:cubicBezTo>
                    <a:pt x="338339" y="57083"/>
                    <a:pt x="329711" y="47116"/>
                    <a:pt x="320530" y="38506"/>
                  </a:cubicBezTo>
                  <a:cubicBezTo>
                    <a:pt x="351112" y="53168"/>
                    <a:pt x="377641" y="74968"/>
                    <a:pt x="397960" y="101730"/>
                  </a:cubicBezTo>
                  <a:close/>
                  <a:moveTo>
                    <a:pt x="318366" y="220472"/>
                  </a:moveTo>
                  <a:cubicBezTo>
                    <a:pt x="318014" y="195706"/>
                    <a:pt x="316206" y="171625"/>
                    <a:pt x="313043" y="148983"/>
                  </a:cubicBezTo>
                  <a:cubicBezTo>
                    <a:pt x="329915" y="145911"/>
                    <a:pt x="345943" y="141922"/>
                    <a:pt x="360780" y="137099"/>
                  </a:cubicBezTo>
                  <a:cubicBezTo>
                    <a:pt x="369313" y="162483"/>
                    <a:pt x="374435" y="190692"/>
                    <a:pt x="375291" y="220472"/>
                  </a:cubicBezTo>
                  <a:lnTo>
                    <a:pt x="318366" y="220472"/>
                  </a:lnTo>
                  <a:close/>
                  <a:moveTo>
                    <a:pt x="375291" y="238319"/>
                  </a:moveTo>
                  <a:cubicBezTo>
                    <a:pt x="374426" y="268334"/>
                    <a:pt x="369223" y="296750"/>
                    <a:pt x="360572" y="322289"/>
                  </a:cubicBezTo>
                  <a:cubicBezTo>
                    <a:pt x="345766" y="317488"/>
                    <a:pt x="329776" y="313517"/>
                    <a:pt x="312952" y="310456"/>
                  </a:cubicBezTo>
                  <a:cubicBezTo>
                    <a:pt x="316176" y="287608"/>
                    <a:pt x="318018" y="263365"/>
                    <a:pt x="318368" y="238319"/>
                  </a:cubicBezTo>
                  <a:lnTo>
                    <a:pt x="375291" y="238319"/>
                  </a:lnTo>
                  <a:close/>
                  <a:moveTo>
                    <a:pt x="354522" y="120429"/>
                  </a:moveTo>
                  <a:cubicBezTo>
                    <a:pt x="340786" y="124860"/>
                    <a:pt x="325929" y="128542"/>
                    <a:pt x="310261" y="131400"/>
                  </a:cubicBezTo>
                  <a:cubicBezTo>
                    <a:pt x="306317" y="109119"/>
                    <a:pt x="301004" y="88533"/>
                    <a:pt x="294433" y="70450"/>
                  </a:cubicBezTo>
                  <a:cubicBezTo>
                    <a:pt x="288077" y="52959"/>
                    <a:pt x="280742" y="38509"/>
                    <a:pt x="272676" y="27332"/>
                  </a:cubicBezTo>
                  <a:cubicBezTo>
                    <a:pt x="307161" y="42865"/>
                    <a:pt x="336204" y="76455"/>
                    <a:pt x="354522" y="120429"/>
                  </a:cubicBezTo>
                  <a:close/>
                  <a:moveTo>
                    <a:pt x="263834" y="238319"/>
                  </a:moveTo>
                  <a:lnTo>
                    <a:pt x="300519" y="238319"/>
                  </a:lnTo>
                  <a:lnTo>
                    <a:pt x="300519" y="238319"/>
                  </a:lnTo>
                  <a:cubicBezTo>
                    <a:pt x="300160" y="262145"/>
                    <a:pt x="298358" y="285576"/>
                    <a:pt x="295267" y="307616"/>
                  </a:cubicBezTo>
                  <a:cubicBezTo>
                    <a:pt x="276932" y="305059"/>
                    <a:pt x="257809" y="303555"/>
                    <a:pt x="238318" y="303203"/>
                  </a:cubicBezTo>
                  <a:lnTo>
                    <a:pt x="238318" y="263835"/>
                  </a:lnTo>
                  <a:cubicBezTo>
                    <a:pt x="250777" y="260605"/>
                    <a:pt x="260604" y="250777"/>
                    <a:pt x="263834" y="238319"/>
                  </a:cubicBezTo>
                  <a:close/>
                  <a:moveTo>
                    <a:pt x="238318" y="194955"/>
                  </a:moveTo>
                  <a:lnTo>
                    <a:pt x="238318" y="156251"/>
                  </a:lnTo>
                  <a:cubicBezTo>
                    <a:pt x="257872" y="155898"/>
                    <a:pt x="277048" y="154386"/>
                    <a:pt x="295430" y="151816"/>
                  </a:cubicBezTo>
                  <a:cubicBezTo>
                    <a:pt x="298442" y="173520"/>
                    <a:pt x="300170" y="196643"/>
                    <a:pt x="300517" y="220472"/>
                  </a:cubicBezTo>
                  <a:lnTo>
                    <a:pt x="263834" y="220472"/>
                  </a:lnTo>
                  <a:cubicBezTo>
                    <a:pt x="260604" y="208013"/>
                    <a:pt x="250776" y="198185"/>
                    <a:pt x="238318" y="194955"/>
                  </a:cubicBezTo>
                  <a:close/>
                  <a:moveTo>
                    <a:pt x="220471" y="19764"/>
                  </a:moveTo>
                  <a:lnTo>
                    <a:pt x="220471" y="51671"/>
                  </a:lnTo>
                  <a:cubicBezTo>
                    <a:pt x="220471" y="56599"/>
                    <a:pt x="224465" y="60594"/>
                    <a:pt x="229394" y="60594"/>
                  </a:cubicBezTo>
                  <a:cubicBezTo>
                    <a:pt x="234324" y="60594"/>
                    <a:pt x="238318" y="56599"/>
                    <a:pt x="238318" y="51671"/>
                  </a:cubicBezTo>
                  <a:lnTo>
                    <a:pt x="238318" y="19764"/>
                  </a:lnTo>
                  <a:cubicBezTo>
                    <a:pt x="252490" y="25761"/>
                    <a:pt x="266453" y="45712"/>
                    <a:pt x="277659" y="76547"/>
                  </a:cubicBezTo>
                  <a:cubicBezTo>
                    <a:pt x="283864" y="93622"/>
                    <a:pt x="288893" y="113097"/>
                    <a:pt x="292648" y="134221"/>
                  </a:cubicBezTo>
                  <a:cubicBezTo>
                    <a:pt x="275201" y="136633"/>
                    <a:pt x="256958" y="138055"/>
                    <a:pt x="238318" y="138401"/>
                  </a:cubicBezTo>
                  <a:lnTo>
                    <a:pt x="238318" y="105213"/>
                  </a:lnTo>
                  <a:cubicBezTo>
                    <a:pt x="238318" y="100285"/>
                    <a:pt x="234324" y="96289"/>
                    <a:pt x="229394" y="96289"/>
                  </a:cubicBezTo>
                  <a:cubicBezTo>
                    <a:pt x="224465" y="96289"/>
                    <a:pt x="220471" y="100285"/>
                    <a:pt x="220471" y="105213"/>
                  </a:cubicBezTo>
                  <a:lnTo>
                    <a:pt x="220471" y="138401"/>
                  </a:lnTo>
                  <a:cubicBezTo>
                    <a:pt x="209553" y="138198"/>
                    <a:pt x="198778" y="137615"/>
                    <a:pt x="188212" y="136691"/>
                  </a:cubicBezTo>
                  <a:cubicBezTo>
                    <a:pt x="187728" y="124660"/>
                    <a:pt x="181242" y="114154"/>
                    <a:pt x="171671" y="108083"/>
                  </a:cubicBezTo>
                  <a:cubicBezTo>
                    <a:pt x="174430" y="96883"/>
                    <a:pt x="177585" y="86314"/>
                    <a:pt x="181133" y="76547"/>
                  </a:cubicBezTo>
                  <a:cubicBezTo>
                    <a:pt x="192336" y="45711"/>
                    <a:pt x="206299" y="25761"/>
                    <a:pt x="220471" y="19764"/>
                  </a:cubicBezTo>
                  <a:close/>
                  <a:moveTo>
                    <a:pt x="93722" y="293962"/>
                  </a:moveTo>
                  <a:cubicBezTo>
                    <a:pt x="92594" y="293962"/>
                    <a:pt x="91479" y="294020"/>
                    <a:pt x="90378" y="294124"/>
                  </a:cubicBezTo>
                  <a:cubicBezTo>
                    <a:pt x="86439" y="276415"/>
                    <a:pt x="84059" y="257704"/>
                    <a:pt x="83501" y="238319"/>
                  </a:cubicBezTo>
                  <a:lnTo>
                    <a:pt x="140425" y="238319"/>
                  </a:lnTo>
                  <a:lnTo>
                    <a:pt x="140425" y="238319"/>
                  </a:lnTo>
                  <a:cubicBezTo>
                    <a:pt x="140781" y="263326"/>
                    <a:pt x="142627" y="287630"/>
                    <a:pt x="145845" y="310465"/>
                  </a:cubicBezTo>
                  <a:cubicBezTo>
                    <a:pt x="139084" y="311695"/>
                    <a:pt x="132461" y="313072"/>
                    <a:pt x="125991" y="314591"/>
                  </a:cubicBezTo>
                  <a:cubicBezTo>
                    <a:pt x="120333" y="302423"/>
                    <a:pt x="108001" y="293962"/>
                    <a:pt x="93722" y="293962"/>
                  </a:cubicBezTo>
                  <a:close/>
                  <a:moveTo>
                    <a:pt x="111448" y="329535"/>
                  </a:moveTo>
                  <a:cubicBezTo>
                    <a:pt x="111448" y="339310"/>
                    <a:pt x="103496" y="347263"/>
                    <a:pt x="93722" y="347263"/>
                  </a:cubicBezTo>
                  <a:cubicBezTo>
                    <a:pt x="83947" y="347263"/>
                    <a:pt x="75996" y="339310"/>
                    <a:pt x="75996" y="329535"/>
                  </a:cubicBezTo>
                  <a:cubicBezTo>
                    <a:pt x="75994" y="319761"/>
                    <a:pt x="83947" y="311809"/>
                    <a:pt x="93722" y="311809"/>
                  </a:cubicBezTo>
                  <a:cubicBezTo>
                    <a:pt x="103496" y="311809"/>
                    <a:pt x="111448" y="319762"/>
                    <a:pt x="111448" y="329535"/>
                  </a:cubicBezTo>
                  <a:close/>
                  <a:moveTo>
                    <a:pt x="83500" y="220471"/>
                  </a:moveTo>
                  <a:cubicBezTo>
                    <a:pt x="84358" y="190692"/>
                    <a:pt x="89478" y="162482"/>
                    <a:pt x="98010" y="137098"/>
                  </a:cubicBezTo>
                  <a:cubicBezTo>
                    <a:pt x="104267" y="139133"/>
                    <a:pt x="110752" y="141004"/>
                    <a:pt x="117406" y="142736"/>
                  </a:cubicBezTo>
                  <a:cubicBezTo>
                    <a:pt x="119252" y="156958"/>
                    <a:pt x="129520" y="168564"/>
                    <a:pt x="143035" y="172374"/>
                  </a:cubicBezTo>
                  <a:cubicBezTo>
                    <a:pt x="141549" y="187963"/>
                    <a:pt x="140657" y="204057"/>
                    <a:pt x="140425" y="220471"/>
                  </a:cubicBezTo>
                  <a:lnTo>
                    <a:pt x="83500" y="220471"/>
                  </a:lnTo>
                  <a:close/>
                  <a:moveTo>
                    <a:pt x="134947" y="138137"/>
                  </a:moveTo>
                  <a:cubicBezTo>
                    <a:pt x="134947" y="128362"/>
                    <a:pt x="142900" y="120411"/>
                    <a:pt x="152673" y="120411"/>
                  </a:cubicBezTo>
                  <a:cubicBezTo>
                    <a:pt x="162449" y="120411"/>
                    <a:pt x="170400" y="128362"/>
                    <a:pt x="170400" y="138137"/>
                  </a:cubicBezTo>
                  <a:cubicBezTo>
                    <a:pt x="170402" y="147913"/>
                    <a:pt x="162449" y="155864"/>
                    <a:pt x="152673" y="155864"/>
                  </a:cubicBezTo>
                  <a:cubicBezTo>
                    <a:pt x="142899" y="155864"/>
                    <a:pt x="134947" y="147911"/>
                    <a:pt x="134947" y="138137"/>
                  </a:cubicBezTo>
                  <a:close/>
                  <a:moveTo>
                    <a:pt x="160925" y="172735"/>
                  </a:moveTo>
                  <a:cubicBezTo>
                    <a:pt x="171167" y="170293"/>
                    <a:pt x="179702" y="163411"/>
                    <a:pt x="184380" y="154240"/>
                  </a:cubicBezTo>
                  <a:cubicBezTo>
                    <a:pt x="196197" y="155343"/>
                    <a:pt x="208256" y="156028"/>
                    <a:pt x="220471" y="156250"/>
                  </a:cubicBezTo>
                  <a:lnTo>
                    <a:pt x="220471" y="194955"/>
                  </a:lnTo>
                  <a:cubicBezTo>
                    <a:pt x="208013" y="198185"/>
                    <a:pt x="198185" y="208013"/>
                    <a:pt x="194956" y="220471"/>
                  </a:cubicBezTo>
                  <a:lnTo>
                    <a:pt x="158272" y="220471"/>
                  </a:lnTo>
                  <a:cubicBezTo>
                    <a:pt x="158510" y="204144"/>
                    <a:pt x="159417" y="188167"/>
                    <a:pt x="160925" y="172735"/>
                  </a:cubicBezTo>
                  <a:close/>
                  <a:moveTo>
                    <a:pt x="186114" y="27332"/>
                  </a:moveTo>
                  <a:cubicBezTo>
                    <a:pt x="178049" y="38509"/>
                    <a:pt x="170713" y="52961"/>
                    <a:pt x="164357" y="70451"/>
                  </a:cubicBezTo>
                  <a:cubicBezTo>
                    <a:pt x="160725" y="80446"/>
                    <a:pt x="157494" y="91229"/>
                    <a:pt x="154654" y="102623"/>
                  </a:cubicBezTo>
                  <a:cubicBezTo>
                    <a:pt x="153999" y="102587"/>
                    <a:pt x="153339" y="102565"/>
                    <a:pt x="152674" y="102565"/>
                  </a:cubicBezTo>
                  <a:cubicBezTo>
                    <a:pt x="137725" y="102565"/>
                    <a:pt x="124908" y="111838"/>
                    <a:pt x="119653" y="124931"/>
                  </a:cubicBezTo>
                  <a:cubicBezTo>
                    <a:pt x="114391" y="123528"/>
                    <a:pt x="109247" y="122035"/>
                    <a:pt x="104268" y="120430"/>
                  </a:cubicBezTo>
                  <a:cubicBezTo>
                    <a:pt x="122586" y="76454"/>
                    <a:pt x="151631" y="42865"/>
                    <a:pt x="186114" y="27332"/>
                  </a:cubicBezTo>
                  <a:close/>
                  <a:moveTo>
                    <a:pt x="138263" y="38506"/>
                  </a:moveTo>
                  <a:cubicBezTo>
                    <a:pt x="129080" y="47116"/>
                    <a:pt x="120452" y="57083"/>
                    <a:pt x="112522" y="68368"/>
                  </a:cubicBezTo>
                  <a:cubicBezTo>
                    <a:pt x="102691" y="82355"/>
                    <a:pt x="94301" y="97828"/>
                    <a:pt x="87441" y="114413"/>
                  </a:cubicBezTo>
                  <a:cubicBezTo>
                    <a:pt x="77798" y="110586"/>
                    <a:pt x="68880" y="106347"/>
                    <a:pt x="60829" y="101730"/>
                  </a:cubicBezTo>
                  <a:cubicBezTo>
                    <a:pt x="81149" y="74966"/>
                    <a:pt x="107680" y="53165"/>
                    <a:pt x="138263" y="38506"/>
                  </a:cubicBezTo>
                  <a:close/>
                  <a:moveTo>
                    <a:pt x="50615" y="116425"/>
                  </a:moveTo>
                  <a:cubicBezTo>
                    <a:pt x="59826" y="121791"/>
                    <a:pt x="70074" y="126690"/>
                    <a:pt x="81188" y="131073"/>
                  </a:cubicBezTo>
                  <a:cubicBezTo>
                    <a:pt x="71817" y="158791"/>
                    <a:pt x="66494" y="189084"/>
                    <a:pt x="65645" y="220472"/>
                  </a:cubicBezTo>
                  <a:lnTo>
                    <a:pt x="18049" y="220472"/>
                  </a:lnTo>
                  <a:cubicBezTo>
                    <a:pt x="19641" y="182334"/>
                    <a:pt x="31369" y="146775"/>
                    <a:pt x="50615" y="116425"/>
                  </a:cubicBezTo>
                  <a:close/>
                  <a:moveTo>
                    <a:pt x="50916" y="342846"/>
                  </a:moveTo>
                  <a:cubicBezTo>
                    <a:pt x="31489" y="312391"/>
                    <a:pt x="19649" y="276657"/>
                    <a:pt x="18049" y="238319"/>
                  </a:cubicBezTo>
                  <a:lnTo>
                    <a:pt x="65645" y="238319"/>
                  </a:lnTo>
                  <a:cubicBezTo>
                    <a:pt x="66222" y="259648"/>
                    <a:pt x="68883" y="280466"/>
                    <a:pt x="73459" y="300320"/>
                  </a:cubicBezTo>
                  <a:cubicBezTo>
                    <a:pt x="64214" y="306751"/>
                    <a:pt x="58147" y="317446"/>
                    <a:pt x="58147" y="329535"/>
                  </a:cubicBezTo>
                  <a:cubicBezTo>
                    <a:pt x="58147" y="332559"/>
                    <a:pt x="58528" y="335494"/>
                    <a:pt x="59242" y="338297"/>
                  </a:cubicBezTo>
                  <a:cubicBezTo>
                    <a:pt x="56382" y="339774"/>
                    <a:pt x="53605" y="341290"/>
                    <a:pt x="50916" y="342846"/>
                  </a:cubicBezTo>
                  <a:close/>
                  <a:moveTo>
                    <a:pt x="61189" y="357530"/>
                  </a:moveTo>
                  <a:cubicBezTo>
                    <a:pt x="63353" y="356299"/>
                    <a:pt x="65568" y="355092"/>
                    <a:pt x="67852" y="353916"/>
                  </a:cubicBezTo>
                  <a:cubicBezTo>
                    <a:pt x="74343" y="360799"/>
                    <a:pt x="83537" y="365110"/>
                    <a:pt x="93722" y="365110"/>
                  </a:cubicBezTo>
                  <a:cubicBezTo>
                    <a:pt x="94843" y="365110"/>
                    <a:pt x="95950" y="365052"/>
                    <a:pt x="97046" y="364949"/>
                  </a:cubicBezTo>
                  <a:cubicBezTo>
                    <a:pt x="101721" y="373881"/>
                    <a:pt x="106884" y="382398"/>
                    <a:pt x="112523" y="390423"/>
                  </a:cubicBezTo>
                  <a:cubicBezTo>
                    <a:pt x="120454" y="401707"/>
                    <a:pt x="129081" y="411674"/>
                    <a:pt x="138264" y="420284"/>
                  </a:cubicBezTo>
                  <a:cubicBezTo>
                    <a:pt x="107859" y="405711"/>
                    <a:pt x="81463" y="384078"/>
                    <a:pt x="61189" y="357530"/>
                  </a:cubicBezTo>
                  <a:close/>
                  <a:moveTo>
                    <a:pt x="113951" y="358774"/>
                  </a:moveTo>
                  <a:cubicBezTo>
                    <a:pt x="122550" y="352806"/>
                    <a:pt x="128397" y="343151"/>
                    <a:pt x="129192" y="332114"/>
                  </a:cubicBezTo>
                  <a:cubicBezTo>
                    <a:pt x="135517" y="330615"/>
                    <a:pt x="142009" y="329257"/>
                    <a:pt x="148648" y="328047"/>
                  </a:cubicBezTo>
                  <a:cubicBezTo>
                    <a:pt x="152578" y="350077"/>
                    <a:pt x="157851" y="370433"/>
                    <a:pt x="164358" y="388339"/>
                  </a:cubicBezTo>
                  <a:cubicBezTo>
                    <a:pt x="170714" y="405830"/>
                    <a:pt x="178050" y="420281"/>
                    <a:pt x="186116" y="431457"/>
                  </a:cubicBezTo>
                  <a:cubicBezTo>
                    <a:pt x="157187" y="418430"/>
                    <a:pt x="132097" y="392686"/>
                    <a:pt x="113951" y="358774"/>
                  </a:cubicBezTo>
                  <a:close/>
                  <a:moveTo>
                    <a:pt x="181131" y="382244"/>
                  </a:moveTo>
                  <a:cubicBezTo>
                    <a:pt x="174990" y="365343"/>
                    <a:pt x="169996" y="346098"/>
                    <a:pt x="166255" y="325223"/>
                  </a:cubicBezTo>
                  <a:cubicBezTo>
                    <a:pt x="183671" y="322818"/>
                    <a:pt x="201874" y="321398"/>
                    <a:pt x="220470" y="321052"/>
                  </a:cubicBezTo>
                  <a:lnTo>
                    <a:pt x="220470" y="439026"/>
                  </a:lnTo>
                  <a:cubicBezTo>
                    <a:pt x="206298" y="433028"/>
                    <a:pt x="192336" y="413077"/>
                    <a:pt x="181131" y="382244"/>
                  </a:cubicBezTo>
                  <a:close/>
                  <a:moveTo>
                    <a:pt x="220471" y="303201"/>
                  </a:moveTo>
                  <a:cubicBezTo>
                    <a:pt x="200955" y="303555"/>
                    <a:pt x="181810" y="305062"/>
                    <a:pt x="163455" y="307626"/>
                  </a:cubicBezTo>
                  <a:cubicBezTo>
                    <a:pt x="160388" y="285732"/>
                    <a:pt x="158623" y="262386"/>
                    <a:pt x="158272" y="238318"/>
                  </a:cubicBezTo>
                  <a:lnTo>
                    <a:pt x="194956" y="238318"/>
                  </a:lnTo>
                  <a:cubicBezTo>
                    <a:pt x="198186" y="250776"/>
                    <a:pt x="208014" y="260604"/>
                    <a:pt x="220471" y="263834"/>
                  </a:cubicBezTo>
                  <a:lnTo>
                    <a:pt x="220471" y="303201"/>
                  </a:lnTo>
                  <a:close/>
                  <a:moveTo>
                    <a:pt x="211668" y="229396"/>
                  </a:moveTo>
                  <a:cubicBezTo>
                    <a:pt x="211668" y="219621"/>
                    <a:pt x="219620" y="211668"/>
                    <a:pt x="229394" y="211668"/>
                  </a:cubicBezTo>
                  <a:cubicBezTo>
                    <a:pt x="239169" y="211668"/>
                    <a:pt x="247121" y="219621"/>
                    <a:pt x="247121" y="229396"/>
                  </a:cubicBezTo>
                  <a:cubicBezTo>
                    <a:pt x="247121" y="239170"/>
                    <a:pt x="239168" y="247122"/>
                    <a:pt x="229394" y="247122"/>
                  </a:cubicBezTo>
                  <a:cubicBezTo>
                    <a:pt x="219620" y="247122"/>
                    <a:pt x="211668" y="239170"/>
                    <a:pt x="211668" y="229396"/>
                  </a:cubicBezTo>
                  <a:close/>
                  <a:moveTo>
                    <a:pt x="272778" y="431413"/>
                  </a:moveTo>
                  <a:cubicBezTo>
                    <a:pt x="275655" y="427408"/>
                    <a:pt x="278531" y="422857"/>
                    <a:pt x="281377" y="417673"/>
                  </a:cubicBezTo>
                  <a:cubicBezTo>
                    <a:pt x="283748" y="413353"/>
                    <a:pt x="282169" y="407929"/>
                    <a:pt x="277849" y="405556"/>
                  </a:cubicBezTo>
                  <a:cubicBezTo>
                    <a:pt x="273529" y="403183"/>
                    <a:pt x="268104" y="404762"/>
                    <a:pt x="265732" y="409084"/>
                  </a:cubicBezTo>
                  <a:cubicBezTo>
                    <a:pt x="260430" y="418739"/>
                    <a:pt x="250600" y="433704"/>
                    <a:pt x="238318" y="439002"/>
                  </a:cubicBezTo>
                  <a:lnTo>
                    <a:pt x="238318" y="321052"/>
                  </a:lnTo>
                  <a:cubicBezTo>
                    <a:pt x="256888" y="321397"/>
                    <a:pt x="275071" y="322812"/>
                    <a:pt x="292466" y="325209"/>
                  </a:cubicBezTo>
                  <a:cubicBezTo>
                    <a:pt x="289983" y="339116"/>
                    <a:pt x="286968" y="352316"/>
                    <a:pt x="283432" y="364487"/>
                  </a:cubicBezTo>
                  <a:cubicBezTo>
                    <a:pt x="282058" y="369220"/>
                    <a:pt x="284779" y="374171"/>
                    <a:pt x="289511" y="375546"/>
                  </a:cubicBezTo>
                  <a:cubicBezTo>
                    <a:pt x="294245" y="376922"/>
                    <a:pt x="299195" y="374200"/>
                    <a:pt x="300570" y="369467"/>
                  </a:cubicBezTo>
                  <a:cubicBezTo>
                    <a:pt x="304349" y="356461"/>
                    <a:pt x="307537" y="342581"/>
                    <a:pt x="310140" y="328034"/>
                  </a:cubicBezTo>
                  <a:cubicBezTo>
                    <a:pt x="325756" y="330879"/>
                    <a:pt x="340570" y="334542"/>
                    <a:pt x="354273" y="338947"/>
                  </a:cubicBezTo>
                  <a:cubicBezTo>
                    <a:pt x="335962" y="382591"/>
                    <a:pt x="307065" y="415930"/>
                    <a:pt x="272778" y="431413"/>
                  </a:cubicBezTo>
                  <a:close/>
                  <a:moveTo>
                    <a:pt x="320528" y="420284"/>
                  </a:moveTo>
                  <a:cubicBezTo>
                    <a:pt x="329710" y="411675"/>
                    <a:pt x="338338" y="401707"/>
                    <a:pt x="346269" y="390423"/>
                  </a:cubicBezTo>
                  <a:cubicBezTo>
                    <a:pt x="355988" y="376596"/>
                    <a:pt x="364299" y="361318"/>
                    <a:pt x="371115" y="344948"/>
                  </a:cubicBezTo>
                  <a:cubicBezTo>
                    <a:pt x="380709" y="348743"/>
                    <a:pt x="389584" y="352944"/>
                    <a:pt x="397609" y="357519"/>
                  </a:cubicBezTo>
                  <a:cubicBezTo>
                    <a:pt x="377334" y="384072"/>
                    <a:pt x="350934" y="405708"/>
                    <a:pt x="320528" y="420284"/>
                  </a:cubicBezTo>
                  <a:close/>
                  <a:moveTo>
                    <a:pt x="407871" y="342851"/>
                  </a:moveTo>
                  <a:cubicBezTo>
                    <a:pt x="398684" y="337521"/>
                    <a:pt x="388470" y="332656"/>
                    <a:pt x="377397" y="328300"/>
                  </a:cubicBezTo>
                  <a:cubicBezTo>
                    <a:pt x="386890" y="300423"/>
                    <a:pt x="392291" y="269927"/>
                    <a:pt x="393146" y="238319"/>
                  </a:cubicBezTo>
                  <a:lnTo>
                    <a:pt x="440740" y="238319"/>
                  </a:lnTo>
                  <a:cubicBezTo>
                    <a:pt x="439141" y="276658"/>
                    <a:pt x="427299" y="312395"/>
                    <a:pt x="407871" y="3428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7"/>
            <p:cNvSpPr/>
            <p:nvPr/>
          </p:nvSpPr>
          <p:spPr>
            <a:xfrm>
              <a:off x="4350845" y="3454485"/>
              <a:ext cx="20084" cy="31943"/>
            </a:xfrm>
            <a:custGeom>
              <a:avLst/>
              <a:gdLst/>
              <a:ahLst/>
              <a:cxnLst/>
              <a:rect l="l" t="t" r="r" b="b"/>
              <a:pathLst>
                <a:path w="20084" h="31943" extrusionOk="0">
                  <a:moveTo>
                    <a:pt x="19934" y="21397"/>
                  </a:moveTo>
                  <a:cubicBezTo>
                    <a:pt x="19103" y="16896"/>
                    <a:pt x="18373" y="12304"/>
                    <a:pt x="17770" y="7750"/>
                  </a:cubicBezTo>
                  <a:cubicBezTo>
                    <a:pt x="17123" y="2864"/>
                    <a:pt x="12638" y="-566"/>
                    <a:pt x="7749" y="78"/>
                  </a:cubicBezTo>
                  <a:cubicBezTo>
                    <a:pt x="2865" y="726"/>
                    <a:pt x="-570" y="5212"/>
                    <a:pt x="79" y="10097"/>
                  </a:cubicBezTo>
                  <a:cubicBezTo>
                    <a:pt x="722" y="14951"/>
                    <a:pt x="1498" y="19843"/>
                    <a:pt x="2384" y="24639"/>
                  </a:cubicBezTo>
                  <a:cubicBezTo>
                    <a:pt x="3179" y="28938"/>
                    <a:pt x="6930" y="31944"/>
                    <a:pt x="11149" y="31944"/>
                  </a:cubicBezTo>
                  <a:cubicBezTo>
                    <a:pt x="11687" y="31944"/>
                    <a:pt x="12233" y="31895"/>
                    <a:pt x="12781" y="31794"/>
                  </a:cubicBezTo>
                  <a:cubicBezTo>
                    <a:pt x="17629" y="30898"/>
                    <a:pt x="20830" y="26242"/>
                    <a:pt x="19934" y="213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7"/>
            <p:cNvSpPr/>
            <p:nvPr/>
          </p:nvSpPr>
          <p:spPr>
            <a:xfrm>
              <a:off x="4363649" y="3508803"/>
              <a:ext cx="22837" cy="31225"/>
            </a:xfrm>
            <a:custGeom>
              <a:avLst/>
              <a:gdLst/>
              <a:ahLst/>
              <a:cxnLst/>
              <a:rect l="l" t="t" r="r" b="b"/>
              <a:pathLst>
                <a:path w="22837" h="31225" extrusionOk="0">
                  <a:moveTo>
                    <a:pt x="22191" y="18972"/>
                  </a:moveTo>
                  <a:cubicBezTo>
                    <a:pt x="20482" y="14721"/>
                    <a:pt x="18858" y="10365"/>
                    <a:pt x="17364" y="6023"/>
                  </a:cubicBezTo>
                  <a:cubicBezTo>
                    <a:pt x="15761" y="1364"/>
                    <a:pt x="10686" y="-1117"/>
                    <a:pt x="6022" y="489"/>
                  </a:cubicBezTo>
                  <a:cubicBezTo>
                    <a:pt x="1362" y="2093"/>
                    <a:pt x="-1116" y="7171"/>
                    <a:pt x="488" y="11831"/>
                  </a:cubicBezTo>
                  <a:cubicBezTo>
                    <a:pt x="2080" y="16458"/>
                    <a:pt x="3811" y="21100"/>
                    <a:pt x="5632" y="25629"/>
                  </a:cubicBezTo>
                  <a:cubicBezTo>
                    <a:pt x="7032" y="29110"/>
                    <a:pt x="10378" y="31226"/>
                    <a:pt x="13915" y="31226"/>
                  </a:cubicBezTo>
                  <a:cubicBezTo>
                    <a:pt x="15023" y="31226"/>
                    <a:pt x="16150" y="31018"/>
                    <a:pt x="17241" y="30580"/>
                  </a:cubicBezTo>
                  <a:cubicBezTo>
                    <a:pt x="21815" y="28742"/>
                    <a:pt x="24030" y="23543"/>
                    <a:pt x="22191" y="189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7"/>
            <p:cNvSpPr/>
            <p:nvPr/>
          </p:nvSpPr>
          <p:spPr>
            <a:xfrm>
              <a:off x="4371751" y="3291388"/>
              <a:ext cx="23894" cy="30807"/>
            </a:xfrm>
            <a:custGeom>
              <a:avLst/>
              <a:gdLst/>
              <a:ahLst/>
              <a:cxnLst/>
              <a:rect l="l" t="t" r="r" b="b"/>
              <a:pathLst>
                <a:path w="23894" h="30807" extrusionOk="0">
                  <a:moveTo>
                    <a:pt x="18945" y="936"/>
                  </a:moveTo>
                  <a:cubicBezTo>
                    <a:pt x="14536" y="-1259"/>
                    <a:pt x="9176" y="537"/>
                    <a:pt x="6979" y="4950"/>
                  </a:cubicBezTo>
                  <a:cubicBezTo>
                    <a:pt x="4795" y="9341"/>
                    <a:pt x="2696" y="13839"/>
                    <a:pt x="746" y="18316"/>
                  </a:cubicBezTo>
                  <a:cubicBezTo>
                    <a:pt x="-1224" y="22834"/>
                    <a:pt x="842" y="28093"/>
                    <a:pt x="5361" y="30062"/>
                  </a:cubicBezTo>
                  <a:cubicBezTo>
                    <a:pt x="6522" y="30568"/>
                    <a:pt x="7731" y="30807"/>
                    <a:pt x="8921" y="30807"/>
                  </a:cubicBezTo>
                  <a:cubicBezTo>
                    <a:pt x="12363" y="30807"/>
                    <a:pt x="15642" y="28803"/>
                    <a:pt x="17106" y="25447"/>
                  </a:cubicBezTo>
                  <a:cubicBezTo>
                    <a:pt x="18938" y="21245"/>
                    <a:pt x="20907" y="17024"/>
                    <a:pt x="22959" y="12901"/>
                  </a:cubicBezTo>
                  <a:cubicBezTo>
                    <a:pt x="25154" y="8490"/>
                    <a:pt x="23357" y="3133"/>
                    <a:pt x="18945" y="9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7"/>
            <p:cNvSpPr/>
            <p:nvPr/>
          </p:nvSpPr>
          <p:spPr>
            <a:xfrm>
              <a:off x="4479264" y="3171415"/>
              <a:ext cx="30067" cy="25196"/>
            </a:xfrm>
            <a:custGeom>
              <a:avLst/>
              <a:gdLst/>
              <a:ahLst/>
              <a:cxnLst/>
              <a:rect l="l" t="t" r="r" b="b"/>
              <a:pathLst>
                <a:path w="30067" h="25196" extrusionOk="0">
                  <a:moveTo>
                    <a:pt x="28903" y="4520"/>
                  </a:moveTo>
                  <a:cubicBezTo>
                    <a:pt x="26470" y="232"/>
                    <a:pt x="21023" y="-1267"/>
                    <a:pt x="16737" y="1164"/>
                  </a:cubicBezTo>
                  <a:cubicBezTo>
                    <a:pt x="12492" y="3573"/>
                    <a:pt x="8251" y="6123"/>
                    <a:pt x="4135" y="8743"/>
                  </a:cubicBezTo>
                  <a:cubicBezTo>
                    <a:pt x="-23" y="11388"/>
                    <a:pt x="-1250" y="16904"/>
                    <a:pt x="1395" y="21063"/>
                  </a:cubicBezTo>
                  <a:cubicBezTo>
                    <a:pt x="3098" y="23735"/>
                    <a:pt x="5984" y="25196"/>
                    <a:pt x="8935" y="25196"/>
                  </a:cubicBezTo>
                  <a:cubicBezTo>
                    <a:pt x="10574" y="25196"/>
                    <a:pt x="12232" y="24745"/>
                    <a:pt x="13716" y="23800"/>
                  </a:cubicBezTo>
                  <a:cubicBezTo>
                    <a:pt x="17582" y="21342"/>
                    <a:pt x="21562" y="18947"/>
                    <a:pt x="25548" y="16686"/>
                  </a:cubicBezTo>
                  <a:cubicBezTo>
                    <a:pt x="29833" y="14253"/>
                    <a:pt x="31336" y="8806"/>
                    <a:pt x="28903" y="45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7"/>
            <p:cNvSpPr/>
            <p:nvPr/>
          </p:nvSpPr>
          <p:spPr>
            <a:xfrm>
              <a:off x="4386954" y="3559489"/>
              <a:ext cx="25370" cy="29963"/>
            </a:xfrm>
            <a:custGeom>
              <a:avLst/>
              <a:gdLst/>
              <a:ahLst/>
              <a:cxnLst/>
              <a:rect l="l" t="t" r="r" b="b"/>
              <a:pathLst>
                <a:path w="25370" h="29963" extrusionOk="0">
                  <a:moveTo>
                    <a:pt x="23906" y="16143"/>
                  </a:moveTo>
                  <a:cubicBezTo>
                    <a:pt x="21395" y="12316"/>
                    <a:pt x="18945" y="8370"/>
                    <a:pt x="16624" y="4411"/>
                  </a:cubicBezTo>
                  <a:cubicBezTo>
                    <a:pt x="14130" y="159"/>
                    <a:pt x="8663" y="-1266"/>
                    <a:pt x="4410" y="1228"/>
                  </a:cubicBezTo>
                  <a:cubicBezTo>
                    <a:pt x="160" y="3722"/>
                    <a:pt x="-1266" y="9189"/>
                    <a:pt x="1228" y="13441"/>
                  </a:cubicBezTo>
                  <a:cubicBezTo>
                    <a:pt x="3701" y="17656"/>
                    <a:pt x="6311" y="21860"/>
                    <a:pt x="8985" y="25935"/>
                  </a:cubicBezTo>
                  <a:cubicBezTo>
                    <a:pt x="10699" y="28546"/>
                    <a:pt x="13548" y="29964"/>
                    <a:pt x="16454" y="29964"/>
                  </a:cubicBezTo>
                  <a:cubicBezTo>
                    <a:pt x="18134" y="29964"/>
                    <a:pt x="19833" y="29490"/>
                    <a:pt x="21342" y="28499"/>
                  </a:cubicBezTo>
                  <a:cubicBezTo>
                    <a:pt x="25462" y="25796"/>
                    <a:pt x="26610" y="20263"/>
                    <a:pt x="23906" y="1614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7"/>
            <p:cNvSpPr/>
            <p:nvPr/>
          </p:nvSpPr>
          <p:spPr>
            <a:xfrm>
              <a:off x="4348402" y="3398703"/>
              <a:ext cx="18401" cy="32105"/>
            </a:xfrm>
            <a:custGeom>
              <a:avLst/>
              <a:gdLst/>
              <a:ahLst/>
              <a:cxnLst/>
              <a:rect l="l" t="t" r="r" b="b"/>
              <a:pathLst>
                <a:path w="18401" h="32105" extrusionOk="0">
                  <a:moveTo>
                    <a:pt x="10047" y="17"/>
                  </a:moveTo>
                  <a:cubicBezTo>
                    <a:pt x="5124" y="-285"/>
                    <a:pt x="887" y="3434"/>
                    <a:pt x="572" y="8353"/>
                  </a:cubicBezTo>
                  <a:cubicBezTo>
                    <a:pt x="260" y="13224"/>
                    <a:pt x="68" y="18172"/>
                    <a:pt x="1" y="23058"/>
                  </a:cubicBezTo>
                  <a:cubicBezTo>
                    <a:pt x="-68" y="27987"/>
                    <a:pt x="3871" y="32037"/>
                    <a:pt x="8800" y="32105"/>
                  </a:cubicBezTo>
                  <a:cubicBezTo>
                    <a:pt x="8841" y="32106"/>
                    <a:pt x="8883" y="32106"/>
                    <a:pt x="8926" y="32106"/>
                  </a:cubicBezTo>
                  <a:cubicBezTo>
                    <a:pt x="13797" y="32106"/>
                    <a:pt x="17778" y="28191"/>
                    <a:pt x="17846" y="23306"/>
                  </a:cubicBezTo>
                  <a:cubicBezTo>
                    <a:pt x="17910" y="18715"/>
                    <a:pt x="18090" y="14067"/>
                    <a:pt x="18383" y="9493"/>
                  </a:cubicBezTo>
                  <a:cubicBezTo>
                    <a:pt x="18698" y="4574"/>
                    <a:pt x="14965" y="332"/>
                    <a:pt x="10047" y="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27"/>
            <p:cNvSpPr/>
            <p:nvPr/>
          </p:nvSpPr>
          <p:spPr>
            <a:xfrm>
              <a:off x="4354652" y="3343627"/>
              <a:ext cx="21198" cy="31724"/>
            </a:xfrm>
            <a:custGeom>
              <a:avLst/>
              <a:gdLst/>
              <a:ahLst/>
              <a:cxnLst/>
              <a:rect l="l" t="t" r="r" b="b"/>
              <a:pathLst>
                <a:path w="21198" h="31724" extrusionOk="0">
                  <a:moveTo>
                    <a:pt x="14584" y="306"/>
                  </a:moveTo>
                  <a:cubicBezTo>
                    <a:pt x="9829" y="-967"/>
                    <a:pt x="4930" y="1852"/>
                    <a:pt x="3654" y="6613"/>
                  </a:cubicBezTo>
                  <a:cubicBezTo>
                    <a:pt x="2384" y="11348"/>
                    <a:pt x="1222" y="16165"/>
                    <a:pt x="201" y="20927"/>
                  </a:cubicBezTo>
                  <a:cubicBezTo>
                    <a:pt x="-834" y="25745"/>
                    <a:pt x="2234" y="30490"/>
                    <a:pt x="7053" y="31524"/>
                  </a:cubicBezTo>
                  <a:cubicBezTo>
                    <a:pt x="7684" y="31660"/>
                    <a:pt x="8313" y="31724"/>
                    <a:pt x="8934" y="31724"/>
                  </a:cubicBezTo>
                  <a:cubicBezTo>
                    <a:pt x="13051" y="31724"/>
                    <a:pt x="16751" y="28858"/>
                    <a:pt x="17650" y="24671"/>
                  </a:cubicBezTo>
                  <a:cubicBezTo>
                    <a:pt x="18609" y="20202"/>
                    <a:pt x="19700" y="15682"/>
                    <a:pt x="20892" y="11237"/>
                  </a:cubicBezTo>
                  <a:cubicBezTo>
                    <a:pt x="22169" y="6476"/>
                    <a:pt x="19344" y="1582"/>
                    <a:pt x="14584" y="3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27"/>
            <p:cNvSpPr/>
            <p:nvPr/>
          </p:nvSpPr>
          <p:spPr>
            <a:xfrm>
              <a:off x="4561053" y="3690509"/>
              <a:ext cx="31771" cy="21001"/>
            </a:xfrm>
            <a:custGeom>
              <a:avLst/>
              <a:gdLst/>
              <a:ahLst/>
              <a:cxnLst/>
              <a:rect l="l" t="t" r="r" b="b"/>
              <a:pathLst>
                <a:path w="31771" h="21001" extrusionOk="0">
                  <a:moveTo>
                    <a:pt x="24592" y="3326"/>
                  </a:moveTo>
                  <a:cubicBezTo>
                    <a:pt x="20098" y="2429"/>
                    <a:pt x="15563" y="1403"/>
                    <a:pt x="11116" y="276"/>
                  </a:cubicBezTo>
                  <a:cubicBezTo>
                    <a:pt x="6335" y="-937"/>
                    <a:pt x="1484" y="1960"/>
                    <a:pt x="275" y="6737"/>
                  </a:cubicBezTo>
                  <a:cubicBezTo>
                    <a:pt x="-935" y="11515"/>
                    <a:pt x="1958" y="16369"/>
                    <a:pt x="6736" y="17578"/>
                  </a:cubicBezTo>
                  <a:cubicBezTo>
                    <a:pt x="11476" y="18778"/>
                    <a:pt x="16309" y="19872"/>
                    <a:pt x="21100" y="20827"/>
                  </a:cubicBezTo>
                  <a:cubicBezTo>
                    <a:pt x="21689" y="20945"/>
                    <a:pt x="22276" y="21002"/>
                    <a:pt x="22856" y="21002"/>
                  </a:cubicBezTo>
                  <a:cubicBezTo>
                    <a:pt x="27024" y="21002"/>
                    <a:pt x="30750" y="18067"/>
                    <a:pt x="31598" y="13824"/>
                  </a:cubicBezTo>
                  <a:cubicBezTo>
                    <a:pt x="32561" y="8991"/>
                    <a:pt x="29426" y="4291"/>
                    <a:pt x="24592" y="33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7"/>
            <p:cNvSpPr/>
            <p:nvPr/>
          </p:nvSpPr>
          <p:spPr>
            <a:xfrm>
              <a:off x="4399044" y="3244116"/>
              <a:ext cx="26319" cy="29346"/>
            </a:xfrm>
            <a:custGeom>
              <a:avLst/>
              <a:gdLst/>
              <a:ahLst/>
              <a:cxnLst/>
              <a:rect l="l" t="t" r="r" b="b"/>
              <a:pathLst>
                <a:path w="26319" h="29346" extrusionOk="0">
                  <a:moveTo>
                    <a:pt x="22867" y="1874"/>
                  </a:moveTo>
                  <a:cubicBezTo>
                    <a:pt x="18978" y="-1146"/>
                    <a:pt x="13369" y="-442"/>
                    <a:pt x="10345" y="3452"/>
                  </a:cubicBezTo>
                  <a:cubicBezTo>
                    <a:pt x="7345" y="7319"/>
                    <a:pt x="4404" y="11310"/>
                    <a:pt x="1608" y="15313"/>
                  </a:cubicBezTo>
                  <a:cubicBezTo>
                    <a:pt x="-1214" y="19353"/>
                    <a:pt x="-225" y="24915"/>
                    <a:pt x="3816" y="27738"/>
                  </a:cubicBezTo>
                  <a:cubicBezTo>
                    <a:pt x="5372" y="28825"/>
                    <a:pt x="7153" y="29346"/>
                    <a:pt x="8916" y="29346"/>
                  </a:cubicBezTo>
                  <a:cubicBezTo>
                    <a:pt x="11733" y="29346"/>
                    <a:pt x="14505" y="28016"/>
                    <a:pt x="16240" y="25532"/>
                  </a:cubicBezTo>
                  <a:cubicBezTo>
                    <a:pt x="18866" y="21773"/>
                    <a:pt x="21625" y="18026"/>
                    <a:pt x="24445" y="14395"/>
                  </a:cubicBezTo>
                  <a:cubicBezTo>
                    <a:pt x="27467" y="10502"/>
                    <a:pt x="26760" y="4896"/>
                    <a:pt x="22867" y="18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7"/>
            <p:cNvSpPr/>
            <p:nvPr/>
          </p:nvSpPr>
          <p:spPr>
            <a:xfrm>
              <a:off x="4529049" y="3148837"/>
              <a:ext cx="31296" cy="22644"/>
            </a:xfrm>
            <a:custGeom>
              <a:avLst/>
              <a:gdLst/>
              <a:ahLst/>
              <a:cxnLst/>
              <a:rect l="l" t="t" r="r" b="b"/>
              <a:pathLst>
                <a:path w="31296" h="22644" extrusionOk="0">
                  <a:moveTo>
                    <a:pt x="30850" y="6145"/>
                  </a:moveTo>
                  <a:cubicBezTo>
                    <a:pt x="29313" y="1462"/>
                    <a:pt x="24273" y="-1089"/>
                    <a:pt x="19588" y="447"/>
                  </a:cubicBezTo>
                  <a:cubicBezTo>
                    <a:pt x="14943" y="1971"/>
                    <a:pt x="10275" y="3634"/>
                    <a:pt x="5716" y="5393"/>
                  </a:cubicBezTo>
                  <a:cubicBezTo>
                    <a:pt x="1117" y="7166"/>
                    <a:pt x="-1173" y="12332"/>
                    <a:pt x="600" y="16930"/>
                  </a:cubicBezTo>
                  <a:cubicBezTo>
                    <a:pt x="1967" y="20472"/>
                    <a:pt x="5346" y="22644"/>
                    <a:pt x="8930" y="22644"/>
                  </a:cubicBezTo>
                  <a:cubicBezTo>
                    <a:pt x="9996" y="22644"/>
                    <a:pt x="11082" y="22452"/>
                    <a:pt x="12138" y="22045"/>
                  </a:cubicBezTo>
                  <a:cubicBezTo>
                    <a:pt x="16416" y="20396"/>
                    <a:pt x="20794" y="18835"/>
                    <a:pt x="25152" y="17406"/>
                  </a:cubicBezTo>
                  <a:cubicBezTo>
                    <a:pt x="29835" y="15869"/>
                    <a:pt x="32385" y="10828"/>
                    <a:pt x="30850" y="61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7"/>
            <p:cNvSpPr/>
            <p:nvPr/>
          </p:nvSpPr>
          <p:spPr>
            <a:xfrm>
              <a:off x="4419789" y="3604600"/>
              <a:ext cx="27606" cy="28259"/>
            </a:xfrm>
            <a:custGeom>
              <a:avLst/>
              <a:gdLst/>
              <a:ahLst/>
              <a:cxnLst/>
              <a:rect l="l" t="t" r="r" b="b"/>
              <a:pathLst>
                <a:path w="27606" h="28259" extrusionOk="0">
                  <a:moveTo>
                    <a:pt x="25039" y="13073"/>
                  </a:moveTo>
                  <a:cubicBezTo>
                    <a:pt x="21823" y="9813"/>
                    <a:pt x="18643" y="6419"/>
                    <a:pt x="15587" y="2988"/>
                  </a:cubicBezTo>
                  <a:cubicBezTo>
                    <a:pt x="12310" y="-691"/>
                    <a:pt x="6670" y="-1018"/>
                    <a:pt x="2987" y="2261"/>
                  </a:cubicBezTo>
                  <a:cubicBezTo>
                    <a:pt x="-693" y="5539"/>
                    <a:pt x="-1017" y="11181"/>
                    <a:pt x="2262" y="14860"/>
                  </a:cubicBezTo>
                  <a:cubicBezTo>
                    <a:pt x="5516" y="18513"/>
                    <a:pt x="8902" y="22126"/>
                    <a:pt x="12326" y="25600"/>
                  </a:cubicBezTo>
                  <a:cubicBezTo>
                    <a:pt x="14073" y="27372"/>
                    <a:pt x="16377" y="28260"/>
                    <a:pt x="18683" y="28260"/>
                  </a:cubicBezTo>
                  <a:cubicBezTo>
                    <a:pt x="20944" y="28260"/>
                    <a:pt x="23209" y="27405"/>
                    <a:pt x="24947" y="25692"/>
                  </a:cubicBezTo>
                  <a:cubicBezTo>
                    <a:pt x="28457" y="22232"/>
                    <a:pt x="28497" y="16583"/>
                    <a:pt x="25039" y="130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7"/>
            <p:cNvSpPr/>
            <p:nvPr/>
          </p:nvSpPr>
          <p:spPr>
            <a:xfrm>
              <a:off x="4451921" y="3627779"/>
              <a:ext cx="87503" cy="71148"/>
            </a:xfrm>
            <a:custGeom>
              <a:avLst/>
              <a:gdLst/>
              <a:ahLst/>
              <a:cxnLst/>
              <a:rect l="l" t="t" r="r" b="b"/>
              <a:pathLst>
                <a:path w="87503" h="71148" extrusionOk="0">
                  <a:moveTo>
                    <a:pt x="82027" y="50241"/>
                  </a:moveTo>
                  <a:cubicBezTo>
                    <a:pt x="77965" y="48538"/>
                    <a:pt x="73899" y="46710"/>
                    <a:pt x="69924" y="44811"/>
                  </a:cubicBezTo>
                  <a:cubicBezTo>
                    <a:pt x="70718" y="41864"/>
                    <a:pt x="71147" y="38769"/>
                    <a:pt x="71147" y="35575"/>
                  </a:cubicBezTo>
                  <a:cubicBezTo>
                    <a:pt x="71147" y="15959"/>
                    <a:pt x="55188" y="0"/>
                    <a:pt x="35572" y="0"/>
                  </a:cubicBezTo>
                  <a:cubicBezTo>
                    <a:pt x="15958" y="0"/>
                    <a:pt x="0" y="15959"/>
                    <a:pt x="0" y="35575"/>
                  </a:cubicBezTo>
                  <a:cubicBezTo>
                    <a:pt x="0" y="55190"/>
                    <a:pt x="15958" y="71148"/>
                    <a:pt x="35572" y="71148"/>
                  </a:cubicBezTo>
                  <a:cubicBezTo>
                    <a:pt x="45576" y="71148"/>
                    <a:pt x="54624" y="66991"/>
                    <a:pt x="61094" y="60321"/>
                  </a:cubicBezTo>
                  <a:cubicBezTo>
                    <a:pt x="61288" y="60433"/>
                    <a:pt x="61469" y="60559"/>
                    <a:pt x="61674" y="60658"/>
                  </a:cubicBezTo>
                  <a:cubicBezTo>
                    <a:pt x="66086" y="62775"/>
                    <a:pt x="70613" y="64810"/>
                    <a:pt x="75129" y="66703"/>
                  </a:cubicBezTo>
                  <a:cubicBezTo>
                    <a:pt x="76256" y="67175"/>
                    <a:pt x="77425" y="67399"/>
                    <a:pt x="78574" y="67399"/>
                  </a:cubicBezTo>
                  <a:cubicBezTo>
                    <a:pt x="82063" y="67399"/>
                    <a:pt x="85375" y="65341"/>
                    <a:pt x="86808" y="61922"/>
                  </a:cubicBezTo>
                  <a:cubicBezTo>
                    <a:pt x="88713" y="57374"/>
                    <a:pt x="86572" y="52145"/>
                    <a:pt x="82027" y="50241"/>
                  </a:cubicBezTo>
                  <a:close/>
                  <a:moveTo>
                    <a:pt x="35572" y="53301"/>
                  </a:moveTo>
                  <a:cubicBezTo>
                    <a:pt x="25798" y="53301"/>
                    <a:pt x="17847" y="45349"/>
                    <a:pt x="17847" y="35575"/>
                  </a:cubicBezTo>
                  <a:cubicBezTo>
                    <a:pt x="17847" y="25800"/>
                    <a:pt x="25799" y="17847"/>
                    <a:pt x="35572" y="17847"/>
                  </a:cubicBezTo>
                  <a:cubicBezTo>
                    <a:pt x="45348" y="17847"/>
                    <a:pt x="53300" y="25800"/>
                    <a:pt x="53300" y="35575"/>
                  </a:cubicBezTo>
                  <a:cubicBezTo>
                    <a:pt x="53300" y="45348"/>
                    <a:pt x="45348" y="53301"/>
                    <a:pt x="35572" y="533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7"/>
            <p:cNvSpPr/>
            <p:nvPr/>
          </p:nvSpPr>
          <p:spPr>
            <a:xfrm>
              <a:off x="4435365" y="3203603"/>
              <a:ext cx="28397" cy="27457"/>
            </a:xfrm>
            <a:custGeom>
              <a:avLst/>
              <a:gdLst/>
              <a:ahLst/>
              <a:cxnLst/>
              <a:rect l="l" t="t" r="r" b="b"/>
              <a:pathLst>
                <a:path w="28397" h="27457" extrusionOk="0">
                  <a:moveTo>
                    <a:pt x="26220" y="3083"/>
                  </a:moveTo>
                  <a:cubicBezTo>
                    <a:pt x="22992" y="-644"/>
                    <a:pt x="17357" y="-1048"/>
                    <a:pt x="13633" y="2178"/>
                  </a:cubicBezTo>
                  <a:cubicBezTo>
                    <a:pt x="9941" y="5374"/>
                    <a:pt x="6281" y="8708"/>
                    <a:pt x="2752" y="12090"/>
                  </a:cubicBezTo>
                  <a:cubicBezTo>
                    <a:pt x="-808" y="15499"/>
                    <a:pt x="-930" y="21148"/>
                    <a:pt x="2479" y="24707"/>
                  </a:cubicBezTo>
                  <a:cubicBezTo>
                    <a:pt x="4232" y="26537"/>
                    <a:pt x="6577" y="27458"/>
                    <a:pt x="8924" y="27458"/>
                  </a:cubicBezTo>
                  <a:cubicBezTo>
                    <a:pt x="11144" y="27458"/>
                    <a:pt x="13366" y="26635"/>
                    <a:pt x="15097" y="24978"/>
                  </a:cubicBezTo>
                  <a:cubicBezTo>
                    <a:pt x="18411" y="21802"/>
                    <a:pt x="21850" y="18672"/>
                    <a:pt x="25314" y="15670"/>
                  </a:cubicBezTo>
                  <a:cubicBezTo>
                    <a:pt x="29041" y="12444"/>
                    <a:pt x="29445" y="6808"/>
                    <a:pt x="26220" y="30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7"/>
            <p:cNvSpPr/>
            <p:nvPr/>
          </p:nvSpPr>
          <p:spPr>
            <a:xfrm>
              <a:off x="4582869" y="3107782"/>
              <a:ext cx="374289" cy="609193"/>
            </a:xfrm>
            <a:custGeom>
              <a:avLst/>
              <a:gdLst/>
              <a:ahLst/>
              <a:cxnLst/>
              <a:rect l="l" t="t" r="r" b="b"/>
              <a:pathLst>
                <a:path w="374289" h="609193" extrusionOk="0">
                  <a:moveTo>
                    <a:pt x="345542" y="283214"/>
                  </a:moveTo>
                  <a:cubicBezTo>
                    <a:pt x="337879" y="218685"/>
                    <a:pt x="309047" y="158967"/>
                    <a:pt x="262389" y="112308"/>
                  </a:cubicBezTo>
                  <a:cubicBezTo>
                    <a:pt x="215747" y="65667"/>
                    <a:pt x="156057" y="36841"/>
                    <a:pt x="91555" y="29163"/>
                  </a:cubicBezTo>
                  <a:cubicBezTo>
                    <a:pt x="88527" y="12598"/>
                    <a:pt x="73998" y="0"/>
                    <a:pt x="56572" y="0"/>
                  </a:cubicBezTo>
                  <a:cubicBezTo>
                    <a:pt x="39154" y="0"/>
                    <a:pt x="24630" y="12587"/>
                    <a:pt x="21593" y="29141"/>
                  </a:cubicBezTo>
                  <a:cubicBezTo>
                    <a:pt x="16872" y="29708"/>
                    <a:pt x="12109" y="30392"/>
                    <a:pt x="7428" y="31188"/>
                  </a:cubicBezTo>
                  <a:cubicBezTo>
                    <a:pt x="2570" y="32015"/>
                    <a:pt x="-698" y="36623"/>
                    <a:pt x="128" y="41481"/>
                  </a:cubicBezTo>
                  <a:cubicBezTo>
                    <a:pt x="868" y="45833"/>
                    <a:pt x="4643" y="48910"/>
                    <a:pt x="8914" y="48910"/>
                  </a:cubicBezTo>
                  <a:cubicBezTo>
                    <a:pt x="9411" y="48910"/>
                    <a:pt x="9915" y="48869"/>
                    <a:pt x="10422" y="48783"/>
                  </a:cubicBezTo>
                  <a:cubicBezTo>
                    <a:pt x="14541" y="48082"/>
                    <a:pt x="18726" y="47483"/>
                    <a:pt x="22884" y="46972"/>
                  </a:cubicBezTo>
                  <a:cubicBezTo>
                    <a:pt x="27647" y="61012"/>
                    <a:pt x="40945" y="71148"/>
                    <a:pt x="56573" y="71148"/>
                  </a:cubicBezTo>
                  <a:cubicBezTo>
                    <a:pt x="72199" y="71148"/>
                    <a:pt x="85494" y="61017"/>
                    <a:pt x="90261" y="46982"/>
                  </a:cubicBezTo>
                  <a:cubicBezTo>
                    <a:pt x="150482" y="54340"/>
                    <a:pt x="206193" y="81351"/>
                    <a:pt x="249771" y="124927"/>
                  </a:cubicBezTo>
                  <a:cubicBezTo>
                    <a:pt x="293316" y="168473"/>
                    <a:pt x="320319" y="224133"/>
                    <a:pt x="327701" y="284304"/>
                  </a:cubicBezTo>
                  <a:cubicBezTo>
                    <a:pt x="313462" y="288954"/>
                    <a:pt x="303144" y="302352"/>
                    <a:pt x="303144" y="318124"/>
                  </a:cubicBezTo>
                  <a:cubicBezTo>
                    <a:pt x="303144" y="333894"/>
                    <a:pt x="313462" y="347292"/>
                    <a:pt x="327701" y="351942"/>
                  </a:cubicBezTo>
                  <a:cubicBezTo>
                    <a:pt x="320319" y="412112"/>
                    <a:pt x="293316" y="467775"/>
                    <a:pt x="249771" y="511320"/>
                  </a:cubicBezTo>
                  <a:cubicBezTo>
                    <a:pt x="198164" y="562925"/>
                    <a:pt x="129553" y="591346"/>
                    <a:pt x="56572" y="591346"/>
                  </a:cubicBezTo>
                  <a:cubicBezTo>
                    <a:pt x="51977" y="591346"/>
                    <a:pt x="47326" y="591230"/>
                    <a:pt x="42750" y="591002"/>
                  </a:cubicBezTo>
                  <a:cubicBezTo>
                    <a:pt x="37814" y="590759"/>
                    <a:pt x="33638" y="594550"/>
                    <a:pt x="33393" y="599471"/>
                  </a:cubicBezTo>
                  <a:cubicBezTo>
                    <a:pt x="33149" y="604393"/>
                    <a:pt x="36941" y="608583"/>
                    <a:pt x="41862" y="608828"/>
                  </a:cubicBezTo>
                  <a:cubicBezTo>
                    <a:pt x="46733" y="609070"/>
                    <a:pt x="51683" y="609193"/>
                    <a:pt x="56572" y="609193"/>
                  </a:cubicBezTo>
                  <a:cubicBezTo>
                    <a:pt x="134320" y="609193"/>
                    <a:pt x="207413" y="578917"/>
                    <a:pt x="262389" y="523940"/>
                  </a:cubicBezTo>
                  <a:cubicBezTo>
                    <a:pt x="309047" y="477281"/>
                    <a:pt x="337878" y="417564"/>
                    <a:pt x="345542" y="353033"/>
                  </a:cubicBezTo>
                  <a:cubicBezTo>
                    <a:pt x="361903" y="349840"/>
                    <a:pt x="374290" y="335405"/>
                    <a:pt x="374290" y="318125"/>
                  </a:cubicBezTo>
                  <a:cubicBezTo>
                    <a:pt x="374290" y="300844"/>
                    <a:pt x="361903" y="286408"/>
                    <a:pt x="345542" y="283214"/>
                  </a:cubicBezTo>
                  <a:close/>
                  <a:moveTo>
                    <a:pt x="56572" y="53301"/>
                  </a:moveTo>
                  <a:cubicBezTo>
                    <a:pt x="46797" y="53301"/>
                    <a:pt x="38846" y="45348"/>
                    <a:pt x="38846" y="35574"/>
                  </a:cubicBezTo>
                  <a:cubicBezTo>
                    <a:pt x="38846" y="25799"/>
                    <a:pt x="46797" y="17847"/>
                    <a:pt x="56572" y="17847"/>
                  </a:cubicBezTo>
                  <a:cubicBezTo>
                    <a:pt x="66346" y="17847"/>
                    <a:pt x="74298" y="25800"/>
                    <a:pt x="74298" y="35574"/>
                  </a:cubicBezTo>
                  <a:cubicBezTo>
                    <a:pt x="74298" y="45348"/>
                    <a:pt x="66346" y="53301"/>
                    <a:pt x="56572" y="53301"/>
                  </a:cubicBezTo>
                  <a:close/>
                  <a:moveTo>
                    <a:pt x="338716" y="335851"/>
                  </a:moveTo>
                  <a:cubicBezTo>
                    <a:pt x="328942" y="335851"/>
                    <a:pt x="320990" y="327899"/>
                    <a:pt x="320990" y="318125"/>
                  </a:cubicBezTo>
                  <a:cubicBezTo>
                    <a:pt x="320990" y="308350"/>
                    <a:pt x="328942" y="300398"/>
                    <a:pt x="338716" y="300398"/>
                  </a:cubicBezTo>
                  <a:cubicBezTo>
                    <a:pt x="348491" y="300398"/>
                    <a:pt x="356442" y="308350"/>
                    <a:pt x="356442" y="318125"/>
                  </a:cubicBezTo>
                  <a:cubicBezTo>
                    <a:pt x="356442" y="327899"/>
                    <a:pt x="348491" y="335851"/>
                    <a:pt x="338716" y="3358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2" name="Google Shape;1202;p27"/>
          <p:cNvSpPr txBox="1">
            <a:spLocks noGrp="1"/>
          </p:cNvSpPr>
          <p:nvPr>
            <p:ph type="title"/>
          </p:nvPr>
        </p:nvSpPr>
        <p:spPr>
          <a:xfrm>
            <a:off x="457200" y="411475"/>
            <a:ext cx="8238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Balancing and Scaling</a:t>
            </a:r>
            <a:endParaRPr dirty="0"/>
          </a:p>
        </p:txBody>
      </p:sp>
      <p:sp>
        <p:nvSpPr>
          <p:cNvPr id="1204" name="Google Shape;1204;p27"/>
          <p:cNvSpPr txBox="1"/>
          <p:nvPr/>
        </p:nvSpPr>
        <p:spPr>
          <a:xfrm>
            <a:off x="3583145" y="1985816"/>
            <a:ext cx="1995830" cy="43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Data Balancing</a:t>
            </a:r>
            <a:endParaRPr sz="1600" dirty="0">
              <a:solidFill>
                <a:schemeClr val="dk1"/>
              </a:solidFill>
              <a:latin typeface="Montserrat SemiBold"/>
              <a:ea typeface="Montserrat SemiBold"/>
              <a:cs typeface="Montserrat SemiBold"/>
              <a:sym typeface="Montserrat SemiBold"/>
            </a:endParaRPr>
          </a:p>
        </p:txBody>
      </p:sp>
      <p:cxnSp>
        <p:nvCxnSpPr>
          <p:cNvPr id="1205" name="Google Shape;1205;p27"/>
          <p:cNvCxnSpPr>
            <a:cxnSpLocks/>
            <a:stCxn id="1204" idx="2"/>
            <a:endCxn id="1206" idx="3"/>
          </p:cNvCxnSpPr>
          <p:nvPr/>
        </p:nvCxnSpPr>
        <p:spPr>
          <a:xfrm rot="5400000">
            <a:off x="4163539" y="2300879"/>
            <a:ext cx="295784" cy="539258"/>
          </a:xfrm>
          <a:prstGeom prst="bentConnector2">
            <a:avLst/>
          </a:prstGeom>
          <a:noFill/>
          <a:ln w="9525" cap="flat" cmpd="sng">
            <a:solidFill>
              <a:schemeClr val="dk1"/>
            </a:solidFill>
            <a:prstDash val="solid"/>
            <a:round/>
            <a:headEnd type="diamond" w="med" len="med"/>
            <a:tailEnd type="none" w="med" len="med"/>
          </a:ln>
        </p:spPr>
      </p:cxnSp>
      <p:cxnSp>
        <p:nvCxnSpPr>
          <p:cNvPr id="1207" name="Google Shape;1207;p27"/>
          <p:cNvCxnSpPr>
            <a:cxnSpLocks/>
            <a:stCxn id="1204" idx="2"/>
            <a:endCxn id="1208" idx="1"/>
          </p:cNvCxnSpPr>
          <p:nvPr/>
        </p:nvCxnSpPr>
        <p:spPr>
          <a:xfrm rot="16200000" flipH="1">
            <a:off x="4699508" y="2304167"/>
            <a:ext cx="298473" cy="535369"/>
          </a:xfrm>
          <a:prstGeom prst="bentConnector2">
            <a:avLst/>
          </a:prstGeom>
          <a:noFill/>
          <a:ln w="9525" cap="flat" cmpd="sng">
            <a:solidFill>
              <a:schemeClr val="dk1"/>
            </a:solidFill>
            <a:prstDash val="solid"/>
            <a:round/>
            <a:headEnd type="diamond" w="med" len="med"/>
            <a:tailEnd type="none" w="med" len="med"/>
          </a:ln>
        </p:spPr>
      </p:cxnSp>
      <p:sp>
        <p:nvSpPr>
          <p:cNvPr id="1210" name="Google Shape;1210;p27"/>
          <p:cNvSpPr txBox="1"/>
          <p:nvPr/>
        </p:nvSpPr>
        <p:spPr>
          <a:xfrm>
            <a:off x="1168276" y="3485141"/>
            <a:ext cx="2504387" cy="70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Reduces the majority class by randomly removing samples to achieve class balance.</a:t>
            </a:r>
          </a:p>
        </p:txBody>
      </p:sp>
      <p:sp>
        <p:nvSpPr>
          <p:cNvPr id="1212" name="Google Shape;1212;p27"/>
          <p:cNvSpPr txBox="1"/>
          <p:nvPr/>
        </p:nvSpPr>
        <p:spPr>
          <a:xfrm>
            <a:off x="5471338" y="3466600"/>
            <a:ext cx="2641480" cy="70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Increases the minority class by duplicating or generating synthetic samples to balance the dataset.</a:t>
            </a:r>
          </a:p>
        </p:txBody>
      </p:sp>
      <p:sp>
        <p:nvSpPr>
          <p:cNvPr id="1206" name="Google Shape;1206;p27"/>
          <p:cNvSpPr txBox="1"/>
          <p:nvPr/>
        </p:nvSpPr>
        <p:spPr>
          <a:xfrm>
            <a:off x="998924" y="2500000"/>
            <a:ext cx="3042878" cy="43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Undersampling</a:t>
            </a:r>
            <a:endParaRPr sz="1600" dirty="0">
              <a:solidFill>
                <a:schemeClr val="dk1"/>
              </a:solidFill>
              <a:latin typeface="Montserrat SemiBold"/>
              <a:ea typeface="Montserrat SemiBold"/>
              <a:cs typeface="Montserrat SemiBold"/>
              <a:sym typeface="Montserrat SemiBold"/>
            </a:endParaRPr>
          </a:p>
        </p:txBody>
      </p:sp>
      <p:sp>
        <p:nvSpPr>
          <p:cNvPr id="1223" name="Google Shape;1223;p27"/>
          <p:cNvSpPr/>
          <p:nvPr/>
        </p:nvSpPr>
        <p:spPr>
          <a:xfrm flipH="1">
            <a:off x="2061624" y="1734100"/>
            <a:ext cx="915000" cy="749400"/>
          </a:xfrm>
          <a:prstGeom prst="hexagon">
            <a:avLst>
              <a:gd name="adj" fmla="val 25000"/>
              <a:gd name="vf" fmla="val 11547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01</a:t>
            </a:r>
            <a:endParaRPr sz="1600">
              <a:solidFill>
                <a:schemeClr val="dk1"/>
              </a:solidFill>
              <a:latin typeface="Montserrat SemiBold"/>
              <a:ea typeface="Montserrat SemiBold"/>
              <a:cs typeface="Montserrat SemiBold"/>
              <a:sym typeface="Montserrat SemiBold"/>
            </a:endParaRPr>
          </a:p>
        </p:txBody>
      </p:sp>
      <p:cxnSp>
        <p:nvCxnSpPr>
          <p:cNvPr id="1224" name="Google Shape;1224;p27"/>
          <p:cNvCxnSpPr>
            <a:cxnSpLocks/>
            <a:stCxn id="1206" idx="2"/>
          </p:cNvCxnSpPr>
          <p:nvPr/>
        </p:nvCxnSpPr>
        <p:spPr>
          <a:xfrm rot="5400000">
            <a:off x="2255311" y="3201548"/>
            <a:ext cx="529800" cy="304"/>
          </a:xfrm>
          <a:prstGeom prst="bentConnector3">
            <a:avLst>
              <a:gd name="adj1" fmla="val 50000"/>
            </a:avLst>
          </a:prstGeom>
          <a:noFill/>
          <a:ln w="9525" cap="flat" cmpd="sng">
            <a:solidFill>
              <a:schemeClr val="dk1"/>
            </a:solidFill>
            <a:prstDash val="solid"/>
            <a:round/>
            <a:headEnd type="none" w="med" len="med"/>
            <a:tailEnd type="diamond" w="med" len="med"/>
          </a:ln>
        </p:spPr>
      </p:cxnSp>
      <p:sp>
        <p:nvSpPr>
          <p:cNvPr id="1208" name="Google Shape;1208;p27"/>
          <p:cNvSpPr txBox="1"/>
          <p:nvPr/>
        </p:nvSpPr>
        <p:spPr>
          <a:xfrm>
            <a:off x="5116429" y="2502689"/>
            <a:ext cx="3104348" cy="43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Oversampling</a:t>
            </a:r>
            <a:endParaRPr sz="1600" dirty="0">
              <a:solidFill>
                <a:schemeClr val="dk1"/>
              </a:solidFill>
              <a:latin typeface="Montserrat SemiBold"/>
              <a:ea typeface="Montserrat SemiBold"/>
              <a:cs typeface="Montserrat SemiBold"/>
              <a:sym typeface="Montserrat SemiBold"/>
            </a:endParaRPr>
          </a:p>
        </p:txBody>
      </p:sp>
      <p:sp>
        <p:nvSpPr>
          <p:cNvPr id="1228" name="Google Shape;1228;p27"/>
          <p:cNvSpPr/>
          <p:nvPr/>
        </p:nvSpPr>
        <p:spPr>
          <a:xfrm flipH="1">
            <a:off x="6176524" y="1734100"/>
            <a:ext cx="915000" cy="749400"/>
          </a:xfrm>
          <a:prstGeom prst="hexagon">
            <a:avLst>
              <a:gd name="adj" fmla="val 25000"/>
              <a:gd name="vf" fmla="val 11547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02</a:t>
            </a:r>
            <a:endParaRPr sz="1600">
              <a:solidFill>
                <a:schemeClr val="dk1"/>
              </a:solidFill>
              <a:latin typeface="Montserrat SemiBold"/>
              <a:ea typeface="Montserrat SemiBold"/>
              <a:cs typeface="Montserrat SemiBold"/>
              <a:sym typeface="Montserrat SemiBold"/>
            </a:endParaRPr>
          </a:p>
        </p:txBody>
      </p:sp>
      <p:cxnSp>
        <p:nvCxnSpPr>
          <p:cNvPr id="70" name="Google Shape;1224;p27">
            <a:extLst>
              <a:ext uri="{FF2B5EF4-FFF2-40B4-BE49-F238E27FC236}">
                <a16:creationId xmlns:a16="http://schemas.microsoft.com/office/drawing/2014/main" id="{361A7A1C-D412-4894-ACC9-F2B8D9990F10}"/>
              </a:ext>
            </a:extLst>
          </p:cNvPr>
          <p:cNvCxnSpPr>
            <a:cxnSpLocks/>
          </p:cNvCxnSpPr>
          <p:nvPr/>
        </p:nvCxnSpPr>
        <p:spPr>
          <a:xfrm rot="5400000">
            <a:off x="6369276" y="3179597"/>
            <a:ext cx="529800" cy="304"/>
          </a:xfrm>
          <a:prstGeom prst="bentConnector3">
            <a:avLst>
              <a:gd name="adj1" fmla="val 50000"/>
            </a:avLst>
          </a:prstGeom>
          <a:noFill/>
          <a:ln w="9525" cap="flat" cmpd="sng">
            <a:solidFill>
              <a:schemeClr val="dk1"/>
            </a:solidFill>
            <a:prstDash val="solid"/>
            <a:round/>
            <a:headEnd type="none" w="med" len="med"/>
            <a:tailEnd type="diamond" w="med" len="med"/>
          </a:ln>
        </p:spPr>
      </p:cxnSp>
    </p:spTree>
    <p:extLst>
      <p:ext uri="{BB962C8B-B14F-4D97-AF65-F5344CB8AC3E}">
        <p14:creationId xmlns:p14="http://schemas.microsoft.com/office/powerpoint/2010/main" val="659057651"/>
      </p:ext>
    </p:extLst>
  </p:cSld>
  <p:clrMapOvr>
    <a:masterClrMapping/>
  </p:clrMapOvr>
</p:sld>
</file>

<file path=ppt/theme/theme1.xml><?xml version="1.0" encoding="utf-8"?>
<a:theme xmlns:a="http://schemas.openxmlformats.org/drawingml/2006/main" name="AI Tech Infographics by Slidesgo">
  <a:themeElements>
    <a:clrScheme name="Simple Light">
      <a:dk1>
        <a:srgbClr val="000000"/>
      </a:dk1>
      <a:lt1>
        <a:srgbClr val="FFFFFF"/>
      </a:lt1>
      <a:dk2>
        <a:srgbClr val="C8D3E5"/>
      </a:dk2>
      <a:lt2>
        <a:srgbClr val="16205A"/>
      </a:lt2>
      <a:accent1>
        <a:srgbClr val="0070FA"/>
      </a:accent1>
      <a:accent2>
        <a:srgbClr val="259CF4"/>
      </a:accent2>
      <a:accent3>
        <a:srgbClr val="18E4A2"/>
      </a:accent3>
      <a:accent4>
        <a:srgbClr val="FEB95F"/>
      </a:accent4>
      <a:accent5>
        <a:srgbClr val="EEA9F9"/>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673</Words>
  <Application>Microsoft Office PowerPoint</Application>
  <PresentationFormat>On-screen Show (16:9)</PresentationFormat>
  <Paragraphs>174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Montserrat</vt:lpstr>
      <vt:lpstr>Arial</vt:lpstr>
      <vt:lpstr>Montserrat Medium</vt:lpstr>
      <vt:lpstr>Calibri</vt:lpstr>
      <vt:lpstr>Montserrat SemiBold</vt:lpstr>
      <vt:lpstr>AI Tech Infographics by Slidesgo</vt:lpstr>
      <vt:lpstr>Survival Prediction on Titanic Dataset using ML Models</vt:lpstr>
      <vt:lpstr>Dataset Introduction</vt:lpstr>
      <vt:lpstr>Dataset </vt:lpstr>
      <vt:lpstr>Dataset </vt:lpstr>
      <vt:lpstr>Dataset preprocessing </vt:lpstr>
      <vt:lpstr>ML Models </vt:lpstr>
      <vt:lpstr>Models</vt:lpstr>
      <vt:lpstr>Data Balancing  and Scaling</vt:lpstr>
      <vt:lpstr>Data Balancing and Scaling</vt:lpstr>
      <vt:lpstr>Data Scaling</vt:lpstr>
      <vt:lpstr>Model Training  and Metrics</vt:lpstr>
      <vt:lpstr>Model Training</vt:lpstr>
      <vt:lpstr>Model Training</vt:lpstr>
      <vt:lpstr>Metrics</vt:lpstr>
      <vt:lpstr>Insights and Observations</vt:lpstr>
      <vt:lpstr>Accuracy Comparision</vt:lpstr>
      <vt:lpstr>F1-Score Comparision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Prediction on Titanic Dataset using ML Models</dc:title>
  <dc:creator>Faizan Alam</dc:creator>
  <cp:lastModifiedBy>Faizan Alam</cp:lastModifiedBy>
  <cp:revision>20</cp:revision>
  <dcterms:modified xsi:type="dcterms:W3CDTF">2025-01-02T18:29:10Z</dcterms:modified>
</cp:coreProperties>
</file>