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Omar Faruk" initials="MOF" lastIdx="1" clrIdx="0">
    <p:extLst>
      <p:ext uri="{19B8F6BF-5375-455C-9EA6-DF929625EA0E}">
        <p15:presenceInfo xmlns:p15="http://schemas.microsoft.com/office/powerpoint/2012/main" userId="4c07c43e73d0d5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CA88"/>
    <a:srgbClr val="FFE699"/>
    <a:srgbClr val="242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62" autoAdjust="0"/>
  </p:normalViewPr>
  <p:slideViewPr>
    <p:cSldViewPr snapToGrid="0">
      <p:cViewPr varScale="1">
        <p:scale>
          <a:sx n="70" d="100"/>
          <a:sy n="70" d="100"/>
        </p:scale>
        <p:origin x="738" y="54"/>
      </p:cViewPr>
      <p:guideLst/>
    </p:cSldViewPr>
  </p:slideViewPr>
  <p:notesTextViewPr>
    <p:cViewPr>
      <p:scale>
        <a:sx n="1" d="1"/>
        <a:sy n="1" d="1"/>
      </p:scale>
      <p:origin x="0" y="-18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1" Type="http://schemas.openxmlformats.org/officeDocument/2006/relationships/image" Target="../media/image3.jpg"/></Relationships>
</file>

<file path=ppt/diagrams/_rels/data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 Id="rId4" Type="http://schemas.openxmlformats.org/officeDocument/2006/relationships/image" Target="../media/image10.jpg"/></Relationships>
</file>

<file path=ppt/diagrams/_rels/data4.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g"/></Relationships>
</file>

<file path=ppt/diagrams/_rels/drawing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 Id="rId4" Type="http://schemas.openxmlformats.org/officeDocument/2006/relationships/image" Target="../media/image10.jpg"/></Relationships>
</file>

<file path=ppt/diagrams/_rels/drawing4.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C8D52-ECF4-47A8-A478-C430788962F8}" type="doc">
      <dgm:prSet loTypeId="urn:microsoft.com/office/officeart/2005/8/layout/hList7" loCatId="picture" qsTypeId="urn:microsoft.com/office/officeart/2005/8/quickstyle/simple1" qsCatId="simple" csTypeId="urn:microsoft.com/office/officeart/2005/8/colors/accent1_2" csCatId="accent1" phldr="1"/>
      <dgm:spPr/>
      <dgm:t>
        <a:bodyPr/>
        <a:lstStyle/>
        <a:p>
          <a:endParaRPr lang="en-US"/>
        </a:p>
      </dgm:t>
    </dgm:pt>
    <dgm:pt modelId="{E4E786A9-428C-4CEF-9432-45445B623D38}">
      <dgm:prSet phldrT="[Text]"/>
      <dgm:spPr>
        <a:solidFill>
          <a:schemeClr val="bg2">
            <a:lumMod val="25000"/>
          </a:schemeClr>
        </a:solidFill>
        <a:ln>
          <a:solidFill>
            <a:schemeClr val="accent2"/>
          </a:solidFill>
        </a:ln>
      </dgm:spPr>
      <dgm:t>
        <a:bodyPr/>
        <a:lstStyle/>
        <a:p>
          <a:r>
            <a:rPr lang="en-US" dirty="0">
              <a:latin typeface="Algerian" panose="04020705040A02060702" pitchFamily="82" charset="0"/>
            </a:rPr>
            <a:t>LOGIN</a:t>
          </a:r>
        </a:p>
      </dgm:t>
    </dgm:pt>
    <dgm:pt modelId="{6481534F-4540-4D00-817D-540DC4A6077A}" type="parTrans" cxnId="{8FBE76B9-5664-4541-8C60-99C3714081F8}">
      <dgm:prSet/>
      <dgm:spPr/>
      <dgm:t>
        <a:bodyPr/>
        <a:lstStyle/>
        <a:p>
          <a:endParaRPr lang="en-US"/>
        </a:p>
      </dgm:t>
    </dgm:pt>
    <dgm:pt modelId="{DEDAD97A-AF46-40B5-9B32-848616FDD088}" type="sibTrans" cxnId="{8FBE76B9-5664-4541-8C60-99C3714081F8}">
      <dgm:prSet/>
      <dgm:spPr/>
      <dgm:t>
        <a:bodyPr/>
        <a:lstStyle/>
        <a:p>
          <a:endParaRPr lang="en-US"/>
        </a:p>
      </dgm:t>
    </dgm:pt>
    <dgm:pt modelId="{258695E9-D8A2-45E0-A04B-6B744C45351B}">
      <dgm:prSet phldrT="[Text]"/>
      <dgm:spPr>
        <a:solidFill>
          <a:schemeClr val="tx2">
            <a:lumMod val="75000"/>
          </a:schemeClr>
        </a:solidFill>
        <a:ln>
          <a:solidFill>
            <a:schemeClr val="accent2"/>
          </a:solidFill>
        </a:ln>
      </dgm:spPr>
      <dgm:t>
        <a:bodyPr/>
        <a:lstStyle/>
        <a:p>
          <a:r>
            <a:rPr lang="en-US" dirty="0">
              <a:latin typeface="Algerian" panose="04020705040A02060702" pitchFamily="82" charset="0"/>
            </a:rPr>
            <a:t>REGISTER</a:t>
          </a:r>
        </a:p>
      </dgm:t>
    </dgm:pt>
    <dgm:pt modelId="{D863AA50-5984-4BDD-811F-45F1C4A746ED}" type="parTrans" cxnId="{8CB349EE-A777-4AD5-A7E6-BFCFE900E779}">
      <dgm:prSet/>
      <dgm:spPr/>
      <dgm:t>
        <a:bodyPr/>
        <a:lstStyle/>
        <a:p>
          <a:endParaRPr lang="en-US"/>
        </a:p>
      </dgm:t>
    </dgm:pt>
    <dgm:pt modelId="{FFB55523-D1F8-401D-A954-D0C7BC5B15E5}" type="sibTrans" cxnId="{8CB349EE-A777-4AD5-A7E6-BFCFE900E779}">
      <dgm:prSet/>
      <dgm:spPr/>
      <dgm:t>
        <a:bodyPr/>
        <a:lstStyle/>
        <a:p>
          <a:endParaRPr lang="en-US"/>
        </a:p>
      </dgm:t>
    </dgm:pt>
    <dgm:pt modelId="{C4D87208-1C8B-42B0-B6EA-BE52C19655FA}">
      <dgm:prSet phldrT="[Text]"/>
      <dgm:spPr>
        <a:solidFill>
          <a:schemeClr val="tx1">
            <a:lumMod val="85000"/>
            <a:lumOff val="15000"/>
          </a:schemeClr>
        </a:solidFill>
        <a:ln>
          <a:solidFill>
            <a:schemeClr val="accent2"/>
          </a:solidFill>
        </a:ln>
      </dgm:spPr>
      <dgm:t>
        <a:bodyPr/>
        <a:lstStyle/>
        <a:p>
          <a:r>
            <a:rPr lang="en-US" dirty="0">
              <a:latin typeface="Algerian" panose="04020705040A02060702" pitchFamily="82" charset="0"/>
            </a:rPr>
            <a:t>LEADERBOARD</a:t>
          </a:r>
        </a:p>
      </dgm:t>
    </dgm:pt>
    <dgm:pt modelId="{9A695DA4-FF5A-4DC3-8D52-2A3CEF97309F}" type="parTrans" cxnId="{BF1EBDCA-5723-43F3-9169-A1E5695577A8}">
      <dgm:prSet/>
      <dgm:spPr/>
      <dgm:t>
        <a:bodyPr/>
        <a:lstStyle/>
        <a:p>
          <a:endParaRPr lang="en-US"/>
        </a:p>
      </dgm:t>
    </dgm:pt>
    <dgm:pt modelId="{38E1BB00-4717-401C-BDE5-D15DFFF2F89B}" type="sibTrans" cxnId="{BF1EBDCA-5723-43F3-9169-A1E5695577A8}">
      <dgm:prSet/>
      <dgm:spPr/>
      <dgm:t>
        <a:bodyPr/>
        <a:lstStyle/>
        <a:p>
          <a:endParaRPr lang="en-US"/>
        </a:p>
      </dgm:t>
    </dgm:pt>
    <dgm:pt modelId="{07C4360E-0816-4947-AFA2-6E7DD7A0ECEB}">
      <dgm:prSet phldrT="[Text]"/>
      <dgm:spPr>
        <a:solidFill>
          <a:schemeClr val="tx2">
            <a:lumMod val="50000"/>
          </a:schemeClr>
        </a:solidFill>
        <a:ln>
          <a:solidFill>
            <a:schemeClr val="accent2"/>
          </a:solidFill>
        </a:ln>
      </dgm:spPr>
      <dgm:t>
        <a:bodyPr/>
        <a:lstStyle/>
        <a:p>
          <a:r>
            <a:rPr lang="en-US" dirty="0">
              <a:latin typeface="Algerian" panose="04020705040A02060702" pitchFamily="82" charset="0"/>
            </a:rPr>
            <a:t>QUIT GAME</a:t>
          </a:r>
        </a:p>
      </dgm:t>
    </dgm:pt>
    <dgm:pt modelId="{5E38EC3A-4CBA-48EA-B092-0161E48566C9}" type="parTrans" cxnId="{DBEBD4F1-DF74-40AD-9922-1BF14EE04E02}">
      <dgm:prSet/>
      <dgm:spPr/>
      <dgm:t>
        <a:bodyPr/>
        <a:lstStyle/>
        <a:p>
          <a:endParaRPr lang="en-US"/>
        </a:p>
      </dgm:t>
    </dgm:pt>
    <dgm:pt modelId="{341D7B44-C0FA-423F-BD9D-197D7C354568}" type="sibTrans" cxnId="{DBEBD4F1-DF74-40AD-9922-1BF14EE04E02}">
      <dgm:prSet/>
      <dgm:spPr/>
      <dgm:t>
        <a:bodyPr/>
        <a:lstStyle/>
        <a:p>
          <a:endParaRPr lang="en-US"/>
        </a:p>
      </dgm:t>
    </dgm:pt>
    <dgm:pt modelId="{D8E24E79-5581-471D-AA8D-C6F29B3050D4}" type="pres">
      <dgm:prSet presAssocID="{EB1C8D52-ECF4-47A8-A478-C430788962F8}" presName="Name0" presStyleCnt="0">
        <dgm:presLayoutVars>
          <dgm:dir/>
          <dgm:resizeHandles val="exact"/>
        </dgm:presLayoutVars>
      </dgm:prSet>
      <dgm:spPr/>
    </dgm:pt>
    <dgm:pt modelId="{2FED5EE8-BEDB-433B-B339-10688DA0FF34}" type="pres">
      <dgm:prSet presAssocID="{EB1C8D52-ECF4-47A8-A478-C430788962F8}" presName="fgShape" presStyleLbl="fgShp" presStyleIdx="0" presStyleCnt="1" custLinFactNeighborX="1333" custLinFactNeighborY="-13260"/>
      <dgm:spPr>
        <a:solidFill>
          <a:srgbClr val="FFC000"/>
        </a:solidFill>
      </dgm:spPr>
    </dgm:pt>
    <dgm:pt modelId="{2B0319FF-E567-4DDC-A166-255424262BF6}" type="pres">
      <dgm:prSet presAssocID="{EB1C8D52-ECF4-47A8-A478-C430788962F8}" presName="linComp" presStyleCnt="0"/>
      <dgm:spPr/>
    </dgm:pt>
    <dgm:pt modelId="{9E759566-6A4D-4A2A-9181-2D6B55001BE4}" type="pres">
      <dgm:prSet presAssocID="{E4E786A9-428C-4CEF-9432-45445B623D38}" presName="compNode" presStyleCnt="0"/>
      <dgm:spPr/>
    </dgm:pt>
    <dgm:pt modelId="{6FF18153-6343-4E77-A5C6-89C40069A25F}" type="pres">
      <dgm:prSet presAssocID="{E4E786A9-428C-4CEF-9432-45445B623D38}" presName="bkgdShape" presStyleLbl="node1" presStyleIdx="0" presStyleCnt="4" custLinFactNeighborX="-3914"/>
      <dgm:spPr/>
    </dgm:pt>
    <dgm:pt modelId="{95830CC6-DDC3-4C1E-B6A6-72CA0FF153C0}" type="pres">
      <dgm:prSet presAssocID="{E4E786A9-428C-4CEF-9432-45445B623D38}" presName="nodeTx" presStyleLbl="node1" presStyleIdx="0" presStyleCnt="4">
        <dgm:presLayoutVars>
          <dgm:bulletEnabled val="1"/>
        </dgm:presLayoutVars>
      </dgm:prSet>
      <dgm:spPr/>
    </dgm:pt>
    <dgm:pt modelId="{DA775DC0-32C7-496E-8124-8412EF15E225}" type="pres">
      <dgm:prSet presAssocID="{E4E786A9-428C-4CEF-9432-45445B623D38}" presName="invisiNode" presStyleLbl="node1" presStyleIdx="0" presStyleCnt="4"/>
      <dgm:spPr/>
    </dgm:pt>
    <dgm:pt modelId="{01FE5ED8-5F7D-4260-9021-2F1492432D80}" type="pres">
      <dgm:prSet presAssocID="{E4E786A9-428C-4CEF-9432-45445B623D38}"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B106FB3-C10C-4065-90F2-06F408C10DE5}" type="pres">
      <dgm:prSet presAssocID="{DEDAD97A-AF46-40B5-9B32-848616FDD088}" presName="sibTrans" presStyleLbl="sibTrans2D1" presStyleIdx="0" presStyleCnt="0"/>
      <dgm:spPr/>
    </dgm:pt>
    <dgm:pt modelId="{B9A1F736-1E89-41BE-83D3-62438B0BDED5}" type="pres">
      <dgm:prSet presAssocID="{258695E9-D8A2-45E0-A04B-6B744C45351B}" presName="compNode" presStyleCnt="0"/>
      <dgm:spPr/>
    </dgm:pt>
    <dgm:pt modelId="{9E8B5C63-4B96-420A-86D4-20E2581E5369}" type="pres">
      <dgm:prSet presAssocID="{258695E9-D8A2-45E0-A04B-6B744C45351B}" presName="bkgdShape" presStyleLbl="node1" presStyleIdx="1" presStyleCnt="4"/>
      <dgm:spPr/>
    </dgm:pt>
    <dgm:pt modelId="{9C591AC9-2C28-4E3F-9D43-4E10D16BB110}" type="pres">
      <dgm:prSet presAssocID="{258695E9-D8A2-45E0-A04B-6B744C45351B}" presName="nodeTx" presStyleLbl="node1" presStyleIdx="1" presStyleCnt="4">
        <dgm:presLayoutVars>
          <dgm:bulletEnabled val="1"/>
        </dgm:presLayoutVars>
      </dgm:prSet>
      <dgm:spPr/>
    </dgm:pt>
    <dgm:pt modelId="{F11C0B4A-23D9-4F0E-9CED-D6925A2FDD08}" type="pres">
      <dgm:prSet presAssocID="{258695E9-D8A2-45E0-A04B-6B744C45351B}" presName="invisiNode" presStyleLbl="node1" presStyleIdx="1" presStyleCnt="4"/>
      <dgm:spPr/>
    </dgm:pt>
    <dgm:pt modelId="{4F215BAA-D8C0-45B4-875F-CAB2C053129A}" type="pres">
      <dgm:prSet presAssocID="{258695E9-D8A2-45E0-A04B-6B744C45351B}"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dgm:spPr>
    </dgm:pt>
    <dgm:pt modelId="{4CB293DC-53D7-4E00-A91F-F7EF9DA81EB3}" type="pres">
      <dgm:prSet presAssocID="{FFB55523-D1F8-401D-A954-D0C7BC5B15E5}" presName="sibTrans" presStyleLbl="sibTrans2D1" presStyleIdx="0" presStyleCnt="0"/>
      <dgm:spPr/>
    </dgm:pt>
    <dgm:pt modelId="{8196A1C6-9EE5-4149-AC89-48227425F4EC}" type="pres">
      <dgm:prSet presAssocID="{C4D87208-1C8B-42B0-B6EA-BE52C19655FA}" presName="compNode" presStyleCnt="0"/>
      <dgm:spPr/>
    </dgm:pt>
    <dgm:pt modelId="{63E69079-21D0-4A61-8566-8A9B42A98123}" type="pres">
      <dgm:prSet presAssocID="{C4D87208-1C8B-42B0-B6EA-BE52C19655FA}" presName="bkgdShape" presStyleLbl="node1" presStyleIdx="2" presStyleCnt="4"/>
      <dgm:spPr/>
    </dgm:pt>
    <dgm:pt modelId="{FC3EABB9-5CF2-4D49-A780-C85D000ED8EE}" type="pres">
      <dgm:prSet presAssocID="{C4D87208-1C8B-42B0-B6EA-BE52C19655FA}" presName="nodeTx" presStyleLbl="node1" presStyleIdx="2" presStyleCnt="4">
        <dgm:presLayoutVars>
          <dgm:bulletEnabled val="1"/>
        </dgm:presLayoutVars>
      </dgm:prSet>
      <dgm:spPr/>
    </dgm:pt>
    <dgm:pt modelId="{7B0C65B1-54C5-4544-947E-8E654CDFAE60}" type="pres">
      <dgm:prSet presAssocID="{C4D87208-1C8B-42B0-B6EA-BE52C19655FA}" presName="invisiNode" presStyleLbl="node1" presStyleIdx="2" presStyleCnt="4"/>
      <dgm:spPr/>
    </dgm:pt>
    <dgm:pt modelId="{C12165C5-CE38-4F26-A489-BAD138D9CC21}" type="pres">
      <dgm:prSet presAssocID="{C4D87208-1C8B-42B0-B6EA-BE52C19655FA}"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598EA1C-B239-4A44-B0CA-4883F3768D4B}" type="pres">
      <dgm:prSet presAssocID="{38E1BB00-4717-401C-BDE5-D15DFFF2F89B}" presName="sibTrans" presStyleLbl="sibTrans2D1" presStyleIdx="0" presStyleCnt="0"/>
      <dgm:spPr/>
    </dgm:pt>
    <dgm:pt modelId="{9295FB12-BC8F-4096-857D-2144F3CB0C26}" type="pres">
      <dgm:prSet presAssocID="{07C4360E-0816-4947-AFA2-6E7DD7A0ECEB}" presName="compNode" presStyleCnt="0"/>
      <dgm:spPr/>
    </dgm:pt>
    <dgm:pt modelId="{D414FE49-39AC-4533-BF8E-01D7DAC76543}" type="pres">
      <dgm:prSet presAssocID="{07C4360E-0816-4947-AFA2-6E7DD7A0ECEB}" presName="bkgdShape" presStyleLbl="node1" presStyleIdx="3" presStyleCnt="4"/>
      <dgm:spPr/>
    </dgm:pt>
    <dgm:pt modelId="{6704D19C-8170-487B-9346-60D53C1D20C1}" type="pres">
      <dgm:prSet presAssocID="{07C4360E-0816-4947-AFA2-6E7DD7A0ECEB}" presName="nodeTx" presStyleLbl="node1" presStyleIdx="3" presStyleCnt="4">
        <dgm:presLayoutVars>
          <dgm:bulletEnabled val="1"/>
        </dgm:presLayoutVars>
      </dgm:prSet>
      <dgm:spPr/>
    </dgm:pt>
    <dgm:pt modelId="{0B2B22A3-AD2E-4457-A41A-7C3DBAF175AF}" type="pres">
      <dgm:prSet presAssocID="{07C4360E-0816-4947-AFA2-6E7DD7A0ECEB}" presName="invisiNode" presStyleLbl="node1" presStyleIdx="3" presStyleCnt="4"/>
      <dgm:spPr/>
    </dgm:pt>
    <dgm:pt modelId="{7BEA6933-DBEF-430A-B0D1-DF59DB433F26}" type="pres">
      <dgm:prSet presAssocID="{07C4360E-0816-4947-AFA2-6E7DD7A0ECEB}"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dgm:spPr>
    </dgm:pt>
  </dgm:ptLst>
  <dgm:cxnLst>
    <dgm:cxn modelId="{22D39605-146E-4BA8-85F8-A7670A443BFE}" type="presOf" srcId="{C4D87208-1C8B-42B0-B6EA-BE52C19655FA}" destId="{63E69079-21D0-4A61-8566-8A9B42A98123}" srcOrd="0" destOrd="0" presId="urn:microsoft.com/office/officeart/2005/8/layout/hList7"/>
    <dgm:cxn modelId="{4ED1381F-66B1-4910-9255-9E0AB1FD9C98}" type="presOf" srcId="{FFB55523-D1F8-401D-A954-D0C7BC5B15E5}" destId="{4CB293DC-53D7-4E00-A91F-F7EF9DA81EB3}" srcOrd="0" destOrd="0" presId="urn:microsoft.com/office/officeart/2005/8/layout/hList7"/>
    <dgm:cxn modelId="{95514E2C-6E6F-457C-8664-786CD7FE543A}" type="presOf" srcId="{C4D87208-1C8B-42B0-B6EA-BE52C19655FA}" destId="{FC3EABB9-5CF2-4D49-A780-C85D000ED8EE}" srcOrd="1" destOrd="0" presId="urn:microsoft.com/office/officeart/2005/8/layout/hList7"/>
    <dgm:cxn modelId="{B12EB25F-5E61-443A-B4F5-7E7D9439DB93}" type="presOf" srcId="{DEDAD97A-AF46-40B5-9B32-848616FDD088}" destId="{5B106FB3-C10C-4065-90F2-06F408C10DE5}" srcOrd="0" destOrd="0" presId="urn:microsoft.com/office/officeart/2005/8/layout/hList7"/>
    <dgm:cxn modelId="{A36CC259-C40D-42AB-B098-A81D71D8E924}" type="presOf" srcId="{E4E786A9-428C-4CEF-9432-45445B623D38}" destId="{6FF18153-6343-4E77-A5C6-89C40069A25F}" srcOrd="0" destOrd="0" presId="urn:microsoft.com/office/officeart/2005/8/layout/hList7"/>
    <dgm:cxn modelId="{05ECA786-1284-4645-9986-591BA866D884}" type="presOf" srcId="{258695E9-D8A2-45E0-A04B-6B744C45351B}" destId="{9E8B5C63-4B96-420A-86D4-20E2581E5369}" srcOrd="0" destOrd="0" presId="urn:microsoft.com/office/officeart/2005/8/layout/hList7"/>
    <dgm:cxn modelId="{51A4C0A9-7EF3-4862-B39D-BF9C496427E1}" type="presOf" srcId="{07C4360E-0816-4947-AFA2-6E7DD7A0ECEB}" destId="{D414FE49-39AC-4533-BF8E-01D7DAC76543}" srcOrd="0" destOrd="0" presId="urn:microsoft.com/office/officeart/2005/8/layout/hList7"/>
    <dgm:cxn modelId="{8FBE76B9-5664-4541-8C60-99C3714081F8}" srcId="{EB1C8D52-ECF4-47A8-A478-C430788962F8}" destId="{E4E786A9-428C-4CEF-9432-45445B623D38}" srcOrd="0" destOrd="0" parTransId="{6481534F-4540-4D00-817D-540DC4A6077A}" sibTransId="{DEDAD97A-AF46-40B5-9B32-848616FDD088}"/>
    <dgm:cxn modelId="{BF1EBDCA-5723-43F3-9169-A1E5695577A8}" srcId="{EB1C8D52-ECF4-47A8-A478-C430788962F8}" destId="{C4D87208-1C8B-42B0-B6EA-BE52C19655FA}" srcOrd="2" destOrd="0" parTransId="{9A695DA4-FF5A-4DC3-8D52-2A3CEF97309F}" sibTransId="{38E1BB00-4717-401C-BDE5-D15DFFF2F89B}"/>
    <dgm:cxn modelId="{297301D7-24CF-4EA0-B05F-664A0E971216}" type="presOf" srcId="{E4E786A9-428C-4CEF-9432-45445B623D38}" destId="{95830CC6-DDC3-4C1E-B6A6-72CA0FF153C0}" srcOrd="1" destOrd="0" presId="urn:microsoft.com/office/officeart/2005/8/layout/hList7"/>
    <dgm:cxn modelId="{8CB349EE-A777-4AD5-A7E6-BFCFE900E779}" srcId="{EB1C8D52-ECF4-47A8-A478-C430788962F8}" destId="{258695E9-D8A2-45E0-A04B-6B744C45351B}" srcOrd="1" destOrd="0" parTransId="{D863AA50-5984-4BDD-811F-45F1C4A746ED}" sibTransId="{FFB55523-D1F8-401D-A954-D0C7BC5B15E5}"/>
    <dgm:cxn modelId="{464EA0EE-3228-4472-9FEF-788B444917EB}" type="presOf" srcId="{07C4360E-0816-4947-AFA2-6E7DD7A0ECEB}" destId="{6704D19C-8170-487B-9346-60D53C1D20C1}" srcOrd="1" destOrd="0" presId="urn:microsoft.com/office/officeart/2005/8/layout/hList7"/>
    <dgm:cxn modelId="{9EB4B8F1-39AA-4DBC-9053-D98288333D80}" type="presOf" srcId="{38E1BB00-4717-401C-BDE5-D15DFFF2F89B}" destId="{9598EA1C-B239-4A44-B0CA-4883F3768D4B}" srcOrd="0" destOrd="0" presId="urn:microsoft.com/office/officeart/2005/8/layout/hList7"/>
    <dgm:cxn modelId="{DBEBD4F1-DF74-40AD-9922-1BF14EE04E02}" srcId="{EB1C8D52-ECF4-47A8-A478-C430788962F8}" destId="{07C4360E-0816-4947-AFA2-6E7DD7A0ECEB}" srcOrd="3" destOrd="0" parTransId="{5E38EC3A-4CBA-48EA-B092-0161E48566C9}" sibTransId="{341D7B44-C0FA-423F-BD9D-197D7C354568}"/>
    <dgm:cxn modelId="{71D3E9F6-BC27-44C7-BAE9-D8D8D662DA74}" type="presOf" srcId="{EB1C8D52-ECF4-47A8-A478-C430788962F8}" destId="{D8E24E79-5581-471D-AA8D-C6F29B3050D4}" srcOrd="0" destOrd="0" presId="urn:microsoft.com/office/officeart/2005/8/layout/hList7"/>
    <dgm:cxn modelId="{3101DFFD-1879-4956-B0E4-BF55F870E985}" type="presOf" srcId="{258695E9-D8A2-45E0-A04B-6B744C45351B}" destId="{9C591AC9-2C28-4E3F-9D43-4E10D16BB110}" srcOrd="1" destOrd="0" presId="urn:microsoft.com/office/officeart/2005/8/layout/hList7"/>
    <dgm:cxn modelId="{6C17C2F3-DDEE-469B-A6CE-398B7C20066E}" type="presParOf" srcId="{D8E24E79-5581-471D-AA8D-C6F29B3050D4}" destId="{2FED5EE8-BEDB-433B-B339-10688DA0FF34}" srcOrd="0" destOrd="0" presId="urn:microsoft.com/office/officeart/2005/8/layout/hList7"/>
    <dgm:cxn modelId="{F391DC08-BED7-48DD-87F6-0593FF9AD88F}" type="presParOf" srcId="{D8E24E79-5581-471D-AA8D-C6F29B3050D4}" destId="{2B0319FF-E567-4DDC-A166-255424262BF6}" srcOrd="1" destOrd="0" presId="urn:microsoft.com/office/officeart/2005/8/layout/hList7"/>
    <dgm:cxn modelId="{458EA5E1-0983-43FD-9FFC-A134F8788DD0}" type="presParOf" srcId="{2B0319FF-E567-4DDC-A166-255424262BF6}" destId="{9E759566-6A4D-4A2A-9181-2D6B55001BE4}" srcOrd="0" destOrd="0" presId="urn:microsoft.com/office/officeart/2005/8/layout/hList7"/>
    <dgm:cxn modelId="{F8CDA6B2-3218-455C-A7F3-ED29609F702B}" type="presParOf" srcId="{9E759566-6A4D-4A2A-9181-2D6B55001BE4}" destId="{6FF18153-6343-4E77-A5C6-89C40069A25F}" srcOrd="0" destOrd="0" presId="urn:microsoft.com/office/officeart/2005/8/layout/hList7"/>
    <dgm:cxn modelId="{8315F9ED-F900-44B7-960D-B347011D5274}" type="presParOf" srcId="{9E759566-6A4D-4A2A-9181-2D6B55001BE4}" destId="{95830CC6-DDC3-4C1E-B6A6-72CA0FF153C0}" srcOrd="1" destOrd="0" presId="urn:microsoft.com/office/officeart/2005/8/layout/hList7"/>
    <dgm:cxn modelId="{1E9CDF5E-5466-467B-9204-18E7BE627E54}" type="presParOf" srcId="{9E759566-6A4D-4A2A-9181-2D6B55001BE4}" destId="{DA775DC0-32C7-496E-8124-8412EF15E225}" srcOrd="2" destOrd="0" presId="urn:microsoft.com/office/officeart/2005/8/layout/hList7"/>
    <dgm:cxn modelId="{FAAAC91B-8C56-4FBA-A690-96B5A0C8F5B4}" type="presParOf" srcId="{9E759566-6A4D-4A2A-9181-2D6B55001BE4}" destId="{01FE5ED8-5F7D-4260-9021-2F1492432D80}" srcOrd="3" destOrd="0" presId="urn:microsoft.com/office/officeart/2005/8/layout/hList7"/>
    <dgm:cxn modelId="{983255F7-D754-4DC9-A473-FCAD39D3A387}" type="presParOf" srcId="{2B0319FF-E567-4DDC-A166-255424262BF6}" destId="{5B106FB3-C10C-4065-90F2-06F408C10DE5}" srcOrd="1" destOrd="0" presId="urn:microsoft.com/office/officeart/2005/8/layout/hList7"/>
    <dgm:cxn modelId="{8D36175B-3E9B-4100-9FD9-6D3B409F5021}" type="presParOf" srcId="{2B0319FF-E567-4DDC-A166-255424262BF6}" destId="{B9A1F736-1E89-41BE-83D3-62438B0BDED5}" srcOrd="2" destOrd="0" presId="urn:microsoft.com/office/officeart/2005/8/layout/hList7"/>
    <dgm:cxn modelId="{B9C7DDDD-3B6F-4AAF-B621-BCA7F74F5D68}" type="presParOf" srcId="{B9A1F736-1E89-41BE-83D3-62438B0BDED5}" destId="{9E8B5C63-4B96-420A-86D4-20E2581E5369}" srcOrd="0" destOrd="0" presId="urn:microsoft.com/office/officeart/2005/8/layout/hList7"/>
    <dgm:cxn modelId="{5E2B2359-0F56-4CAB-BCBE-C3A0029C92F3}" type="presParOf" srcId="{B9A1F736-1E89-41BE-83D3-62438B0BDED5}" destId="{9C591AC9-2C28-4E3F-9D43-4E10D16BB110}" srcOrd="1" destOrd="0" presId="urn:microsoft.com/office/officeart/2005/8/layout/hList7"/>
    <dgm:cxn modelId="{3EE0AF83-23FC-433D-BD7D-C782E79DB002}" type="presParOf" srcId="{B9A1F736-1E89-41BE-83D3-62438B0BDED5}" destId="{F11C0B4A-23D9-4F0E-9CED-D6925A2FDD08}" srcOrd="2" destOrd="0" presId="urn:microsoft.com/office/officeart/2005/8/layout/hList7"/>
    <dgm:cxn modelId="{FA02229A-3589-47D6-BEB6-9ECDBB37269F}" type="presParOf" srcId="{B9A1F736-1E89-41BE-83D3-62438B0BDED5}" destId="{4F215BAA-D8C0-45B4-875F-CAB2C053129A}" srcOrd="3" destOrd="0" presId="urn:microsoft.com/office/officeart/2005/8/layout/hList7"/>
    <dgm:cxn modelId="{914EC186-F8F7-4D80-B452-6B7674FEE83F}" type="presParOf" srcId="{2B0319FF-E567-4DDC-A166-255424262BF6}" destId="{4CB293DC-53D7-4E00-A91F-F7EF9DA81EB3}" srcOrd="3" destOrd="0" presId="urn:microsoft.com/office/officeart/2005/8/layout/hList7"/>
    <dgm:cxn modelId="{F9898544-2B93-497D-9BE6-39CC98310E02}" type="presParOf" srcId="{2B0319FF-E567-4DDC-A166-255424262BF6}" destId="{8196A1C6-9EE5-4149-AC89-48227425F4EC}" srcOrd="4" destOrd="0" presId="urn:microsoft.com/office/officeart/2005/8/layout/hList7"/>
    <dgm:cxn modelId="{CEEFA535-0751-4EA3-9386-46EE2AA6FD25}" type="presParOf" srcId="{8196A1C6-9EE5-4149-AC89-48227425F4EC}" destId="{63E69079-21D0-4A61-8566-8A9B42A98123}" srcOrd="0" destOrd="0" presId="urn:microsoft.com/office/officeart/2005/8/layout/hList7"/>
    <dgm:cxn modelId="{975C87D0-0A6B-4CA4-9500-3C4F49B709AC}" type="presParOf" srcId="{8196A1C6-9EE5-4149-AC89-48227425F4EC}" destId="{FC3EABB9-5CF2-4D49-A780-C85D000ED8EE}" srcOrd="1" destOrd="0" presId="urn:microsoft.com/office/officeart/2005/8/layout/hList7"/>
    <dgm:cxn modelId="{A3BBEDBD-AF4B-480B-BA7D-5F79C2B0ED6E}" type="presParOf" srcId="{8196A1C6-9EE5-4149-AC89-48227425F4EC}" destId="{7B0C65B1-54C5-4544-947E-8E654CDFAE60}" srcOrd="2" destOrd="0" presId="urn:microsoft.com/office/officeart/2005/8/layout/hList7"/>
    <dgm:cxn modelId="{38D252BE-FB73-4D6D-A6E6-7D62E742FA95}" type="presParOf" srcId="{8196A1C6-9EE5-4149-AC89-48227425F4EC}" destId="{C12165C5-CE38-4F26-A489-BAD138D9CC21}" srcOrd="3" destOrd="0" presId="urn:microsoft.com/office/officeart/2005/8/layout/hList7"/>
    <dgm:cxn modelId="{05FF89DE-4A26-4D3A-BCB6-F0027ECB5747}" type="presParOf" srcId="{2B0319FF-E567-4DDC-A166-255424262BF6}" destId="{9598EA1C-B239-4A44-B0CA-4883F3768D4B}" srcOrd="5" destOrd="0" presId="urn:microsoft.com/office/officeart/2005/8/layout/hList7"/>
    <dgm:cxn modelId="{004677A6-5CF7-49C7-8AD1-32AFFA608FEC}" type="presParOf" srcId="{2B0319FF-E567-4DDC-A166-255424262BF6}" destId="{9295FB12-BC8F-4096-857D-2144F3CB0C26}" srcOrd="6" destOrd="0" presId="urn:microsoft.com/office/officeart/2005/8/layout/hList7"/>
    <dgm:cxn modelId="{1FBE7F68-9516-40C2-824C-29F172358CCA}" type="presParOf" srcId="{9295FB12-BC8F-4096-857D-2144F3CB0C26}" destId="{D414FE49-39AC-4533-BF8E-01D7DAC76543}" srcOrd="0" destOrd="0" presId="urn:microsoft.com/office/officeart/2005/8/layout/hList7"/>
    <dgm:cxn modelId="{C655D451-497D-4005-847B-AE7119D97243}" type="presParOf" srcId="{9295FB12-BC8F-4096-857D-2144F3CB0C26}" destId="{6704D19C-8170-487B-9346-60D53C1D20C1}" srcOrd="1" destOrd="0" presId="urn:microsoft.com/office/officeart/2005/8/layout/hList7"/>
    <dgm:cxn modelId="{F37827FD-2305-40A7-8329-C477696B7333}" type="presParOf" srcId="{9295FB12-BC8F-4096-857D-2144F3CB0C26}" destId="{0B2B22A3-AD2E-4457-A41A-7C3DBAF175AF}" srcOrd="2" destOrd="0" presId="urn:microsoft.com/office/officeart/2005/8/layout/hList7"/>
    <dgm:cxn modelId="{6CBA7F7C-8E76-435E-8067-F54DDED85942}" type="presParOf" srcId="{9295FB12-BC8F-4096-857D-2144F3CB0C26}" destId="{7BEA6933-DBEF-430A-B0D1-DF59DB433F26}"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E9DEE6-85F1-4E05-BD1E-C3020D47DE8B}" type="doc">
      <dgm:prSet loTypeId="urn:microsoft.com/office/officeart/2005/8/layout/vList3" loCatId="picture" qsTypeId="urn:microsoft.com/office/officeart/2005/8/quickstyle/simple1" qsCatId="simple" csTypeId="urn:microsoft.com/office/officeart/2005/8/colors/accent1_2" csCatId="accent1" phldr="1"/>
      <dgm:spPr/>
    </dgm:pt>
    <dgm:pt modelId="{1018AFF2-6C08-425F-AE17-8C53EFDA3CC2}">
      <dgm:prSet phldrT="[Text]"/>
      <dgm:spPr>
        <a:solidFill>
          <a:schemeClr val="tx1">
            <a:lumMod val="85000"/>
            <a:lumOff val="15000"/>
          </a:schemeClr>
        </a:solidFill>
        <a:ln>
          <a:solidFill>
            <a:srgbClr val="FFC000"/>
          </a:solidFill>
        </a:ln>
      </dgm:spPr>
      <dgm:t>
        <a:bodyPr/>
        <a:lstStyle/>
        <a:p>
          <a:r>
            <a:rPr lang="en-US" dirty="0">
              <a:solidFill>
                <a:srgbClr val="FFC000"/>
              </a:solidFill>
              <a:latin typeface="Agency FB" panose="020B0503020202020204" pitchFamily="34" charset="0"/>
            </a:rPr>
            <a:t>LOGIN</a:t>
          </a:r>
        </a:p>
      </dgm:t>
    </dgm:pt>
    <dgm:pt modelId="{0B4D61AC-E1BB-4B3C-8010-7E04FC1033AD}" type="parTrans" cxnId="{BBDDECA4-AF3E-4F60-A8E3-3EF2E02CDAD4}">
      <dgm:prSet/>
      <dgm:spPr/>
      <dgm:t>
        <a:bodyPr/>
        <a:lstStyle/>
        <a:p>
          <a:endParaRPr lang="en-US"/>
        </a:p>
      </dgm:t>
    </dgm:pt>
    <dgm:pt modelId="{677CC63C-864B-4C41-9234-ED2F6213631B}" type="sibTrans" cxnId="{BBDDECA4-AF3E-4F60-A8E3-3EF2E02CDAD4}">
      <dgm:prSet/>
      <dgm:spPr/>
      <dgm:t>
        <a:bodyPr/>
        <a:lstStyle/>
        <a:p>
          <a:endParaRPr lang="en-US"/>
        </a:p>
      </dgm:t>
    </dgm:pt>
    <dgm:pt modelId="{75D5F819-92CC-45AB-8CC1-A836DC035F78}" type="pres">
      <dgm:prSet presAssocID="{F7E9DEE6-85F1-4E05-BD1E-C3020D47DE8B}" presName="linearFlow" presStyleCnt="0">
        <dgm:presLayoutVars>
          <dgm:dir/>
          <dgm:resizeHandles val="exact"/>
        </dgm:presLayoutVars>
      </dgm:prSet>
      <dgm:spPr/>
    </dgm:pt>
    <dgm:pt modelId="{09A18E93-9B91-4A44-9CD5-7D22F3CC0AE1}" type="pres">
      <dgm:prSet presAssocID="{1018AFF2-6C08-425F-AE17-8C53EFDA3CC2}" presName="composite" presStyleCnt="0"/>
      <dgm:spPr/>
    </dgm:pt>
    <dgm:pt modelId="{92278F83-A5B5-498E-A07C-ECB34933B0D7}" type="pres">
      <dgm:prSet presAssocID="{1018AFF2-6C08-425F-AE17-8C53EFDA3CC2}"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0A09A4D-CBEB-4115-8CFE-D3168F136BEE}" type="pres">
      <dgm:prSet presAssocID="{1018AFF2-6C08-425F-AE17-8C53EFDA3CC2}" presName="txShp" presStyleLbl="node1" presStyleIdx="0" presStyleCnt="1">
        <dgm:presLayoutVars>
          <dgm:bulletEnabled val="1"/>
        </dgm:presLayoutVars>
      </dgm:prSet>
      <dgm:spPr/>
    </dgm:pt>
  </dgm:ptLst>
  <dgm:cxnLst>
    <dgm:cxn modelId="{BD86F53C-CBB2-44C2-BE80-5133238B8BA3}" type="presOf" srcId="{1018AFF2-6C08-425F-AE17-8C53EFDA3CC2}" destId="{F0A09A4D-CBEB-4115-8CFE-D3168F136BEE}" srcOrd="0" destOrd="0" presId="urn:microsoft.com/office/officeart/2005/8/layout/vList3"/>
    <dgm:cxn modelId="{BBDDECA4-AF3E-4F60-A8E3-3EF2E02CDAD4}" srcId="{F7E9DEE6-85F1-4E05-BD1E-C3020D47DE8B}" destId="{1018AFF2-6C08-425F-AE17-8C53EFDA3CC2}" srcOrd="0" destOrd="0" parTransId="{0B4D61AC-E1BB-4B3C-8010-7E04FC1033AD}" sibTransId="{677CC63C-864B-4C41-9234-ED2F6213631B}"/>
    <dgm:cxn modelId="{870B08B6-E69E-49B4-B305-A278315A2102}" type="presOf" srcId="{F7E9DEE6-85F1-4E05-BD1E-C3020D47DE8B}" destId="{75D5F819-92CC-45AB-8CC1-A836DC035F78}" srcOrd="0" destOrd="0" presId="urn:microsoft.com/office/officeart/2005/8/layout/vList3"/>
    <dgm:cxn modelId="{1672E714-939E-4024-9900-FD11426CA444}" type="presParOf" srcId="{75D5F819-92CC-45AB-8CC1-A836DC035F78}" destId="{09A18E93-9B91-4A44-9CD5-7D22F3CC0AE1}" srcOrd="0" destOrd="0" presId="urn:microsoft.com/office/officeart/2005/8/layout/vList3"/>
    <dgm:cxn modelId="{93852EA4-27F7-46A1-B228-CDEC7A7289FD}" type="presParOf" srcId="{09A18E93-9B91-4A44-9CD5-7D22F3CC0AE1}" destId="{92278F83-A5B5-498E-A07C-ECB34933B0D7}" srcOrd="0" destOrd="0" presId="urn:microsoft.com/office/officeart/2005/8/layout/vList3"/>
    <dgm:cxn modelId="{BB6345DF-7319-47AA-8818-01A1477001B6}" type="presParOf" srcId="{09A18E93-9B91-4A44-9CD5-7D22F3CC0AE1}" destId="{F0A09A4D-CBEB-4115-8CFE-D3168F136BE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023807-FC9A-4FA8-A5DF-032604FDE388}" type="doc">
      <dgm:prSet loTypeId="urn:microsoft.com/office/officeart/2005/8/layout/vList3" loCatId="picture" qsTypeId="urn:microsoft.com/office/officeart/2005/8/quickstyle/simple1" qsCatId="simple" csTypeId="urn:microsoft.com/office/officeart/2005/8/colors/accent1_2" csCatId="accent1" phldr="1"/>
      <dgm:spPr/>
    </dgm:pt>
    <dgm:pt modelId="{16DCC9BE-F1B6-4DE3-8148-600CCAD5749F}">
      <dgm:prSet phldrT="[Text]"/>
      <dgm:spPr>
        <a:solidFill>
          <a:schemeClr val="tx1">
            <a:lumMod val="85000"/>
            <a:lumOff val="15000"/>
          </a:schemeClr>
        </a:solidFill>
      </dgm:spPr>
      <dgm:t>
        <a:bodyPr/>
        <a:lstStyle/>
        <a:p>
          <a:r>
            <a:rPr lang="en-US" dirty="0">
              <a:solidFill>
                <a:srgbClr val="DFCA88"/>
              </a:solidFill>
              <a:latin typeface="Dungeon" panose="040D0607070702040804" pitchFamily="82" charset="0"/>
            </a:rPr>
            <a:t>QUESTIONS ON SCIENCE</a:t>
          </a:r>
        </a:p>
      </dgm:t>
    </dgm:pt>
    <dgm:pt modelId="{EFF35B71-2AF1-484D-A8A2-9D39DA7B0255}" type="parTrans" cxnId="{AF9368A0-C29F-43C4-8E56-AE7D4B1ADC03}">
      <dgm:prSet/>
      <dgm:spPr/>
      <dgm:t>
        <a:bodyPr/>
        <a:lstStyle/>
        <a:p>
          <a:endParaRPr lang="en-US"/>
        </a:p>
      </dgm:t>
    </dgm:pt>
    <dgm:pt modelId="{4826A51C-C302-4308-8AA4-35811E889F7F}" type="sibTrans" cxnId="{AF9368A0-C29F-43C4-8E56-AE7D4B1ADC03}">
      <dgm:prSet/>
      <dgm:spPr/>
      <dgm:t>
        <a:bodyPr/>
        <a:lstStyle/>
        <a:p>
          <a:endParaRPr lang="en-US"/>
        </a:p>
      </dgm:t>
    </dgm:pt>
    <dgm:pt modelId="{28254DC4-42CA-45DB-A682-BCE4EE291A47}">
      <dgm:prSet phldrT="[Text]"/>
      <dgm:spPr>
        <a:solidFill>
          <a:schemeClr val="tx1">
            <a:lumMod val="75000"/>
            <a:lumOff val="25000"/>
          </a:schemeClr>
        </a:solidFill>
      </dgm:spPr>
      <dgm:t>
        <a:bodyPr/>
        <a:lstStyle/>
        <a:p>
          <a:r>
            <a:rPr lang="en-US" dirty="0">
              <a:solidFill>
                <a:srgbClr val="DFCA88"/>
              </a:solidFill>
              <a:latin typeface="Dungeon" panose="040D0607070702040804" pitchFamily="82" charset="0"/>
            </a:rPr>
            <a:t>QUESTIONS ON HISTORY</a:t>
          </a:r>
        </a:p>
      </dgm:t>
    </dgm:pt>
    <dgm:pt modelId="{9421EDC3-6021-40E9-A26F-505DB4340324}" type="parTrans" cxnId="{77A70644-818C-4CE1-9D37-622AF5FA460D}">
      <dgm:prSet/>
      <dgm:spPr/>
      <dgm:t>
        <a:bodyPr/>
        <a:lstStyle/>
        <a:p>
          <a:endParaRPr lang="en-US"/>
        </a:p>
      </dgm:t>
    </dgm:pt>
    <dgm:pt modelId="{22E2B225-852F-4C63-AEE2-B87B7F1F2091}" type="sibTrans" cxnId="{77A70644-818C-4CE1-9D37-622AF5FA460D}">
      <dgm:prSet/>
      <dgm:spPr/>
      <dgm:t>
        <a:bodyPr/>
        <a:lstStyle/>
        <a:p>
          <a:endParaRPr lang="en-US"/>
        </a:p>
      </dgm:t>
    </dgm:pt>
    <dgm:pt modelId="{109675D4-E0BE-4D4D-A45C-5DF502B57B74}">
      <dgm:prSet phldrT="[Text]"/>
      <dgm:spPr>
        <a:solidFill>
          <a:schemeClr val="bg2">
            <a:lumMod val="10000"/>
          </a:schemeClr>
        </a:solidFill>
      </dgm:spPr>
      <dgm:t>
        <a:bodyPr/>
        <a:lstStyle/>
        <a:p>
          <a:r>
            <a:rPr lang="en-US" dirty="0">
              <a:solidFill>
                <a:srgbClr val="DFCA88"/>
              </a:solidFill>
              <a:latin typeface="Dungeon" panose="040D0607070702040804" pitchFamily="82" charset="0"/>
            </a:rPr>
            <a:t>QUESTIONS ON SPORTS AND IQ</a:t>
          </a:r>
        </a:p>
      </dgm:t>
    </dgm:pt>
    <dgm:pt modelId="{023AB7A3-D4EF-44DA-B602-2049B8BB2120}" type="parTrans" cxnId="{3ED7ABA3-7733-4D44-A319-2D461682278D}">
      <dgm:prSet/>
      <dgm:spPr/>
      <dgm:t>
        <a:bodyPr/>
        <a:lstStyle/>
        <a:p>
          <a:endParaRPr lang="en-US"/>
        </a:p>
      </dgm:t>
    </dgm:pt>
    <dgm:pt modelId="{B632FD04-9070-4DEE-9D45-ECE2B2329440}" type="sibTrans" cxnId="{3ED7ABA3-7733-4D44-A319-2D461682278D}">
      <dgm:prSet/>
      <dgm:spPr/>
      <dgm:t>
        <a:bodyPr/>
        <a:lstStyle/>
        <a:p>
          <a:endParaRPr lang="en-US"/>
        </a:p>
      </dgm:t>
    </dgm:pt>
    <dgm:pt modelId="{4C359D6F-297D-4F97-84F1-0F095D58B9C6}">
      <dgm:prSet phldrT="[Text]"/>
      <dgm:spPr>
        <a:solidFill>
          <a:schemeClr val="tx1">
            <a:lumMod val="85000"/>
            <a:lumOff val="15000"/>
          </a:schemeClr>
        </a:solidFill>
      </dgm:spPr>
      <dgm:t>
        <a:bodyPr/>
        <a:lstStyle/>
        <a:p>
          <a:r>
            <a:rPr lang="en-US" dirty="0">
              <a:solidFill>
                <a:srgbClr val="DFCA88"/>
              </a:solidFill>
              <a:latin typeface="Dungeon" panose="040D0607070702040804" pitchFamily="82" charset="0"/>
            </a:rPr>
            <a:t>LOGOUT</a:t>
          </a:r>
        </a:p>
      </dgm:t>
    </dgm:pt>
    <dgm:pt modelId="{D894CBE5-DEA7-454F-935C-24B0AE719003}" type="parTrans" cxnId="{BE2A2297-7E2B-4AB3-A5F5-B9F9DB425459}">
      <dgm:prSet/>
      <dgm:spPr/>
      <dgm:t>
        <a:bodyPr/>
        <a:lstStyle/>
        <a:p>
          <a:endParaRPr lang="en-US"/>
        </a:p>
      </dgm:t>
    </dgm:pt>
    <dgm:pt modelId="{5E536BDF-7D6D-4713-9024-680C7FA9AB7B}" type="sibTrans" cxnId="{BE2A2297-7E2B-4AB3-A5F5-B9F9DB425459}">
      <dgm:prSet/>
      <dgm:spPr/>
      <dgm:t>
        <a:bodyPr/>
        <a:lstStyle/>
        <a:p>
          <a:endParaRPr lang="en-US"/>
        </a:p>
      </dgm:t>
    </dgm:pt>
    <dgm:pt modelId="{444AD348-DA47-4C73-BF4A-1CDF0F22328A}" type="pres">
      <dgm:prSet presAssocID="{A9023807-FC9A-4FA8-A5DF-032604FDE388}" presName="linearFlow" presStyleCnt="0">
        <dgm:presLayoutVars>
          <dgm:dir/>
          <dgm:resizeHandles val="exact"/>
        </dgm:presLayoutVars>
      </dgm:prSet>
      <dgm:spPr/>
    </dgm:pt>
    <dgm:pt modelId="{3066E51D-EEFB-418D-9E35-744CFDE11D67}" type="pres">
      <dgm:prSet presAssocID="{16DCC9BE-F1B6-4DE3-8148-600CCAD5749F}" presName="composite" presStyleCnt="0"/>
      <dgm:spPr/>
    </dgm:pt>
    <dgm:pt modelId="{0F4E951D-C0BF-4E21-8F91-75E15B9914DF}" type="pres">
      <dgm:prSet presAssocID="{16DCC9BE-F1B6-4DE3-8148-600CCAD5749F}" presName="imgShp" presStyleLbl="fgImgPlace1" presStyleIdx="0" presStyleCnt="4"/>
      <dgm:spPr>
        <a:blipFill>
          <a:blip xmlns:r="http://schemas.openxmlformats.org/officeDocument/2006/relationships" r:embed="rId1"/>
          <a:srcRect/>
          <a:stretch>
            <a:fillRect l="-25000" r="-25000"/>
          </a:stretch>
        </a:blipFill>
      </dgm:spPr>
    </dgm:pt>
    <dgm:pt modelId="{E5237F95-E45A-4284-B233-FDB3349AF4E6}" type="pres">
      <dgm:prSet presAssocID="{16DCC9BE-F1B6-4DE3-8148-600CCAD5749F}" presName="txShp" presStyleLbl="node1" presStyleIdx="0" presStyleCnt="4">
        <dgm:presLayoutVars>
          <dgm:bulletEnabled val="1"/>
        </dgm:presLayoutVars>
      </dgm:prSet>
      <dgm:spPr/>
    </dgm:pt>
    <dgm:pt modelId="{8C3B888C-2DE5-4BE3-A35E-4FC265145AF0}" type="pres">
      <dgm:prSet presAssocID="{4826A51C-C302-4308-8AA4-35811E889F7F}" presName="spacing" presStyleCnt="0"/>
      <dgm:spPr/>
    </dgm:pt>
    <dgm:pt modelId="{73AD05D7-2255-435B-BD6E-9CA306D72051}" type="pres">
      <dgm:prSet presAssocID="{28254DC4-42CA-45DB-A682-BCE4EE291A47}" presName="composite" presStyleCnt="0"/>
      <dgm:spPr/>
    </dgm:pt>
    <dgm:pt modelId="{C123864B-1982-4173-8294-DC819CE2D68B}" type="pres">
      <dgm:prSet presAssocID="{28254DC4-42CA-45DB-A682-BCE4EE291A47}"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dgm:spPr>
    </dgm:pt>
    <dgm:pt modelId="{9B2F0D66-D3A7-42EA-80FC-A97D8A042AB2}" type="pres">
      <dgm:prSet presAssocID="{28254DC4-42CA-45DB-A682-BCE4EE291A47}" presName="txShp" presStyleLbl="node1" presStyleIdx="1" presStyleCnt="4">
        <dgm:presLayoutVars>
          <dgm:bulletEnabled val="1"/>
        </dgm:presLayoutVars>
      </dgm:prSet>
      <dgm:spPr/>
    </dgm:pt>
    <dgm:pt modelId="{ADFBBDF8-45CF-4A0E-822B-7DF7AA270F65}" type="pres">
      <dgm:prSet presAssocID="{22E2B225-852F-4C63-AEE2-B87B7F1F2091}" presName="spacing" presStyleCnt="0"/>
      <dgm:spPr/>
    </dgm:pt>
    <dgm:pt modelId="{6633360E-F0B5-4AF0-A8CC-B1FD8C0372C0}" type="pres">
      <dgm:prSet presAssocID="{109675D4-E0BE-4D4D-A45C-5DF502B57B74}" presName="composite" presStyleCnt="0"/>
      <dgm:spPr/>
    </dgm:pt>
    <dgm:pt modelId="{E3089EFF-5DD8-4AA0-9B1F-5705F511FF2F}" type="pres">
      <dgm:prSet presAssocID="{109675D4-E0BE-4D4D-A45C-5DF502B57B74}"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2000" r="-12000"/>
          </a:stretch>
        </a:blipFill>
      </dgm:spPr>
    </dgm:pt>
    <dgm:pt modelId="{667E21FF-DD56-4539-A0E8-00C29E344E60}" type="pres">
      <dgm:prSet presAssocID="{109675D4-E0BE-4D4D-A45C-5DF502B57B74}" presName="txShp" presStyleLbl="node1" presStyleIdx="2" presStyleCnt="4" custLinFactNeighborX="110" custLinFactNeighborY="7809">
        <dgm:presLayoutVars>
          <dgm:bulletEnabled val="1"/>
        </dgm:presLayoutVars>
      </dgm:prSet>
      <dgm:spPr/>
    </dgm:pt>
    <dgm:pt modelId="{104D0013-F6A5-4BC9-B8F0-8BAC9E3B5D98}" type="pres">
      <dgm:prSet presAssocID="{B632FD04-9070-4DEE-9D45-ECE2B2329440}" presName="spacing" presStyleCnt="0"/>
      <dgm:spPr/>
    </dgm:pt>
    <dgm:pt modelId="{4CA23BBF-7EA3-4B6F-B560-1C244412F254}" type="pres">
      <dgm:prSet presAssocID="{4C359D6F-297D-4F97-84F1-0F095D58B9C6}" presName="composite" presStyleCnt="0"/>
      <dgm:spPr/>
    </dgm:pt>
    <dgm:pt modelId="{E9C35D1D-D6ED-4E11-AA52-20B0C0E2D01D}" type="pres">
      <dgm:prSet presAssocID="{4C359D6F-297D-4F97-84F1-0F095D58B9C6}"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 modelId="{015F2874-9DDF-4541-AF80-C92BB9EA5572}" type="pres">
      <dgm:prSet presAssocID="{4C359D6F-297D-4F97-84F1-0F095D58B9C6}" presName="txShp" presStyleLbl="node1" presStyleIdx="3" presStyleCnt="4">
        <dgm:presLayoutVars>
          <dgm:bulletEnabled val="1"/>
        </dgm:presLayoutVars>
      </dgm:prSet>
      <dgm:spPr/>
    </dgm:pt>
  </dgm:ptLst>
  <dgm:cxnLst>
    <dgm:cxn modelId="{F82D6602-E0D9-4E9C-9520-415EA49F08BD}" type="presOf" srcId="{16DCC9BE-F1B6-4DE3-8148-600CCAD5749F}" destId="{E5237F95-E45A-4284-B233-FDB3349AF4E6}" srcOrd="0" destOrd="0" presId="urn:microsoft.com/office/officeart/2005/8/layout/vList3"/>
    <dgm:cxn modelId="{77A70644-818C-4CE1-9D37-622AF5FA460D}" srcId="{A9023807-FC9A-4FA8-A5DF-032604FDE388}" destId="{28254DC4-42CA-45DB-A682-BCE4EE291A47}" srcOrd="1" destOrd="0" parTransId="{9421EDC3-6021-40E9-A26F-505DB4340324}" sibTransId="{22E2B225-852F-4C63-AEE2-B87B7F1F2091}"/>
    <dgm:cxn modelId="{022F004C-17E0-4AA0-990A-7803C9092D4F}" type="presOf" srcId="{109675D4-E0BE-4D4D-A45C-5DF502B57B74}" destId="{667E21FF-DD56-4539-A0E8-00C29E344E60}" srcOrd="0" destOrd="0" presId="urn:microsoft.com/office/officeart/2005/8/layout/vList3"/>
    <dgm:cxn modelId="{BE2A2297-7E2B-4AB3-A5F5-B9F9DB425459}" srcId="{A9023807-FC9A-4FA8-A5DF-032604FDE388}" destId="{4C359D6F-297D-4F97-84F1-0F095D58B9C6}" srcOrd="3" destOrd="0" parTransId="{D894CBE5-DEA7-454F-935C-24B0AE719003}" sibTransId="{5E536BDF-7D6D-4713-9024-680C7FA9AB7B}"/>
    <dgm:cxn modelId="{AF9368A0-C29F-43C4-8E56-AE7D4B1ADC03}" srcId="{A9023807-FC9A-4FA8-A5DF-032604FDE388}" destId="{16DCC9BE-F1B6-4DE3-8148-600CCAD5749F}" srcOrd="0" destOrd="0" parTransId="{EFF35B71-2AF1-484D-A8A2-9D39DA7B0255}" sibTransId="{4826A51C-C302-4308-8AA4-35811E889F7F}"/>
    <dgm:cxn modelId="{3ED7ABA3-7733-4D44-A319-2D461682278D}" srcId="{A9023807-FC9A-4FA8-A5DF-032604FDE388}" destId="{109675D4-E0BE-4D4D-A45C-5DF502B57B74}" srcOrd="2" destOrd="0" parTransId="{023AB7A3-D4EF-44DA-B602-2049B8BB2120}" sibTransId="{B632FD04-9070-4DEE-9D45-ECE2B2329440}"/>
    <dgm:cxn modelId="{113C24AD-508C-4FA1-8A47-105117AA7F3C}" type="presOf" srcId="{A9023807-FC9A-4FA8-A5DF-032604FDE388}" destId="{444AD348-DA47-4C73-BF4A-1CDF0F22328A}" srcOrd="0" destOrd="0" presId="urn:microsoft.com/office/officeart/2005/8/layout/vList3"/>
    <dgm:cxn modelId="{758F7BC4-5826-451F-96AD-D9E9DA2A42DD}" type="presOf" srcId="{28254DC4-42CA-45DB-A682-BCE4EE291A47}" destId="{9B2F0D66-D3A7-42EA-80FC-A97D8A042AB2}" srcOrd="0" destOrd="0" presId="urn:microsoft.com/office/officeart/2005/8/layout/vList3"/>
    <dgm:cxn modelId="{8B5CD5C4-D1FD-4A22-AFC4-85F5DC7CF4E7}" type="presOf" srcId="{4C359D6F-297D-4F97-84F1-0F095D58B9C6}" destId="{015F2874-9DDF-4541-AF80-C92BB9EA5572}" srcOrd="0" destOrd="0" presId="urn:microsoft.com/office/officeart/2005/8/layout/vList3"/>
    <dgm:cxn modelId="{129325B9-783A-4E86-A4D4-C839BEA6A879}" type="presParOf" srcId="{444AD348-DA47-4C73-BF4A-1CDF0F22328A}" destId="{3066E51D-EEFB-418D-9E35-744CFDE11D67}" srcOrd="0" destOrd="0" presId="urn:microsoft.com/office/officeart/2005/8/layout/vList3"/>
    <dgm:cxn modelId="{D1B647F4-37B9-4769-A4D7-4427777AA040}" type="presParOf" srcId="{3066E51D-EEFB-418D-9E35-744CFDE11D67}" destId="{0F4E951D-C0BF-4E21-8F91-75E15B9914DF}" srcOrd="0" destOrd="0" presId="urn:microsoft.com/office/officeart/2005/8/layout/vList3"/>
    <dgm:cxn modelId="{4D83B690-10E5-41F4-8D40-EF157AC83F92}" type="presParOf" srcId="{3066E51D-EEFB-418D-9E35-744CFDE11D67}" destId="{E5237F95-E45A-4284-B233-FDB3349AF4E6}" srcOrd="1" destOrd="0" presId="urn:microsoft.com/office/officeart/2005/8/layout/vList3"/>
    <dgm:cxn modelId="{73999C8A-4B87-4504-9366-D3CD56D75F9F}" type="presParOf" srcId="{444AD348-DA47-4C73-BF4A-1CDF0F22328A}" destId="{8C3B888C-2DE5-4BE3-A35E-4FC265145AF0}" srcOrd="1" destOrd="0" presId="urn:microsoft.com/office/officeart/2005/8/layout/vList3"/>
    <dgm:cxn modelId="{9C29FA45-374E-411A-9E15-1D6411F13357}" type="presParOf" srcId="{444AD348-DA47-4C73-BF4A-1CDF0F22328A}" destId="{73AD05D7-2255-435B-BD6E-9CA306D72051}" srcOrd="2" destOrd="0" presId="urn:microsoft.com/office/officeart/2005/8/layout/vList3"/>
    <dgm:cxn modelId="{FCF71CB2-5BBE-4977-8A4E-94F36A49C6DF}" type="presParOf" srcId="{73AD05D7-2255-435B-BD6E-9CA306D72051}" destId="{C123864B-1982-4173-8294-DC819CE2D68B}" srcOrd="0" destOrd="0" presId="urn:microsoft.com/office/officeart/2005/8/layout/vList3"/>
    <dgm:cxn modelId="{C68BF58A-B8F7-4A65-A6E9-5733457B4D2B}" type="presParOf" srcId="{73AD05D7-2255-435B-BD6E-9CA306D72051}" destId="{9B2F0D66-D3A7-42EA-80FC-A97D8A042AB2}" srcOrd="1" destOrd="0" presId="urn:microsoft.com/office/officeart/2005/8/layout/vList3"/>
    <dgm:cxn modelId="{8ABBCB74-4493-4F5F-9154-66C1CD289404}" type="presParOf" srcId="{444AD348-DA47-4C73-BF4A-1CDF0F22328A}" destId="{ADFBBDF8-45CF-4A0E-822B-7DF7AA270F65}" srcOrd="3" destOrd="0" presId="urn:microsoft.com/office/officeart/2005/8/layout/vList3"/>
    <dgm:cxn modelId="{DE88EF4C-11E4-46B4-8AA9-B1A6EED19837}" type="presParOf" srcId="{444AD348-DA47-4C73-BF4A-1CDF0F22328A}" destId="{6633360E-F0B5-4AF0-A8CC-B1FD8C0372C0}" srcOrd="4" destOrd="0" presId="urn:microsoft.com/office/officeart/2005/8/layout/vList3"/>
    <dgm:cxn modelId="{964ACDA2-1E48-4B96-BA27-DFFB958A3901}" type="presParOf" srcId="{6633360E-F0B5-4AF0-A8CC-B1FD8C0372C0}" destId="{E3089EFF-5DD8-4AA0-9B1F-5705F511FF2F}" srcOrd="0" destOrd="0" presId="urn:microsoft.com/office/officeart/2005/8/layout/vList3"/>
    <dgm:cxn modelId="{7160D51F-2400-4385-A87D-224236A59F80}" type="presParOf" srcId="{6633360E-F0B5-4AF0-A8CC-B1FD8C0372C0}" destId="{667E21FF-DD56-4539-A0E8-00C29E344E60}" srcOrd="1" destOrd="0" presId="urn:microsoft.com/office/officeart/2005/8/layout/vList3"/>
    <dgm:cxn modelId="{31ACF273-2C75-49E2-A54C-35FB7FC868D4}" type="presParOf" srcId="{444AD348-DA47-4C73-BF4A-1CDF0F22328A}" destId="{104D0013-F6A5-4BC9-B8F0-8BAC9E3B5D98}" srcOrd="5" destOrd="0" presId="urn:microsoft.com/office/officeart/2005/8/layout/vList3"/>
    <dgm:cxn modelId="{5C38960B-6314-4858-A13E-6871D09E32DD}" type="presParOf" srcId="{444AD348-DA47-4C73-BF4A-1CDF0F22328A}" destId="{4CA23BBF-7EA3-4B6F-B560-1C244412F254}" srcOrd="6" destOrd="0" presId="urn:microsoft.com/office/officeart/2005/8/layout/vList3"/>
    <dgm:cxn modelId="{3764329F-976F-44F2-B231-145BCAEF4950}" type="presParOf" srcId="{4CA23BBF-7EA3-4B6F-B560-1C244412F254}" destId="{E9C35D1D-D6ED-4E11-AA52-20B0C0E2D01D}" srcOrd="0" destOrd="0" presId="urn:microsoft.com/office/officeart/2005/8/layout/vList3"/>
    <dgm:cxn modelId="{852FE095-9220-4717-904B-20F1986F0A3D}" type="presParOf" srcId="{4CA23BBF-7EA3-4B6F-B560-1C244412F254}" destId="{015F2874-9DDF-4541-AF80-C92BB9EA5572}"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996C72-FA8C-4120-9AAC-E72823DF87E0}" type="doc">
      <dgm:prSet loTypeId="urn:microsoft.com/office/officeart/2005/8/layout/vList3" loCatId="picture" qsTypeId="urn:microsoft.com/office/officeart/2005/8/quickstyle/simple1" qsCatId="simple" csTypeId="urn:microsoft.com/office/officeart/2005/8/colors/accent1_2" csCatId="accent1" phldr="1"/>
      <dgm:spPr/>
    </dgm:pt>
    <dgm:pt modelId="{9D727283-85BB-40D8-922C-399D2C84A478}">
      <dgm:prSet phldrT="[Text]" custT="1"/>
      <dgm:spPr>
        <a:solidFill>
          <a:schemeClr val="tx1">
            <a:lumMod val="85000"/>
            <a:lumOff val="15000"/>
          </a:schemeClr>
        </a:solidFill>
        <a:ln>
          <a:solidFill>
            <a:srgbClr val="FFC000"/>
          </a:solidFill>
        </a:ln>
      </dgm:spPr>
      <dgm:t>
        <a:bodyPr/>
        <a:lstStyle/>
        <a:p>
          <a:r>
            <a:rPr lang="en-US" sz="2800" dirty="0">
              <a:solidFill>
                <a:schemeClr val="bg1"/>
              </a:solidFill>
              <a:latin typeface="Showcard Gothic" panose="04020904020102020604" pitchFamily="82" charset="0"/>
            </a:rPr>
            <a:t>LEADERBOARD</a:t>
          </a:r>
        </a:p>
      </dgm:t>
    </dgm:pt>
    <dgm:pt modelId="{3B4CDA88-5A7C-44B0-8A7F-AA4366B6616F}" type="parTrans" cxnId="{8A08A8CD-364F-4C7F-99C6-47CA85A248F9}">
      <dgm:prSet/>
      <dgm:spPr/>
      <dgm:t>
        <a:bodyPr/>
        <a:lstStyle/>
        <a:p>
          <a:endParaRPr lang="en-US"/>
        </a:p>
      </dgm:t>
    </dgm:pt>
    <dgm:pt modelId="{FF0EE59F-2C8E-4E9B-B2D9-86095B5597FB}" type="sibTrans" cxnId="{8A08A8CD-364F-4C7F-99C6-47CA85A248F9}">
      <dgm:prSet/>
      <dgm:spPr/>
      <dgm:t>
        <a:bodyPr/>
        <a:lstStyle/>
        <a:p>
          <a:endParaRPr lang="en-US"/>
        </a:p>
      </dgm:t>
    </dgm:pt>
    <dgm:pt modelId="{CD12D3D2-46E2-4A83-8322-D42C9B84DBFB}" type="pres">
      <dgm:prSet presAssocID="{59996C72-FA8C-4120-9AAC-E72823DF87E0}" presName="linearFlow" presStyleCnt="0">
        <dgm:presLayoutVars>
          <dgm:dir/>
          <dgm:resizeHandles val="exact"/>
        </dgm:presLayoutVars>
      </dgm:prSet>
      <dgm:spPr/>
    </dgm:pt>
    <dgm:pt modelId="{E26289D3-4EDB-4DF3-AC2D-473F06E2D784}" type="pres">
      <dgm:prSet presAssocID="{9D727283-85BB-40D8-922C-399D2C84A478}" presName="composite" presStyleCnt="0"/>
      <dgm:spPr/>
    </dgm:pt>
    <dgm:pt modelId="{80D975B0-B8B6-4E91-BB40-10A40127207A}" type="pres">
      <dgm:prSet presAssocID="{9D727283-85BB-40D8-922C-399D2C84A478}" presName="imgShp" presStyleLbl="fgImgPlace1" presStyleIdx="0" presStyleCnt="1" custLinFactNeighborX="-1478" custLinFactNeighborY="147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CD60290-495D-42B9-AF6C-CD7A4F3E7851}" type="pres">
      <dgm:prSet presAssocID="{9D727283-85BB-40D8-922C-399D2C84A478}" presName="txShp" presStyleLbl="node1" presStyleIdx="0" presStyleCnt="1" custLinFactNeighborX="10747" custLinFactNeighborY="4310">
        <dgm:presLayoutVars>
          <dgm:bulletEnabled val="1"/>
        </dgm:presLayoutVars>
      </dgm:prSet>
      <dgm:spPr/>
    </dgm:pt>
  </dgm:ptLst>
  <dgm:cxnLst>
    <dgm:cxn modelId="{498B3978-269D-4CC0-875C-8E6349A92189}" type="presOf" srcId="{9D727283-85BB-40D8-922C-399D2C84A478}" destId="{1CD60290-495D-42B9-AF6C-CD7A4F3E7851}" srcOrd="0" destOrd="0" presId="urn:microsoft.com/office/officeart/2005/8/layout/vList3"/>
    <dgm:cxn modelId="{8A08A8CD-364F-4C7F-99C6-47CA85A248F9}" srcId="{59996C72-FA8C-4120-9AAC-E72823DF87E0}" destId="{9D727283-85BB-40D8-922C-399D2C84A478}" srcOrd="0" destOrd="0" parTransId="{3B4CDA88-5A7C-44B0-8A7F-AA4366B6616F}" sibTransId="{FF0EE59F-2C8E-4E9B-B2D9-86095B5597FB}"/>
    <dgm:cxn modelId="{C4C22CDA-351E-44FC-B49A-953583EEC71D}" type="presOf" srcId="{59996C72-FA8C-4120-9AAC-E72823DF87E0}" destId="{CD12D3D2-46E2-4A83-8322-D42C9B84DBFB}" srcOrd="0" destOrd="0" presId="urn:microsoft.com/office/officeart/2005/8/layout/vList3"/>
    <dgm:cxn modelId="{1BF070CA-D888-403C-BAF0-98A41809132B}" type="presParOf" srcId="{CD12D3D2-46E2-4A83-8322-D42C9B84DBFB}" destId="{E26289D3-4EDB-4DF3-AC2D-473F06E2D784}" srcOrd="0" destOrd="0" presId="urn:microsoft.com/office/officeart/2005/8/layout/vList3"/>
    <dgm:cxn modelId="{58C5DF10-A865-4C0D-80F2-1B81CFC74DAC}" type="presParOf" srcId="{E26289D3-4EDB-4DF3-AC2D-473F06E2D784}" destId="{80D975B0-B8B6-4E91-BB40-10A40127207A}" srcOrd="0" destOrd="0" presId="urn:microsoft.com/office/officeart/2005/8/layout/vList3"/>
    <dgm:cxn modelId="{5F449C78-57A1-4704-9556-E356FA3B25A4}" type="presParOf" srcId="{E26289D3-4EDB-4DF3-AC2D-473F06E2D784}" destId="{1CD60290-495D-42B9-AF6C-CD7A4F3E785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18153-6343-4E77-A5C6-89C40069A25F}">
      <dsp:nvSpPr>
        <dsp:cNvPr id="0" name=""/>
        <dsp:cNvSpPr/>
      </dsp:nvSpPr>
      <dsp:spPr>
        <a:xfrm>
          <a:off x="0" y="0"/>
          <a:ext cx="2485206" cy="3365644"/>
        </a:xfrm>
        <a:prstGeom prst="roundRect">
          <a:avLst>
            <a:gd name="adj" fmla="val 10000"/>
          </a:avLst>
        </a:prstGeom>
        <a:solidFill>
          <a:schemeClr val="bg2">
            <a:lumMod val="2500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lgerian" panose="04020705040A02060702" pitchFamily="82" charset="0"/>
            </a:rPr>
            <a:t>LOGIN</a:t>
          </a:r>
        </a:p>
      </dsp:txBody>
      <dsp:txXfrm>
        <a:off x="0" y="1346257"/>
        <a:ext cx="2485206" cy="1346257"/>
      </dsp:txXfrm>
    </dsp:sp>
    <dsp:sp modelId="{01FE5ED8-5F7D-4260-9021-2F1492432D80}">
      <dsp:nvSpPr>
        <dsp:cNvPr id="0" name=""/>
        <dsp:cNvSpPr/>
      </dsp:nvSpPr>
      <dsp:spPr>
        <a:xfrm>
          <a:off x="684594" y="201938"/>
          <a:ext cx="1120759" cy="112075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8B5C63-4B96-420A-86D4-20E2581E5369}">
      <dsp:nvSpPr>
        <dsp:cNvPr id="0" name=""/>
        <dsp:cNvSpPr/>
      </dsp:nvSpPr>
      <dsp:spPr>
        <a:xfrm>
          <a:off x="2562133" y="0"/>
          <a:ext cx="2485206" cy="3365644"/>
        </a:xfrm>
        <a:prstGeom prst="roundRect">
          <a:avLst>
            <a:gd name="adj" fmla="val 10000"/>
          </a:avLst>
        </a:prstGeom>
        <a:solidFill>
          <a:schemeClr val="tx2">
            <a:lumMod val="7500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lgerian" panose="04020705040A02060702" pitchFamily="82" charset="0"/>
            </a:rPr>
            <a:t>REGISTER</a:t>
          </a:r>
        </a:p>
      </dsp:txBody>
      <dsp:txXfrm>
        <a:off x="2562133" y="1346257"/>
        <a:ext cx="2485206" cy="1346257"/>
      </dsp:txXfrm>
    </dsp:sp>
    <dsp:sp modelId="{4F215BAA-D8C0-45B4-875F-CAB2C053129A}">
      <dsp:nvSpPr>
        <dsp:cNvPr id="0" name=""/>
        <dsp:cNvSpPr/>
      </dsp:nvSpPr>
      <dsp:spPr>
        <a:xfrm>
          <a:off x="3244357" y="201938"/>
          <a:ext cx="1120759" cy="112075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E69079-21D0-4A61-8566-8A9B42A98123}">
      <dsp:nvSpPr>
        <dsp:cNvPr id="0" name=""/>
        <dsp:cNvSpPr/>
      </dsp:nvSpPr>
      <dsp:spPr>
        <a:xfrm>
          <a:off x="5121896" y="0"/>
          <a:ext cx="2485206" cy="3365644"/>
        </a:xfrm>
        <a:prstGeom prst="roundRect">
          <a:avLst>
            <a:gd name="adj" fmla="val 10000"/>
          </a:avLst>
        </a:prstGeom>
        <a:solidFill>
          <a:schemeClr val="tx1">
            <a:lumMod val="85000"/>
            <a:lumOff val="1500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lgerian" panose="04020705040A02060702" pitchFamily="82" charset="0"/>
            </a:rPr>
            <a:t>LEADERBOARD</a:t>
          </a:r>
        </a:p>
      </dsp:txBody>
      <dsp:txXfrm>
        <a:off x="5121896" y="1346257"/>
        <a:ext cx="2485206" cy="1346257"/>
      </dsp:txXfrm>
    </dsp:sp>
    <dsp:sp modelId="{C12165C5-CE38-4F26-A489-BAD138D9CC21}">
      <dsp:nvSpPr>
        <dsp:cNvPr id="0" name=""/>
        <dsp:cNvSpPr/>
      </dsp:nvSpPr>
      <dsp:spPr>
        <a:xfrm>
          <a:off x="5804119" y="201938"/>
          <a:ext cx="1120759" cy="112075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14FE49-39AC-4533-BF8E-01D7DAC76543}">
      <dsp:nvSpPr>
        <dsp:cNvPr id="0" name=""/>
        <dsp:cNvSpPr/>
      </dsp:nvSpPr>
      <dsp:spPr>
        <a:xfrm>
          <a:off x="7681658" y="0"/>
          <a:ext cx="2485206" cy="3365644"/>
        </a:xfrm>
        <a:prstGeom prst="roundRect">
          <a:avLst>
            <a:gd name="adj" fmla="val 10000"/>
          </a:avLst>
        </a:prstGeom>
        <a:solidFill>
          <a:schemeClr val="tx2">
            <a:lumMod val="5000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lgerian" panose="04020705040A02060702" pitchFamily="82" charset="0"/>
            </a:rPr>
            <a:t>QUIT GAME</a:t>
          </a:r>
        </a:p>
      </dsp:txBody>
      <dsp:txXfrm>
        <a:off x="7681658" y="1346257"/>
        <a:ext cx="2485206" cy="1346257"/>
      </dsp:txXfrm>
    </dsp:sp>
    <dsp:sp modelId="{7BEA6933-DBEF-430A-B0D1-DF59DB433F26}">
      <dsp:nvSpPr>
        <dsp:cNvPr id="0" name=""/>
        <dsp:cNvSpPr/>
      </dsp:nvSpPr>
      <dsp:spPr>
        <a:xfrm>
          <a:off x="8363882" y="201938"/>
          <a:ext cx="1120759" cy="112075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ED5EE8-BEDB-433B-B339-10688DA0FF34}">
      <dsp:nvSpPr>
        <dsp:cNvPr id="0" name=""/>
        <dsp:cNvSpPr/>
      </dsp:nvSpPr>
      <dsp:spPr>
        <a:xfrm>
          <a:off x="531480" y="2625572"/>
          <a:ext cx="9355697" cy="504846"/>
        </a:xfrm>
        <a:prstGeom prst="leftRightArrow">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09A4D-CBEB-4115-8CFE-D3168F136BEE}">
      <dsp:nvSpPr>
        <dsp:cNvPr id="0" name=""/>
        <dsp:cNvSpPr/>
      </dsp:nvSpPr>
      <dsp:spPr>
        <a:xfrm rot="10800000">
          <a:off x="1062967" y="0"/>
          <a:ext cx="3083375" cy="1145310"/>
        </a:xfrm>
        <a:prstGeom prst="homePlate">
          <a:avLst/>
        </a:prstGeom>
        <a:solidFill>
          <a:schemeClr val="tx1">
            <a:lumMod val="85000"/>
            <a:lumOff val="15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050" tIns="205740" rIns="384048" bIns="20574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rgbClr val="FFC000"/>
              </a:solidFill>
              <a:latin typeface="Agency FB" panose="020B0503020202020204" pitchFamily="34" charset="0"/>
            </a:rPr>
            <a:t>LOGIN</a:t>
          </a:r>
        </a:p>
      </dsp:txBody>
      <dsp:txXfrm rot="10800000">
        <a:off x="1349294" y="0"/>
        <a:ext cx="2797048" cy="1145310"/>
      </dsp:txXfrm>
    </dsp:sp>
    <dsp:sp modelId="{92278F83-A5B5-498E-A07C-ECB34933B0D7}">
      <dsp:nvSpPr>
        <dsp:cNvPr id="0" name=""/>
        <dsp:cNvSpPr/>
      </dsp:nvSpPr>
      <dsp:spPr>
        <a:xfrm>
          <a:off x="490312" y="0"/>
          <a:ext cx="1145310" cy="114531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37F95-E45A-4284-B233-FDB3349AF4E6}">
      <dsp:nvSpPr>
        <dsp:cNvPr id="0" name=""/>
        <dsp:cNvSpPr/>
      </dsp:nvSpPr>
      <dsp:spPr>
        <a:xfrm rot="10800000">
          <a:off x="1915703" y="1171"/>
          <a:ext cx="6879242" cy="731846"/>
        </a:xfrm>
        <a:prstGeom prst="homePlat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724"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rgbClr val="DFCA88"/>
              </a:solidFill>
              <a:latin typeface="Dungeon" panose="040D0607070702040804" pitchFamily="82" charset="0"/>
            </a:rPr>
            <a:t>QUESTIONS ON SCIENCE</a:t>
          </a:r>
        </a:p>
      </dsp:txBody>
      <dsp:txXfrm rot="10800000">
        <a:off x="2098664" y="1171"/>
        <a:ext cx="6696281" cy="731846"/>
      </dsp:txXfrm>
    </dsp:sp>
    <dsp:sp modelId="{0F4E951D-C0BF-4E21-8F91-75E15B9914DF}">
      <dsp:nvSpPr>
        <dsp:cNvPr id="0" name=""/>
        <dsp:cNvSpPr/>
      </dsp:nvSpPr>
      <dsp:spPr>
        <a:xfrm>
          <a:off x="1549779" y="1171"/>
          <a:ext cx="731846" cy="731846"/>
        </a:xfrm>
        <a:prstGeom prst="ellipse">
          <a:avLst/>
        </a:prstGeom>
        <a:blipFill>
          <a:blip xmlns:r="http://schemas.openxmlformats.org/officeDocument/2006/relationships" r:embed="rId1"/>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2F0D66-D3A7-42EA-80FC-A97D8A042AB2}">
      <dsp:nvSpPr>
        <dsp:cNvPr id="0" name=""/>
        <dsp:cNvSpPr/>
      </dsp:nvSpPr>
      <dsp:spPr>
        <a:xfrm rot="10800000">
          <a:off x="1915703" y="916803"/>
          <a:ext cx="6879242" cy="731846"/>
        </a:xfrm>
        <a:prstGeom prst="homePlat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724"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rgbClr val="DFCA88"/>
              </a:solidFill>
              <a:latin typeface="Dungeon" panose="040D0607070702040804" pitchFamily="82" charset="0"/>
            </a:rPr>
            <a:t>QUESTIONS ON HISTORY</a:t>
          </a:r>
        </a:p>
      </dsp:txBody>
      <dsp:txXfrm rot="10800000">
        <a:off x="2098664" y="916803"/>
        <a:ext cx="6696281" cy="731846"/>
      </dsp:txXfrm>
    </dsp:sp>
    <dsp:sp modelId="{C123864B-1982-4173-8294-DC819CE2D68B}">
      <dsp:nvSpPr>
        <dsp:cNvPr id="0" name=""/>
        <dsp:cNvSpPr/>
      </dsp:nvSpPr>
      <dsp:spPr>
        <a:xfrm>
          <a:off x="1549779" y="916803"/>
          <a:ext cx="731846" cy="73184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7E21FF-DD56-4539-A0E8-00C29E344E60}">
      <dsp:nvSpPr>
        <dsp:cNvPr id="0" name=""/>
        <dsp:cNvSpPr/>
      </dsp:nvSpPr>
      <dsp:spPr>
        <a:xfrm rot="10800000">
          <a:off x="1923270" y="1889585"/>
          <a:ext cx="6879242" cy="731846"/>
        </a:xfrm>
        <a:prstGeom prst="homePlate">
          <a:avLst/>
        </a:prstGeom>
        <a:solidFill>
          <a:schemeClr val="bg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724"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rgbClr val="DFCA88"/>
              </a:solidFill>
              <a:latin typeface="Dungeon" panose="040D0607070702040804" pitchFamily="82" charset="0"/>
            </a:rPr>
            <a:t>QUESTIONS ON SPORTS AND IQ</a:t>
          </a:r>
        </a:p>
      </dsp:txBody>
      <dsp:txXfrm rot="10800000">
        <a:off x="2106231" y="1889585"/>
        <a:ext cx="6696281" cy="731846"/>
      </dsp:txXfrm>
    </dsp:sp>
    <dsp:sp modelId="{E3089EFF-5DD8-4AA0-9B1F-5705F511FF2F}">
      <dsp:nvSpPr>
        <dsp:cNvPr id="0" name=""/>
        <dsp:cNvSpPr/>
      </dsp:nvSpPr>
      <dsp:spPr>
        <a:xfrm>
          <a:off x="1549779" y="1832435"/>
          <a:ext cx="731846" cy="73184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2000" r="-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5F2874-9DDF-4541-AF80-C92BB9EA5572}">
      <dsp:nvSpPr>
        <dsp:cNvPr id="0" name=""/>
        <dsp:cNvSpPr/>
      </dsp:nvSpPr>
      <dsp:spPr>
        <a:xfrm rot="10800000">
          <a:off x="1915703" y="2748066"/>
          <a:ext cx="6879242" cy="731846"/>
        </a:xfrm>
        <a:prstGeom prst="homePlat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724"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rgbClr val="DFCA88"/>
              </a:solidFill>
              <a:latin typeface="Dungeon" panose="040D0607070702040804" pitchFamily="82" charset="0"/>
            </a:rPr>
            <a:t>LOGOUT</a:t>
          </a:r>
        </a:p>
      </dsp:txBody>
      <dsp:txXfrm rot="10800000">
        <a:off x="2098664" y="2748066"/>
        <a:ext cx="6696281" cy="731846"/>
      </dsp:txXfrm>
    </dsp:sp>
    <dsp:sp modelId="{E9C35D1D-D6ED-4E11-AA52-20B0C0E2D01D}">
      <dsp:nvSpPr>
        <dsp:cNvPr id="0" name=""/>
        <dsp:cNvSpPr/>
      </dsp:nvSpPr>
      <dsp:spPr>
        <a:xfrm>
          <a:off x="1549779" y="2748066"/>
          <a:ext cx="731846" cy="73184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60290-495D-42B9-AF6C-CD7A4F3E7851}">
      <dsp:nvSpPr>
        <dsp:cNvPr id="0" name=""/>
        <dsp:cNvSpPr/>
      </dsp:nvSpPr>
      <dsp:spPr>
        <a:xfrm rot="10800000">
          <a:off x="1205034" y="237060"/>
          <a:ext cx="2483755" cy="1249993"/>
        </a:xfrm>
        <a:prstGeom prst="homePlate">
          <a:avLst/>
        </a:prstGeom>
        <a:solidFill>
          <a:schemeClr val="tx1">
            <a:lumMod val="85000"/>
            <a:lumOff val="15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212"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Showcard Gothic" panose="04020904020102020604" pitchFamily="82" charset="0"/>
            </a:rPr>
            <a:t>LEADERBOARD</a:t>
          </a:r>
        </a:p>
      </dsp:txBody>
      <dsp:txXfrm rot="10800000">
        <a:off x="1517532" y="237060"/>
        <a:ext cx="2171257" cy="1249993"/>
      </dsp:txXfrm>
    </dsp:sp>
    <dsp:sp modelId="{80D975B0-B8B6-4E91-BB40-10A40127207A}">
      <dsp:nvSpPr>
        <dsp:cNvPr id="0" name=""/>
        <dsp:cNvSpPr/>
      </dsp:nvSpPr>
      <dsp:spPr>
        <a:xfrm>
          <a:off x="294634" y="201660"/>
          <a:ext cx="1249993" cy="124999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015A6-A001-4BB9-A3B0-B4E698BE57C4}" type="datetimeFigureOut">
              <a:rPr lang="en-US" smtClean="0"/>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3D8A2-367D-4190-999B-FA31E8456ABB}" type="slidenum">
              <a:rPr lang="en-US" smtClean="0"/>
              <a:t>‹#›</a:t>
            </a:fld>
            <a:endParaRPr lang="en-US"/>
          </a:p>
        </p:txBody>
      </p:sp>
    </p:spTree>
    <p:extLst>
      <p:ext uri="{BB962C8B-B14F-4D97-AF65-F5344CB8AC3E}">
        <p14:creationId xmlns:p14="http://schemas.microsoft.com/office/powerpoint/2010/main" val="386659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43D8A2-367D-4190-999B-FA31E8456ABB}" type="slidenum">
              <a:rPr lang="en-US" smtClean="0"/>
              <a:t>1</a:t>
            </a:fld>
            <a:endParaRPr lang="en-US"/>
          </a:p>
        </p:txBody>
      </p:sp>
    </p:spTree>
    <p:extLst>
      <p:ext uri="{BB962C8B-B14F-4D97-AF65-F5344CB8AC3E}">
        <p14:creationId xmlns:p14="http://schemas.microsoft.com/office/powerpoint/2010/main" val="4079735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leaderboard of which we are quite proud of. The scores are graphically represented and it gives a clear view of the current players scores.</a:t>
            </a:r>
          </a:p>
          <a:p>
            <a:r>
              <a:rPr lang="en-US" dirty="0"/>
              <a:t>To conclude the presentation, I want to call our remaining member Md. Omar Faruk. Omar please continue…</a:t>
            </a:r>
          </a:p>
          <a:p>
            <a:endParaRPr lang="en-US" dirty="0"/>
          </a:p>
        </p:txBody>
      </p:sp>
      <p:sp>
        <p:nvSpPr>
          <p:cNvPr id="4" name="Slide Number Placeholder 3"/>
          <p:cNvSpPr>
            <a:spLocks noGrp="1"/>
          </p:cNvSpPr>
          <p:nvPr>
            <p:ph type="sldNum" sz="quarter" idx="5"/>
          </p:nvPr>
        </p:nvSpPr>
        <p:spPr/>
        <p:txBody>
          <a:bodyPr/>
          <a:lstStyle/>
          <a:p>
            <a:fld id="{E943D8A2-367D-4190-999B-FA31E8456ABB}" type="slidenum">
              <a:rPr lang="en-US" smtClean="0"/>
              <a:t>26</a:t>
            </a:fld>
            <a:endParaRPr lang="en-US"/>
          </a:p>
        </p:txBody>
      </p:sp>
    </p:spTree>
    <p:extLst>
      <p:ext uri="{BB962C8B-B14F-4D97-AF65-F5344CB8AC3E}">
        <p14:creationId xmlns:p14="http://schemas.microsoft.com/office/powerpoint/2010/main" val="3280615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43D8A2-367D-4190-999B-FA31E8456ABB}" type="slidenum">
              <a:rPr lang="en-US" smtClean="0"/>
              <a:t>27</a:t>
            </a:fld>
            <a:endParaRPr lang="en-US"/>
          </a:p>
        </p:txBody>
      </p:sp>
    </p:spTree>
    <p:extLst>
      <p:ext uri="{BB962C8B-B14F-4D97-AF65-F5344CB8AC3E}">
        <p14:creationId xmlns:p14="http://schemas.microsoft.com/office/powerpoint/2010/main" val="2050150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43D8A2-367D-4190-999B-FA31E8456ABB}" type="slidenum">
              <a:rPr lang="en-US" smtClean="0"/>
              <a:t>31</a:t>
            </a:fld>
            <a:endParaRPr lang="en-US"/>
          </a:p>
        </p:txBody>
      </p:sp>
    </p:spTree>
    <p:extLst>
      <p:ext uri="{BB962C8B-B14F-4D97-AF65-F5344CB8AC3E}">
        <p14:creationId xmlns:p14="http://schemas.microsoft.com/office/powerpoint/2010/main" val="65789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Assalamu</a:t>
            </a:r>
            <a:r>
              <a:rPr lang="en-US" dirty="0"/>
              <a:t> </a:t>
            </a:r>
            <a:r>
              <a:rPr lang="en-US" dirty="0" err="1"/>
              <a:t>alaikum</a:t>
            </a:r>
            <a:r>
              <a:rPr lang="en-US" dirty="0"/>
              <a:t>. I’m Alamgir. Let’s continue….</a:t>
            </a:r>
          </a:p>
          <a:p>
            <a:r>
              <a:rPr lang="en-US" dirty="0"/>
              <a:t> As user is the one and only administrator. all a user have to do is just register , login, play and see the score.</a:t>
            </a:r>
          </a:p>
          <a:p>
            <a:endParaRPr lang="en-US" dirty="0"/>
          </a:p>
        </p:txBody>
      </p:sp>
      <p:sp>
        <p:nvSpPr>
          <p:cNvPr id="4" name="Slide Number Placeholder 3"/>
          <p:cNvSpPr>
            <a:spLocks noGrp="1"/>
          </p:cNvSpPr>
          <p:nvPr>
            <p:ph type="sldNum" sz="quarter" idx="5"/>
          </p:nvPr>
        </p:nvSpPr>
        <p:spPr/>
        <p:txBody>
          <a:bodyPr/>
          <a:lstStyle/>
          <a:p>
            <a:fld id="{E943D8A2-367D-4190-999B-FA31E8456ABB}" type="slidenum">
              <a:rPr lang="en-US" smtClean="0"/>
              <a:t>18</a:t>
            </a:fld>
            <a:endParaRPr lang="en-US"/>
          </a:p>
        </p:txBody>
      </p:sp>
    </p:spTree>
    <p:extLst>
      <p:ext uri="{BB962C8B-B14F-4D97-AF65-F5344CB8AC3E}">
        <p14:creationId xmlns:p14="http://schemas.microsoft.com/office/powerpoint/2010/main" val="1182702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game is very user friendly and anyone can play without any user manual. But, for presentation purpose we have it here. Upon registering and logging in with unique name It will take u to the  category menu. Questions will be generated randomly to give the user a unique experience in every playing session. Players can anytime go back to the category menu and all the progress will be saved. On to the next slide…</a:t>
            </a:r>
          </a:p>
          <a:p>
            <a:endParaRPr lang="en-US" dirty="0"/>
          </a:p>
        </p:txBody>
      </p:sp>
      <p:sp>
        <p:nvSpPr>
          <p:cNvPr id="4" name="Slide Number Placeholder 3"/>
          <p:cNvSpPr>
            <a:spLocks noGrp="1"/>
          </p:cNvSpPr>
          <p:nvPr>
            <p:ph type="sldNum" sz="quarter" idx="5"/>
          </p:nvPr>
        </p:nvSpPr>
        <p:spPr/>
        <p:txBody>
          <a:bodyPr/>
          <a:lstStyle/>
          <a:p>
            <a:fld id="{E943D8A2-367D-4190-999B-FA31E8456ABB}" type="slidenum">
              <a:rPr lang="en-US" smtClean="0"/>
              <a:t>19</a:t>
            </a:fld>
            <a:endParaRPr lang="en-US"/>
          </a:p>
        </p:txBody>
      </p:sp>
    </p:spTree>
    <p:extLst>
      <p:ext uri="{BB962C8B-B14F-4D97-AF65-F5344CB8AC3E}">
        <p14:creationId xmlns:p14="http://schemas.microsoft.com/office/powerpoint/2010/main" val="232962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sequence, we have the  is user interface….</a:t>
            </a:r>
          </a:p>
          <a:p>
            <a:endParaRPr lang="en-US" dirty="0"/>
          </a:p>
        </p:txBody>
      </p:sp>
      <p:sp>
        <p:nvSpPr>
          <p:cNvPr id="4" name="Slide Number Placeholder 3"/>
          <p:cNvSpPr>
            <a:spLocks noGrp="1"/>
          </p:cNvSpPr>
          <p:nvPr>
            <p:ph type="sldNum" sz="quarter" idx="5"/>
          </p:nvPr>
        </p:nvSpPr>
        <p:spPr/>
        <p:txBody>
          <a:bodyPr/>
          <a:lstStyle/>
          <a:p>
            <a:fld id="{E943D8A2-367D-4190-999B-FA31E8456ABB}" type="slidenum">
              <a:rPr lang="en-US" smtClean="0"/>
              <a:t>20</a:t>
            </a:fld>
            <a:endParaRPr lang="en-US"/>
          </a:p>
        </p:txBody>
      </p:sp>
    </p:spTree>
    <p:extLst>
      <p:ext uri="{BB962C8B-B14F-4D97-AF65-F5344CB8AC3E}">
        <p14:creationId xmlns:p14="http://schemas.microsoft.com/office/powerpoint/2010/main" val="198767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21-26:these pages are the screen shots of our game. </a:t>
            </a:r>
            <a:r>
              <a:rPr lang="en-US" dirty="0" err="1"/>
              <a:t>i</a:t>
            </a:r>
            <a:r>
              <a:rPr lang="en-US" dirty="0"/>
              <a:t> will slowly move to the next ones as you take a look…first we have the registration page…next we have</a:t>
            </a:r>
          </a:p>
          <a:p>
            <a:endParaRPr lang="en-US" dirty="0"/>
          </a:p>
        </p:txBody>
      </p:sp>
      <p:sp>
        <p:nvSpPr>
          <p:cNvPr id="4" name="Slide Number Placeholder 3"/>
          <p:cNvSpPr>
            <a:spLocks noGrp="1"/>
          </p:cNvSpPr>
          <p:nvPr>
            <p:ph type="sldNum" sz="quarter" idx="5"/>
          </p:nvPr>
        </p:nvSpPr>
        <p:spPr/>
        <p:txBody>
          <a:bodyPr/>
          <a:lstStyle/>
          <a:p>
            <a:fld id="{E943D8A2-367D-4190-999B-FA31E8456ABB}" type="slidenum">
              <a:rPr lang="en-US" smtClean="0"/>
              <a:t>21</a:t>
            </a:fld>
            <a:endParaRPr lang="en-US"/>
          </a:p>
        </p:txBody>
      </p:sp>
    </p:spTree>
    <p:extLst>
      <p:ext uri="{BB962C8B-B14F-4D97-AF65-F5344CB8AC3E}">
        <p14:creationId xmlns:p14="http://schemas.microsoft.com/office/powerpoint/2010/main" val="2817424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login page….up next we have</a:t>
            </a:r>
          </a:p>
        </p:txBody>
      </p:sp>
      <p:sp>
        <p:nvSpPr>
          <p:cNvPr id="4" name="Slide Number Placeholder 3"/>
          <p:cNvSpPr>
            <a:spLocks noGrp="1"/>
          </p:cNvSpPr>
          <p:nvPr>
            <p:ph type="sldNum" sz="quarter" idx="5"/>
          </p:nvPr>
        </p:nvSpPr>
        <p:spPr/>
        <p:txBody>
          <a:bodyPr/>
          <a:lstStyle/>
          <a:p>
            <a:fld id="{E943D8A2-367D-4190-999B-FA31E8456ABB}" type="slidenum">
              <a:rPr lang="en-US" smtClean="0"/>
              <a:t>22</a:t>
            </a:fld>
            <a:endParaRPr lang="en-US"/>
          </a:p>
        </p:txBody>
      </p:sp>
    </p:spTree>
    <p:extLst>
      <p:ext uri="{BB962C8B-B14F-4D97-AF65-F5344CB8AC3E}">
        <p14:creationId xmlns:p14="http://schemas.microsoft.com/office/powerpoint/2010/main" val="3647112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category menu…Three categories to choose from………..then we have</a:t>
            </a:r>
          </a:p>
        </p:txBody>
      </p:sp>
      <p:sp>
        <p:nvSpPr>
          <p:cNvPr id="4" name="Slide Number Placeholder 3"/>
          <p:cNvSpPr>
            <a:spLocks noGrp="1"/>
          </p:cNvSpPr>
          <p:nvPr>
            <p:ph type="sldNum" sz="quarter" idx="5"/>
          </p:nvPr>
        </p:nvSpPr>
        <p:spPr/>
        <p:txBody>
          <a:bodyPr/>
          <a:lstStyle/>
          <a:p>
            <a:fld id="{E943D8A2-367D-4190-999B-FA31E8456ABB}" type="slidenum">
              <a:rPr lang="en-US" smtClean="0"/>
              <a:t>23</a:t>
            </a:fld>
            <a:endParaRPr lang="en-US"/>
          </a:p>
        </p:txBody>
      </p:sp>
    </p:spTree>
    <p:extLst>
      <p:ext uri="{BB962C8B-B14F-4D97-AF65-F5344CB8AC3E}">
        <p14:creationId xmlns:p14="http://schemas.microsoft.com/office/powerpoint/2010/main" val="4002907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generation page………..next we have</a:t>
            </a:r>
          </a:p>
        </p:txBody>
      </p:sp>
      <p:sp>
        <p:nvSpPr>
          <p:cNvPr id="4" name="Slide Number Placeholder 3"/>
          <p:cNvSpPr>
            <a:spLocks noGrp="1"/>
          </p:cNvSpPr>
          <p:nvPr>
            <p:ph type="sldNum" sz="quarter" idx="5"/>
          </p:nvPr>
        </p:nvSpPr>
        <p:spPr/>
        <p:txBody>
          <a:bodyPr/>
          <a:lstStyle/>
          <a:p>
            <a:fld id="{E943D8A2-367D-4190-999B-FA31E8456ABB}" type="slidenum">
              <a:rPr lang="en-US" smtClean="0"/>
              <a:t>24</a:t>
            </a:fld>
            <a:endParaRPr lang="en-US"/>
          </a:p>
        </p:txBody>
      </p:sp>
    </p:spTree>
    <p:extLst>
      <p:ext uri="{BB962C8B-B14F-4D97-AF65-F5344CB8AC3E}">
        <p14:creationId xmlns:p14="http://schemas.microsoft.com/office/powerpoint/2010/main" val="26020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logout options….and finally</a:t>
            </a:r>
          </a:p>
        </p:txBody>
      </p:sp>
      <p:sp>
        <p:nvSpPr>
          <p:cNvPr id="4" name="Slide Number Placeholder 3"/>
          <p:cNvSpPr>
            <a:spLocks noGrp="1"/>
          </p:cNvSpPr>
          <p:nvPr>
            <p:ph type="sldNum" sz="quarter" idx="5"/>
          </p:nvPr>
        </p:nvSpPr>
        <p:spPr/>
        <p:txBody>
          <a:bodyPr/>
          <a:lstStyle/>
          <a:p>
            <a:fld id="{E943D8A2-367D-4190-999B-FA31E8456ABB}" type="slidenum">
              <a:rPr lang="en-US" smtClean="0"/>
              <a:t>25</a:t>
            </a:fld>
            <a:endParaRPr lang="en-US"/>
          </a:p>
        </p:txBody>
      </p:sp>
    </p:spTree>
    <p:extLst>
      <p:ext uri="{BB962C8B-B14F-4D97-AF65-F5344CB8AC3E}">
        <p14:creationId xmlns:p14="http://schemas.microsoft.com/office/powerpoint/2010/main" val="302746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5053-31E6-4640-8C84-E4C1EDBE6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3ADBB1-E8DA-404D-9065-7F0D1AAC2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EB639A-6774-4F4D-8F64-4399588F43FD}"/>
              </a:ext>
            </a:extLst>
          </p:cNvPr>
          <p:cNvSpPr>
            <a:spLocks noGrp="1"/>
          </p:cNvSpPr>
          <p:nvPr>
            <p:ph type="dt" sz="half" idx="10"/>
          </p:nvPr>
        </p:nvSpPr>
        <p:spPr/>
        <p:txBody>
          <a:bodyPr/>
          <a:lstStyle/>
          <a:p>
            <a:fld id="{3A8DEF89-9750-4D4A-A220-BD558BBCF4D9}" type="datetimeFigureOut">
              <a:rPr lang="en-US" smtClean="0"/>
              <a:t>11/26/2021</a:t>
            </a:fld>
            <a:endParaRPr lang="en-US"/>
          </a:p>
        </p:txBody>
      </p:sp>
      <p:sp>
        <p:nvSpPr>
          <p:cNvPr id="5" name="Footer Placeholder 4">
            <a:extLst>
              <a:ext uri="{FF2B5EF4-FFF2-40B4-BE49-F238E27FC236}">
                <a16:creationId xmlns:a16="http://schemas.microsoft.com/office/drawing/2014/main" id="{20A4796C-3184-4609-A628-1F2F7F0D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035D8-0B2D-42C2-B55F-B5C850E60FFE}"/>
              </a:ext>
            </a:extLst>
          </p:cNvPr>
          <p:cNvSpPr>
            <a:spLocks noGrp="1"/>
          </p:cNvSpPr>
          <p:nvPr>
            <p:ph type="sldNum" sz="quarter" idx="12"/>
          </p:nvPr>
        </p:nvSpPr>
        <p:spPr/>
        <p:txBody>
          <a:bodyPr/>
          <a:lstStyle/>
          <a:p>
            <a:fld id="{284C9BF6-DA62-4369-98E6-AF9C1CDF5F0C}" type="slidenum">
              <a:rPr lang="en-US" smtClean="0"/>
              <a:t>‹#›</a:t>
            </a:fld>
            <a:endParaRPr lang="en-US"/>
          </a:p>
        </p:txBody>
      </p:sp>
    </p:spTree>
    <p:extLst>
      <p:ext uri="{BB962C8B-B14F-4D97-AF65-F5344CB8AC3E}">
        <p14:creationId xmlns:p14="http://schemas.microsoft.com/office/powerpoint/2010/main" val="268014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8174-FFCB-48FC-9BCF-4147510ECD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9F10C2-E297-4DF5-A019-85CBF34CB2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CBA01-B084-4AC5-B00F-67305019CD6F}"/>
              </a:ext>
            </a:extLst>
          </p:cNvPr>
          <p:cNvSpPr>
            <a:spLocks noGrp="1"/>
          </p:cNvSpPr>
          <p:nvPr>
            <p:ph type="dt" sz="half" idx="10"/>
          </p:nvPr>
        </p:nvSpPr>
        <p:spPr/>
        <p:txBody>
          <a:bodyPr/>
          <a:lstStyle/>
          <a:p>
            <a:fld id="{3A8DEF89-9750-4D4A-A220-BD558BBCF4D9}" type="datetimeFigureOut">
              <a:rPr lang="en-US" smtClean="0"/>
              <a:t>11/26/2021</a:t>
            </a:fld>
            <a:endParaRPr lang="en-US"/>
          </a:p>
        </p:txBody>
      </p:sp>
      <p:sp>
        <p:nvSpPr>
          <p:cNvPr id="5" name="Footer Placeholder 4">
            <a:extLst>
              <a:ext uri="{FF2B5EF4-FFF2-40B4-BE49-F238E27FC236}">
                <a16:creationId xmlns:a16="http://schemas.microsoft.com/office/drawing/2014/main" id="{3E5F3628-49E6-4D35-8980-7926FC5E6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E5818-0906-4F3A-9A84-65A4F92F2F00}"/>
              </a:ext>
            </a:extLst>
          </p:cNvPr>
          <p:cNvSpPr>
            <a:spLocks noGrp="1"/>
          </p:cNvSpPr>
          <p:nvPr>
            <p:ph type="sldNum" sz="quarter" idx="12"/>
          </p:nvPr>
        </p:nvSpPr>
        <p:spPr/>
        <p:txBody>
          <a:bodyPr/>
          <a:lstStyle/>
          <a:p>
            <a:fld id="{284C9BF6-DA62-4369-98E6-AF9C1CDF5F0C}" type="slidenum">
              <a:rPr lang="en-US" smtClean="0"/>
              <a:t>‹#›</a:t>
            </a:fld>
            <a:endParaRPr lang="en-US"/>
          </a:p>
        </p:txBody>
      </p:sp>
    </p:spTree>
    <p:extLst>
      <p:ext uri="{BB962C8B-B14F-4D97-AF65-F5344CB8AC3E}">
        <p14:creationId xmlns:p14="http://schemas.microsoft.com/office/powerpoint/2010/main" val="3607258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AB57C4-F5C2-4D46-8678-347CD16BB9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7D2692-217B-48A7-BCA4-354D770553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FBFD7-A782-497E-ADF4-3D7A448966E3}"/>
              </a:ext>
            </a:extLst>
          </p:cNvPr>
          <p:cNvSpPr>
            <a:spLocks noGrp="1"/>
          </p:cNvSpPr>
          <p:nvPr>
            <p:ph type="dt" sz="half" idx="10"/>
          </p:nvPr>
        </p:nvSpPr>
        <p:spPr/>
        <p:txBody>
          <a:bodyPr/>
          <a:lstStyle/>
          <a:p>
            <a:fld id="{3A8DEF89-9750-4D4A-A220-BD558BBCF4D9}" type="datetimeFigureOut">
              <a:rPr lang="en-US" smtClean="0"/>
              <a:t>11/26/2021</a:t>
            </a:fld>
            <a:endParaRPr lang="en-US"/>
          </a:p>
        </p:txBody>
      </p:sp>
      <p:sp>
        <p:nvSpPr>
          <p:cNvPr id="5" name="Footer Placeholder 4">
            <a:extLst>
              <a:ext uri="{FF2B5EF4-FFF2-40B4-BE49-F238E27FC236}">
                <a16:creationId xmlns:a16="http://schemas.microsoft.com/office/drawing/2014/main" id="{3F118F7C-D753-4E51-8975-BE782A9FC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F7BDB-AA18-4DAC-B932-661E4FFADF70}"/>
              </a:ext>
            </a:extLst>
          </p:cNvPr>
          <p:cNvSpPr>
            <a:spLocks noGrp="1"/>
          </p:cNvSpPr>
          <p:nvPr>
            <p:ph type="sldNum" sz="quarter" idx="12"/>
          </p:nvPr>
        </p:nvSpPr>
        <p:spPr/>
        <p:txBody>
          <a:bodyPr/>
          <a:lstStyle/>
          <a:p>
            <a:fld id="{284C9BF6-DA62-4369-98E6-AF9C1CDF5F0C}" type="slidenum">
              <a:rPr lang="en-US" smtClean="0"/>
              <a:t>‹#›</a:t>
            </a:fld>
            <a:endParaRPr lang="en-US"/>
          </a:p>
        </p:txBody>
      </p:sp>
    </p:spTree>
    <p:extLst>
      <p:ext uri="{BB962C8B-B14F-4D97-AF65-F5344CB8AC3E}">
        <p14:creationId xmlns:p14="http://schemas.microsoft.com/office/powerpoint/2010/main" val="9248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478C-4EC4-47C9-BD1A-D5193A4D1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C93BD-BFAD-48F7-90BC-6B235DDB7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6D779-A4E7-45F2-A449-3790D3A53A2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70D8010-81BE-442E-838D-7F3878C206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9E7926-0821-4375-A691-5E3AA7D0826B}"/>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251349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40A0-F2BA-4CA8-8A0C-24A10B0D6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B36499-8DDC-4D6D-BF80-BA228924C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C8353-80EE-4FD1-BB05-BBC71D63ADA8}"/>
              </a:ext>
            </a:extLst>
          </p:cNvPr>
          <p:cNvSpPr>
            <a:spLocks noGrp="1"/>
          </p:cNvSpPr>
          <p:nvPr>
            <p:ph type="dt" sz="half" idx="10"/>
          </p:nvPr>
        </p:nvSpPr>
        <p:spPr/>
        <p:txBody>
          <a:bodyPr/>
          <a:lstStyle/>
          <a:p>
            <a:fld id="{3A8DEF89-9750-4D4A-A220-BD558BBCF4D9}" type="datetimeFigureOut">
              <a:rPr lang="en-US" smtClean="0"/>
              <a:t>11/26/2021</a:t>
            </a:fld>
            <a:endParaRPr lang="en-US"/>
          </a:p>
        </p:txBody>
      </p:sp>
      <p:sp>
        <p:nvSpPr>
          <p:cNvPr id="5" name="Footer Placeholder 4">
            <a:extLst>
              <a:ext uri="{FF2B5EF4-FFF2-40B4-BE49-F238E27FC236}">
                <a16:creationId xmlns:a16="http://schemas.microsoft.com/office/drawing/2014/main" id="{21DF461A-C58F-429E-BFC7-73E1573A1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2FCFA-EE93-49E2-A73F-02EDD3436905}"/>
              </a:ext>
            </a:extLst>
          </p:cNvPr>
          <p:cNvSpPr>
            <a:spLocks noGrp="1"/>
          </p:cNvSpPr>
          <p:nvPr>
            <p:ph type="sldNum" sz="quarter" idx="12"/>
          </p:nvPr>
        </p:nvSpPr>
        <p:spPr/>
        <p:txBody>
          <a:bodyPr/>
          <a:lstStyle/>
          <a:p>
            <a:fld id="{284C9BF6-DA62-4369-98E6-AF9C1CDF5F0C}" type="slidenum">
              <a:rPr lang="en-US" smtClean="0"/>
              <a:t>‹#›</a:t>
            </a:fld>
            <a:endParaRPr lang="en-US"/>
          </a:p>
        </p:txBody>
      </p:sp>
    </p:spTree>
    <p:extLst>
      <p:ext uri="{BB962C8B-B14F-4D97-AF65-F5344CB8AC3E}">
        <p14:creationId xmlns:p14="http://schemas.microsoft.com/office/powerpoint/2010/main" val="367371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20C3-4900-4563-9389-A24A97939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92DCF-3962-419A-AAE4-143EAF45D7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A06D6F-A7FC-4013-9E18-82F8C291ED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5D6A6B-1179-49D2-8147-21C170AF9BB0}"/>
              </a:ext>
            </a:extLst>
          </p:cNvPr>
          <p:cNvSpPr>
            <a:spLocks noGrp="1"/>
          </p:cNvSpPr>
          <p:nvPr>
            <p:ph type="dt" sz="half" idx="10"/>
          </p:nvPr>
        </p:nvSpPr>
        <p:spPr/>
        <p:txBody>
          <a:bodyPr/>
          <a:lstStyle/>
          <a:p>
            <a:fld id="{3A8DEF89-9750-4D4A-A220-BD558BBCF4D9}" type="datetimeFigureOut">
              <a:rPr lang="en-US" smtClean="0"/>
              <a:t>11/26/2021</a:t>
            </a:fld>
            <a:endParaRPr lang="en-US"/>
          </a:p>
        </p:txBody>
      </p:sp>
      <p:sp>
        <p:nvSpPr>
          <p:cNvPr id="6" name="Footer Placeholder 5">
            <a:extLst>
              <a:ext uri="{FF2B5EF4-FFF2-40B4-BE49-F238E27FC236}">
                <a16:creationId xmlns:a16="http://schemas.microsoft.com/office/drawing/2014/main" id="{E938DB37-BB75-4E04-AEBA-14B7076CD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408E4-FBF2-4114-91DB-1AE2532B997B}"/>
              </a:ext>
            </a:extLst>
          </p:cNvPr>
          <p:cNvSpPr>
            <a:spLocks noGrp="1"/>
          </p:cNvSpPr>
          <p:nvPr>
            <p:ph type="sldNum" sz="quarter" idx="12"/>
          </p:nvPr>
        </p:nvSpPr>
        <p:spPr/>
        <p:txBody>
          <a:bodyPr/>
          <a:lstStyle/>
          <a:p>
            <a:fld id="{284C9BF6-DA62-4369-98E6-AF9C1CDF5F0C}" type="slidenum">
              <a:rPr lang="en-US" smtClean="0"/>
              <a:t>‹#›</a:t>
            </a:fld>
            <a:endParaRPr lang="en-US"/>
          </a:p>
        </p:txBody>
      </p:sp>
    </p:spTree>
    <p:extLst>
      <p:ext uri="{BB962C8B-B14F-4D97-AF65-F5344CB8AC3E}">
        <p14:creationId xmlns:p14="http://schemas.microsoft.com/office/powerpoint/2010/main" val="411414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8E9B-3018-484E-AC0E-ECC7EC3BF8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BBB1E6-2B83-4BC6-B27A-746539B09C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606FE-743A-4E96-B3ED-27FA7241BA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F6846-5AD9-4078-AC78-597EDA70D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48411-B92D-4695-A0AD-1751DFF222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237AE7-3C44-4912-9A05-B716D3DB8355}"/>
              </a:ext>
            </a:extLst>
          </p:cNvPr>
          <p:cNvSpPr>
            <a:spLocks noGrp="1"/>
          </p:cNvSpPr>
          <p:nvPr>
            <p:ph type="dt" sz="half" idx="10"/>
          </p:nvPr>
        </p:nvSpPr>
        <p:spPr/>
        <p:txBody>
          <a:bodyPr/>
          <a:lstStyle/>
          <a:p>
            <a:fld id="{3A8DEF89-9750-4D4A-A220-BD558BBCF4D9}" type="datetimeFigureOut">
              <a:rPr lang="en-US" smtClean="0"/>
              <a:t>11/26/2021</a:t>
            </a:fld>
            <a:endParaRPr lang="en-US"/>
          </a:p>
        </p:txBody>
      </p:sp>
      <p:sp>
        <p:nvSpPr>
          <p:cNvPr id="8" name="Footer Placeholder 7">
            <a:extLst>
              <a:ext uri="{FF2B5EF4-FFF2-40B4-BE49-F238E27FC236}">
                <a16:creationId xmlns:a16="http://schemas.microsoft.com/office/drawing/2014/main" id="{F279991D-F226-4411-80B8-DEF02DE403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E5B19F-626B-4D39-A341-B91E2737B8A4}"/>
              </a:ext>
            </a:extLst>
          </p:cNvPr>
          <p:cNvSpPr>
            <a:spLocks noGrp="1"/>
          </p:cNvSpPr>
          <p:nvPr>
            <p:ph type="sldNum" sz="quarter" idx="12"/>
          </p:nvPr>
        </p:nvSpPr>
        <p:spPr/>
        <p:txBody>
          <a:bodyPr/>
          <a:lstStyle/>
          <a:p>
            <a:fld id="{284C9BF6-DA62-4369-98E6-AF9C1CDF5F0C}" type="slidenum">
              <a:rPr lang="en-US" smtClean="0"/>
              <a:t>‹#›</a:t>
            </a:fld>
            <a:endParaRPr lang="en-US"/>
          </a:p>
        </p:txBody>
      </p:sp>
    </p:spTree>
    <p:extLst>
      <p:ext uri="{BB962C8B-B14F-4D97-AF65-F5344CB8AC3E}">
        <p14:creationId xmlns:p14="http://schemas.microsoft.com/office/powerpoint/2010/main" val="39418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89C-F6CB-4D76-8A62-C85718888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5C45C4-E330-47AA-9F87-1DA6FA7D9760}"/>
              </a:ext>
            </a:extLst>
          </p:cNvPr>
          <p:cNvSpPr>
            <a:spLocks noGrp="1"/>
          </p:cNvSpPr>
          <p:nvPr>
            <p:ph type="dt" sz="half" idx="10"/>
          </p:nvPr>
        </p:nvSpPr>
        <p:spPr/>
        <p:txBody>
          <a:bodyPr/>
          <a:lstStyle/>
          <a:p>
            <a:fld id="{3A8DEF89-9750-4D4A-A220-BD558BBCF4D9}" type="datetimeFigureOut">
              <a:rPr lang="en-US" smtClean="0"/>
              <a:t>11/26/2021</a:t>
            </a:fld>
            <a:endParaRPr lang="en-US"/>
          </a:p>
        </p:txBody>
      </p:sp>
      <p:sp>
        <p:nvSpPr>
          <p:cNvPr id="4" name="Footer Placeholder 3">
            <a:extLst>
              <a:ext uri="{FF2B5EF4-FFF2-40B4-BE49-F238E27FC236}">
                <a16:creationId xmlns:a16="http://schemas.microsoft.com/office/drawing/2014/main" id="{0F0AAD7B-0640-4668-9483-CB3A448DB5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22454-1A21-4007-8E8E-9FB2D8227AC4}"/>
              </a:ext>
            </a:extLst>
          </p:cNvPr>
          <p:cNvSpPr>
            <a:spLocks noGrp="1"/>
          </p:cNvSpPr>
          <p:nvPr>
            <p:ph type="sldNum" sz="quarter" idx="12"/>
          </p:nvPr>
        </p:nvSpPr>
        <p:spPr/>
        <p:txBody>
          <a:bodyPr/>
          <a:lstStyle/>
          <a:p>
            <a:fld id="{284C9BF6-DA62-4369-98E6-AF9C1CDF5F0C}" type="slidenum">
              <a:rPr lang="en-US" smtClean="0"/>
              <a:t>‹#›</a:t>
            </a:fld>
            <a:endParaRPr lang="en-US"/>
          </a:p>
        </p:txBody>
      </p:sp>
    </p:spTree>
    <p:extLst>
      <p:ext uri="{BB962C8B-B14F-4D97-AF65-F5344CB8AC3E}">
        <p14:creationId xmlns:p14="http://schemas.microsoft.com/office/powerpoint/2010/main" val="419989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314D38-5E20-40DD-B2DA-EB6FD7CD5532}"/>
              </a:ext>
            </a:extLst>
          </p:cNvPr>
          <p:cNvSpPr>
            <a:spLocks noGrp="1"/>
          </p:cNvSpPr>
          <p:nvPr>
            <p:ph type="dt" sz="half" idx="10"/>
          </p:nvPr>
        </p:nvSpPr>
        <p:spPr/>
        <p:txBody>
          <a:bodyPr/>
          <a:lstStyle/>
          <a:p>
            <a:fld id="{3A8DEF89-9750-4D4A-A220-BD558BBCF4D9}" type="datetimeFigureOut">
              <a:rPr lang="en-US" smtClean="0"/>
              <a:t>11/26/2021</a:t>
            </a:fld>
            <a:endParaRPr lang="en-US"/>
          </a:p>
        </p:txBody>
      </p:sp>
      <p:sp>
        <p:nvSpPr>
          <p:cNvPr id="3" name="Footer Placeholder 2">
            <a:extLst>
              <a:ext uri="{FF2B5EF4-FFF2-40B4-BE49-F238E27FC236}">
                <a16:creationId xmlns:a16="http://schemas.microsoft.com/office/drawing/2014/main" id="{3450132A-B743-45A9-A6B3-88FE19CD51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A11D69-B46A-44DB-AF08-76093FD73CD6}"/>
              </a:ext>
            </a:extLst>
          </p:cNvPr>
          <p:cNvSpPr>
            <a:spLocks noGrp="1"/>
          </p:cNvSpPr>
          <p:nvPr>
            <p:ph type="sldNum" sz="quarter" idx="12"/>
          </p:nvPr>
        </p:nvSpPr>
        <p:spPr/>
        <p:txBody>
          <a:bodyPr/>
          <a:lstStyle/>
          <a:p>
            <a:fld id="{284C9BF6-DA62-4369-98E6-AF9C1CDF5F0C}" type="slidenum">
              <a:rPr lang="en-US" smtClean="0"/>
              <a:t>‹#›</a:t>
            </a:fld>
            <a:endParaRPr lang="en-US"/>
          </a:p>
        </p:txBody>
      </p:sp>
    </p:spTree>
    <p:extLst>
      <p:ext uri="{BB962C8B-B14F-4D97-AF65-F5344CB8AC3E}">
        <p14:creationId xmlns:p14="http://schemas.microsoft.com/office/powerpoint/2010/main" val="254061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5FD1-AB01-4AF0-9E13-E144A8A00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47B827-F7D4-4FF6-BAD2-691E98D36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DBF827-5DB5-4408-BCC0-582FDAEA2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26C6E-6314-4D76-80B6-22423FABC689}"/>
              </a:ext>
            </a:extLst>
          </p:cNvPr>
          <p:cNvSpPr>
            <a:spLocks noGrp="1"/>
          </p:cNvSpPr>
          <p:nvPr>
            <p:ph type="dt" sz="half" idx="10"/>
          </p:nvPr>
        </p:nvSpPr>
        <p:spPr/>
        <p:txBody>
          <a:bodyPr/>
          <a:lstStyle/>
          <a:p>
            <a:fld id="{3A8DEF89-9750-4D4A-A220-BD558BBCF4D9}" type="datetimeFigureOut">
              <a:rPr lang="en-US" smtClean="0"/>
              <a:t>11/26/2021</a:t>
            </a:fld>
            <a:endParaRPr lang="en-US"/>
          </a:p>
        </p:txBody>
      </p:sp>
      <p:sp>
        <p:nvSpPr>
          <p:cNvPr id="6" name="Footer Placeholder 5">
            <a:extLst>
              <a:ext uri="{FF2B5EF4-FFF2-40B4-BE49-F238E27FC236}">
                <a16:creationId xmlns:a16="http://schemas.microsoft.com/office/drawing/2014/main" id="{7303A21F-4EDB-461E-BDAB-CEEC88EB1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18D4F-67F7-4012-BA94-70F62AC75AEC}"/>
              </a:ext>
            </a:extLst>
          </p:cNvPr>
          <p:cNvSpPr>
            <a:spLocks noGrp="1"/>
          </p:cNvSpPr>
          <p:nvPr>
            <p:ph type="sldNum" sz="quarter" idx="12"/>
          </p:nvPr>
        </p:nvSpPr>
        <p:spPr/>
        <p:txBody>
          <a:bodyPr/>
          <a:lstStyle/>
          <a:p>
            <a:fld id="{284C9BF6-DA62-4369-98E6-AF9C1CDF5F0C}" type="slidenum">
              <a:rPr lang="en-US" smtClean="0"/>
              <a:t>‹#›</a:t>
            </a:fld>
            <a:endParaRPr lang="en-US"/>
          </a:p>
        </p:txBody>
      </p:sp>
    </p:spTree>
    <p:extLst>
      <p:ext uri="{BB962C8B-B14F-4D97-AF65-F5344CB8AC3E}">
        <p14:creationId xmlns:p14="http://schemas.microsoft.com/office/powerpoint/2010/main" val="77503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C834-D0D6-4050-983B-073237469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6A1ACE-EED8-46EF-ACEF-A5AA4C2A6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0B2F3-1E6C-4A36-9DC6-0D9041EC8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8AE87-64A2-48FC-B327-D322577F6586}"/>
              </a:ext>
            </a:extLst>
          </p:cNvPr>
          <p:cNvSpPr>
            <a:spLocks noGrp="1"/>
          </p:cNvSpPr>
          <p:nvPr>
            <p:ph type="dt" sz="half" idx="10"/>
          </p:nvPr>
        </p:nvSpPr>
        <p:spPr/>
        <p:txBody>
          <a:bodyPr/>
          <a:lstStyle/>
          <a:p>
            <a:fld id="{3A8DEF89-9750-4D4A-A220-BD558BBCF4D9}" type="datetimeFigureOut">
              <a:rPr lang="en-US" smtClean="0"/>
              <a:t>11/26/2021</a:t>
            </a:fld>
            <a:endParaRPr lang="en-US"/>
          </a:p>
        </p:txBody>
      </p:sp>
      <p:sp>
        <p:nvSpPr>
          <p:cNvPr id="6" name="Footer Placeholder 5">
            <a:extLst>
              <a:ext uri="{FF2B5EF4-FFF2-40B4-BE49-F238E27FC236}">
                <a16:creationId xmlns:a16="http://schemas.microsoft.com/office/drawing/2014/main" id="{09610EDF-00CC-4AD4-AFB4-F8566DF65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4DE2-5600-4B11-A432-FDCB7FB8602F}"/>
              </a:ext>
            </a:extLst>
          </p:cNvPr>
          <p:cNvSpPr>
            <a:spLocks noGrp="1"/>
          </p:cNvSpPr>
          <p:nvPr>
            <p:ph type="sldNum" sz="quarter" idx="12"/>
          </p:nvPr>
        </p:nvSpPr>
        <p:spPr/>
        <p:txBody>
          <a:bodyPr/>
          <a:lstStyle/>
          <a:p>
            <a:fld id="{284C9BF6-DA62-4369-98E6-AF9C1CDF5F0C}" type="slidenum">
              <a:rPr lang="en-US" smtClean="0"/>
              <a:t>‹#›</a:t>
            </a:fld>
            <a:endParaRPr lang="en-US"/>
          </a:p>
        </p:txBody>
      </p:sp>
    </p:spTree>
    <p:extLst>
      <p:ext uri="{BB962C8B-B14F-4D97-AF65-F5344CB8AC3E}">
        <p14:creationId xmlns:p14="http://schemas.microsoft.com/office/powerpoint/2010/main" val="302982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C6360-7813-4C59-BF54-121FDFA5C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717070-2E1E-44CD-A931-F491903F1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A00B0-AFCF-4278-BBFE-6B53FFC74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DEF89-9750-4D4A-A220-BD558BBCF4D9}" type="datetimeFigureOut">
              <a:rPr lang="en-US" smtClean="0"/>
              <a:t>11/26/2021</a:t>
            </a:fld>
            <a:endParaRPr lang="en-US"/>
          </a:p>
        </p:txBody>
      </p:sp>
      <p:sp>
        <p:nvSpPr>
          <p:cNvPr id="5" name="Footer Placeholder 4">
            <a:extLst>
              <a:ext uri="{FF2B5EF4-FFF2-40B4-BE49-F238E27FC236}">
                <a16:creationId xmlns:a16="http://schemas.microsoft.com/office/drawing/2014/main" id="{74FDDA44-0A20-4499-BBD3-BCA57A000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7346F6-0E04-4625-8CD1-F7324DB18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C9BF6-DA62-4369-98E6-AF9C1CDF5F0C}" type="slidenum">
              <a:rPr lang="en-US" smtClean="0"/>
              <a:t>‹#›</a:t>
            </a:fld>
            <a:endParaRPr lang="en-US"/>
          </a:p>
        </p:txBody>
      </p:sp>
    </p:spTree>
    <p:extLst>
      <p:ext uri="{BB962C8B-B14F-4D97-AF65-F5344CB8AC3E}">
        <p14:creationId xmlns:p14="http://schemas.microsoft.com/office/powerpoint/2010/main" val="3888664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32070D-0DDE-4B57-B901-F9C5BB019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330952" cy="6858000"/>
          </a:xfrm>
          <a:prstGeom prst="rect">
            <a:avLst/>
          </a:prstGeom>
        </p:spPr>
      </p:pic>
      <p:sp>
        <p:nvSpPr>
          <p:cNvPr id="8" name="Rectangle 7">
            <a:extLst>
              <a:ext uri="{FF2B5EF4-FFF2-40B4-BE49-F238E27FC236}">
                <a16:creationId xmlns:a16="http://schemas.microsoft.com/office/drawing/2014/main" id="{C87573F7-945F-4B94-894F-F1FCA4898E0F}"/>
              </a:ext>
            </a:extLst>
          </p:cNvPr>
          <p:cNvSpPr/>
          <p:nvPr/>
        </p:nvSpPr>
        <p:spPr>
          <a:xfrm>
            <a:off x="0" y="-1"/>
            <a:ext cx="12330952"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r>
              <a:rPr lang="en-US" sz="2000" dirty="0">
                <a:solidFill>
                  <a:schemeClr val="bg1"/>
                </a:solidFill>
              </a:rPr>
              <a:t>                  </a:t>
            </a:r>
            <a:r>
              <a:rPr lang="en-US" sz="2000" b="1" dirty="0">
                <a:solidFill>
                  <a:srgbClr val="FFFF00"/>
                </a:solidFill>
              </a:rPr>
              <a:t>Course Title: </a:t>
            </a:r>
            <a:r>
              <a:rPr lang="en-US" sz="2000" dirty="0">
                <a:solidFill>
                  <a:schemeClr val="bg1"/>
                </a:solidFill>
              </a:rPr>
              <a:t>Software Development-1                         </a:t>
            </a:r>
            <a:r>
              <a:rPr lang="en-US" sz="2800" b="1" dirty="0">
                <a:solidFill>
                  <a:srgbClr val="FFFF00"/>
                </a:solidFill>
              </a:rPr>
              <a:t>Supervised By:</a:t>
            </a:r>
          </a:p>
          <a:p>
            <a:endParaRPr lang="en-US" sz="2000" dirty="0">
              <a:solidFill>
                <a:schemeClr val="bg1"/>
              </a:solidFill>
            </a:endParaRPr>
          </a:p>
          <a:p>
            <a:r>
              <a:rPr lang="en-US" sz="2000" dirty="0">
                <a:solidFill>
                  <a:schemeClr val="bg1"/>
                </a:solidFill>
              </a:rPr>
              <a:t>                  </a:t>
            </a:r>
            <a:r>
              <a:rPr lang="en-US" sz="2000" b="1" dirty="0">
                <a:solidFill>
                  <a:srgbClr val="FFFF00"/>
                </a:solidFill>
              </a:rPr>
              <a:t>Course Code: </a:t>
            </a:r>
            <a:r>
              <a:rPr lang="en-US" sz="2000" dirty="0">
                <a:solidFill>
                  <a:schemeClr val="bg1"/>
                </a:solidFill>
              </a:rPr>
              <a:t>CSE 100</a:t>
            </a:r>
            <a:r>
              <a:rPr lang="en-US" sz="1800" dirty="0">
                <a:solidFill>
                  <a:schemeClr val="bg1"/>
                </a:solidFill>
              </a:rPr>
              <a:t>				Badhan Chandra Das</a:t>
            </a:r>
          </a:p>
          <a:p>
            <a:r>
              <a:rPr lang="en-US" sz="1800" dirty="0">
                <a:solidFill>
                  <a:schemeClr val="bg1"/>
                </a:solidFill>
              </a:rPr>
              <a:t>							Lecturer</a:t>
            </a:r>
            <a:br>
              <a:rPr lang="en-US" sz="1800" dirty="0">
                <a:solidFill>
                  <a:schemeClr val="bg1"/>
                </a:solidFill>
              </a:rPr>
            </a:br>
            <a:r>
              <a:rPr lang="en-US" sz="1800" dirty="0">
                <a:solidFill>
                  <a:schemeClr val="bg1"/>
                </a:solidFill>
              </a:rPr>
              <a:t>							Dept. of CSE (BUBT)</a:t>
            </a:r>
          </a:p>
          <a:p>
            <a:pPr algn="ctr"/>
            <a:endParaRPr lang="en-US" dirty="0"/>
          </a:p>
        </p:txBody>
      </p:sp>
      <p:pic>
        <p:nvPicPr>
          <p:cNvPr id="9" name="Picture 8">
            <a:extLst>
              <a:ext uri="{FF2B5EF4-FFF2-40B4-BE49-F238E27FC236}">
                <a16:creationId xmlns:a16="http://schemas.microsoft.com/office/drawing/2014/main" id="{A71AB123-E923-4EF1-BE40-FCE1BE863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40" y="274638"/>
            <a:ext cx="1509558" cy="15945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itle 1">
            <a:extLst>
              <a:ext uri="{FF2B5EF4-FFF2-40B4-BE49-F238E27FC236}">
                <a16:creationId xmlns:a16="http://schemas.microsoft.com/office/drawing/2014/main" id="{0ACA7BED-1681-4681-A043-D640966DDCBD}"/>
              </a:ext>
            </a:extLst>
          </p:cNvPr>
          <p:cNvSpPr>
            <a:spLocks noGrp="1"/>
          </p:cNvSpPr>
          <p:nvPr>
            <p:ph type="ctrTitle"/>
          </p:nvPr>
        </p:nvSpPr>
        <p:spPr>
          <a:xfrm>
            <a:off x="2200437" y="274638"/>
            <a:ext cx="8543365" cy="1594503"/>
          </a:xfrm>
        </p:spPr>
        <p:txBody>
          <a:bodyPr>
            <a:normAutofit fontScale="90000"/>
          </a:bodyPr>
          <a:lstStyle/>
          <a:p>
            <a:r>
              <a:rPr lang="en-US" dirty="0">
                <a:solidFill>
                  <a:srgbClr val="00B0F0"/>
                </a:solidFill>
                <a:effectLst>
                  <a:glow rad="228600">
                    <a:schemeClr val="accent1">
                      <a:satMod val="175000"/>
                      <a:alpha val="40000"/>
                    </a:schemeClr>
                  </a:glow>
                </a:effectLst>
              </a:rPr>
              <a:t>BANGLADESH UNIVERSITY OF BUSINESS &amp; TECHNOLOGY</a:t>
            </a:r>
          </a:p>
        </p:txBody>
      </p:sp>
      <p:sp>
        <p:nvSpPr>
          <p:cNvPr id="11" name="Subtitle 2">
            <a:extLst>
              <a:ext uri="{FF2B5EF4-FFF2-40B4-BE49-F238E27FC236}">
                <a16:creationId xmlns:a16="http://schemas.microsoft.com/office/drawing/2014/main" id="{861BBBBE-FEC7-4732-9496-AE61D2AFADEB}"/>
              </a:ext>
            </a:extLst>
          </p:cNvPr>
          <p:cNvSpPr>
            <a:spLocks noGrp="1"/>
          </p:cNvSpPr>
          <p:nvPr>
            <p:ph type="subTitle" idx="1"/>
          </p:nvPr>
        </p:nvSpPr>
        <p:spPr>
          <a:xfrm>
            <a:off x="3018211" y="2302164"/>
            <a:ext cx="6054351" cy="1126836"/>
          </a:xfrm>
        </p:spPr>
        <p:txBody>
          <a:bodyPr>
            <a:normAutofit/>
          </a:bodyPr>
          <a:lstStyle/>
          <a:p>
            <a:r>
              <a:rPr lang="en-US" sz="4000" b="1" dirty="0">
                <a:solidFill>
                  <a:srgbClr val="FFFF00"/>
                </a:solidFill>
                <a:latin typeface="Berlin Sans FB Demi" panose="020E0802020502020306" pitchFamily="34" charset="0"/>
              </a:rPr>
              <a:t>AARchive</a:t>
            </a:r>
            <a:r>
              <a:rPr lang="en-US" sz="4000" b="1" dirty="0">
                <a:solidFill>
                  <a:schemeClr val="bg1"/>
                </a:solidFill>
                <a:latin typeface="Berlin Sans FB Demi" panose="020E0802020502020306" pitchFamily="34" charset="0"/>
              </a:rPr>
              <a:t> </a:t>
            </a:r>
            <a:r>
              <a:rPr lang="en-US" sz="4000" b="1" dirty="0">
                <a:solidFill>
                  <a:schemeClr val="accent4"/>
                </a:solidFill>
                <a:effectLst/>
                <a:latin typeface="Berlin Sans FB Demi" panose="020E0802020502020306" pitchFamily="34" charset="0"/>
              </a:rPr>
              <a:t>TRIVIA</a:t>
            </a:r>
            <a:r>
              <a:rPr lang="en-US" sz="4000" b="1" dirty="0">
                <a:solidFill>
                  <a:schemeClr val="bg1"/>
                </a:solidFill>
                <a:effectLst/>
                <a:latin typeface="Berlin Sans FB Demi" panose="020E0802020502020306" pitchFamily="34" charset="0"/>
              </a:rPr>
              <a:t> </a:t>
            </a:r>
            <a:r>
              <a:rPr lang="en-US" sz="4000" b="1" dirty="0">
                <a:solidFill>
                  <a:srgbClr val="FFFF00"/>
                </a:solidFill>
                <a:effectLst/>
                <a:latin typeface="Berlin Sans FB Demi" panose="020E0802020502020306" pitchFamily="34" charset="0"/>
              </a:rPr>
              <a:t>GAME</a:t>
            </a:r>
          </a:p>
        </p:txBody>
      </p:sp>
      <p:sp>
        <p:nvSpPr>
          <p:cNvPr id="12" name="Rectangle: Diagonal Corners Snipped 11">
            <a:extLst>
              <a:ext uri="{FF2B5EF4-FFF2-40B4-BE49-F238E27FC236}">
                <a16:creationId xmlns:a16="http://schemas.microsoft.com/office/drawing/2014/main" id="{B5623951-EB23-4E54-83BA-6741C644F2BD}"/>
              </a:ext>
            </a:extLst>
          </p:cNvPr>
          <p:cNvSpPr/>
          <p:nvPr/>
        </p:nvSpPr>
        <p:spPr>
          <a:xfrm>
            <a:off x="685800" y="3429000"/>
            <a:ext cx="10905565" cy="3039035"/>
          </a:xfrm>
          <a:prstGeom prst="snip2DiagRect">
            <a:avLst/>
          </a:prstGeom>
          <a:noFill/>
          <a:ln w="19050">
            <a:solidFill>
              <a:srgbClr val="FFFF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ptagon 1">
            <a:extLst>
              <a:ext uri="{FF2B5EF4-FFF2-40B4-BE49-F238E27FC236}">
                <a16:creationId xmlns:a16="http://schemas.microsoft.com/office/drawing/2014/main" id="{984987FA-349C-4DAA-9339-D4E1F1F68543}"/>
              </a:ext>
            </a:extLst>
          </p:cNvPr>
          <p:cNvSpPr/>
          <p:nvPr/>
        </p:nvSpPr>
        <p:spPr>
          <a:xfrm>
            <a:off x="11858625" y="6381751"/>
            <a:ext cx="472327" cy="476250"/>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Black" panose="020B0A04020102020204" pitchFamily="34" charset="0"/>
              </a:rPr>
              <a:t>1</a:t>
            </a:r>
          </a:p>
        </p:txBody>
      </p:sp>
    </p:spTree>
    <p:extLst>
      <p:ext uri="{BB962C8B-B14F-4D97-AF65-F5344CB8AC3E}">
        <p14:creationId xmlns:p14="http://schemas.microsoft.com/office/powerpoint/2010/main" val="3821213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Partial Circle 3">
            <a:extLst>
              <a:ext uri="{FF2B5EF4-FFF2-40B4-BE49-F238E27FC236}">
                <a16:creationId xmlns:a16="http://schemas.microsoft.com/office/drawing/2014/main" id="{C3AD79A5-9BA9-4B07-914E-D8BC15A8C22A}"/>
              </a:ext>
            </a:extLst>
          </p:cNvPr>
          <p:cNvSpPr/>
          <p:nvPr/>
        </p:nvSpPr>
        <p:spPr>
          <a:xfrm rot="2763697">
            <a:off x="491010" y="1483359"/>
            <a:ext cx="3891280" cy="3891280"/>
          </a:xfrm>
          <a:prstGeom prst="pi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C31F0373-98EC-40A4-846D-D662F020135C}"/>
              </a:ext>
            </a:extLst>
          </p:cNvPr>
          <p:cNvSpPr/>
          <p:nvPr/>
        </p:nvSpPr>
        <p:spPr>
          <a:xfrm>
            <a:off x="3497487" y="2534919"/>
            <a:ext cx="1690242" cy="178816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n w="76200">
                  <a:solidFill>
                    <a:schemeClr val="tx1"/>
                  </a:solidFill>
                </a:ln>
                <a:solidFill>
                  <a:schemeClr val="bg1"/>
                </a:solidFill>
                <a:latin typeface="Arial Black" panose="020B0A04020102020204" pitchFamily="34" charset="0"/>
              </a:rPr>
              <a:t>4</a:t>
            </a:r>
          </a:p>
        </p:txBody>
      </p:sp>
      <p:sp>
        <p:nvSpPr>
          <p:cNvPr id="8" name="Title 1">
            <a:extLst>
              <a:ext uri="{FF2B5EF4-FFF2-40B4-BE49-F238E27FC236}">
                <a16:creationId xmlns:a16="http://schemas.microsoft.com/office/drawing/2014/main" id="{8A3E2AFF-ED82-40D1-BBCC-62CBF4C9C7D2}"/>
              </a:ext>
            </a:extLst>
          </p:cNvPr>
          <p:cNvSpPr>
            <a:spLocks noGrp="1"/>
          </p:cNvSpPr>
          <p:nvPr>
            <p:ph type="title"/>
          </p:nvPr>
        </p:nvSpPr>
        <p:spPr>
          <a:xfrm>
            <a:off x="6302265" y="953094"/>
            <a:ext cx="4775198" cy="5226984"/>
          </a:xfrm>
        </p:spPr>
        <p:txBody>
          <a:bodyPr>
            <a:normAutofit/>
          </a:bodyPr>
          <a:lstStyle/>
          <a:p>
            <a:r>
              <a:rPr lang="en-US" sz="6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Software</a:t>
            </a:r>
            <a:br>
              <a:rPr lang="en-US" sz="88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br>
            <a:r>
              <a:rPr lang="en-US" sz="88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 Design:</a:t>
            </a:r>
          </a:p>
        </p:txBody>
      </p:sp>
      <p:sp>
        <p:nvSpPr>
          <p:cNvPr id="9" name="Heptagon 8">
            <a:extLst>
              <a:ext uri="{FF2B5EF4-FFF2-40B4-BE49-F238E27FC236}">
                <a16:creationId xmlns:a16="http://schemas.microsoft.com/office/drawing/2014/main" id="{413AC859-CA66-427A-8226-2C7BE9DDB161}"/>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10</a:t>
            </a:r>
          </a:p>
        </p:txBody>
      </p:sp>
    </p:spTree>
    <p:extLst>
      <p:ext uri="{BB962C8B-B14F-4D97-AF65-F5344CB8AC3E}">
        <p14:creationId xmlns:p14="http://schemas.microsoft.com/office/powerpoint/2010/main" val="219777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B4949F4D-7A51-4B2E-A68D-6331D7958F1D}"/>
              </a:ext>
            </a:extLst>
          </p:cNvPr>
          <p:cNvSpPr/>
          <p:nvPr/>
        </p:nvSpPr>
        <p:spPr>
          <a:xfrm>
            <a:off x="1950242" y="328614"/>
            <a:ext cx="7986713"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SOFTWARE DESIGN</a:t>
            </a:r>
          </a:p>
        </p:txBody>
      </p:sp>
      <p:sp>
        <p:nvSpPr>
          <p:cNvPr id="21" name="Rectangle: Rounded Corners 20">
            <a:extLst>
              <a:ext uri="{FF2B5EF4-FFF2-40B4-BE49-F238E27FC236}">
                <a16:creationId xmlns:a16="http://schemas.microsoft.com/office/drawing/2014/main" id="{F4E36D55-6FD1-413B-99E3-DE9E72A73D9C}"/>
              </a:ext>
            </a:extLst>
          </p:cNvPr>
          <p:cNvSpPr/>
          <p:nvPr/>
        </p:nvSpPr>
        <p:spPr>
          <a:xfrm>
            <a:off x="4863408" y="1553767"/>
            <a:ext cx="2189018" cy="558935"/>
          </a:xfrm>
          <a:prstGeom prst="roundRect">
            <a:avLst/>
          </a:prstGeom>
          <a:solidFill>
            <a:srgbClr val="FFC000"/>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lgerian" panose="04020705040A02060702" pitchFamily="82" charset="0"/>
              </a:rPr>
              <a:t>MAIN MENU</a:t>
            </a:r>
          </a:p>
        </p:txBody>
      </p:sp>
      <p:graphicFrame>
        <p:nvGraphicFramePr>
          <p:cNvPr id="22" name="Diagram 21">
            <a:extLst>
              <a:ext uri="{FF2B5EF4-FFF2-40B4-BE49-F238E27FC236}">
                <a16:creationId xmlns:a16="http://schemas.microsoft.com/office/drawing/2014/main" id="{CD57FD22-5193-443A-9DFC-B5326B8DED0D}"/>
              </a:ext>
            </a:extLst>
          </p:cNvPr>
          <p:cNvGraphicFramePr/>
          <p:nvPr>
            <p:extLst>
              <p:ext uri="{D42A27DB-BD31-4B8C-83A1-F6EECF244321}">
                <p14:modId xmlns:p14="http://schemas.microsoft.com/office/powerpoint/2010/main" val="2281010004"/>
              </p:ext>
            </p:extLst>
          </p:nvPr>
        </p:nvGraphicFramePr>
        <p:xfrm>
          <a:off x="886691" y="3285722"/>
          <a:ext cx="10169236" cy="3365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3" name="Straight Arrow Connector 22">
            <a:extLst>
              <a:ext uri="{FF2B5EF4-FFF2-40B4-BE49-F238E27FC236}">
                <a16:creationId xmlns:a16="http://schemas.microsoft.com/office/drawing/2014/main" id="{70444285-4A37-42AA-BA0E-13FE9E513E79}"/>
              </a:ext>
            </a:extLst>
          </p:cNvPr>
          <p:cNvCxnSpPr>
            <a:stCxn id="21" idx="2"/>
          </p:cNvCxnSpPr>
          <p:nvPr/>
        </p:nvCxnSpPr>
        <p:spPr>
          <a:xfrm>
            <a:off x="5957917" y="2112702"/>
            <a:ext cx="4618" cy="480290"/>
          </a:xfrm>
          <a:prstGeom prst="straightConnector1">
            <a:avLst/>
          </a:prstGeom>
          <a:ln w="7620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2433853-3B10-460F-85F8-49103FA3C346}"/>
              </a:ext>
            </a:extLst>
          </p:cNvPr>
          <p:cNvCxnSpPr>
            <a:cxnSpLocks/>
          </p:cNvCxnSpPr>
          <p:nvPr/>
        </p:nvCxnSpPr>
        <p:spPr>
          <a:xfrm>
            <a:off x="2034309" y="2569899"/>
            <a:ext cx="7715135" cy="4621"/>
          </a:xfrm>
          <a:prstGeom prst="line">
            <a:avLst/>
          </a:prstGeom>
          <a:ln w="762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Arrow: Down 24">
            <a:extLst>
              <a:ext uri="{FF2B5EF4-FFF2-40B4-BE49-F238E27FC236}">
                <a16:creationId xmlns:a16="http://schemas.microsoft.com/office/drawing/2014/main" id="{DD46E766-6C76-40CD-9D38-12F417699384}"/>
              </a:ext>
            </a:extLst>
          </p:cNvPr>
          <p:cNvSpPr/>
          <p:nvPr/>
        </p:nvSpPr>
        <p:spPr>
          <a:xfrm>
            <a:off x="1982579" y="2611466"/>
            <a:ext cx="220766" cy="692729"/>
          </a:xfrm>
          <a:prstGeom prst="downArrow">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44D50BC5-862C-4929-A3C6-56F5266C2C87}"/>
              </a:ext>
            </a:extLst>
          </p:cNvPr>
          <p:cNvSpPr/>
          <p:nvPr/>
        </p:nvSpPr>
        <p:spPr>
          <a:xfrm>
            <a:off x="4462729" y="2597616"/>
            <a:ext cx="218904" cy="688105"/>
          </a:xfrm>
          <a:prstGeom prst="downArrow">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Down 26">
            <a:extLst>
              <a:ext uri="{FF2B5EF4-FFF2-40B4-BE49-F238E27FC236}">
                <a16:creationId xmlns:a16="http://schemas.microsoft.com/office/drawing/2014/main" id="{36A30ED9-A6F1-49C2-96FC-601C5E1161A8}"/>
              </a:ext>
            </a:extLst>
          </p:cNvPr>
          <p:cNvSpPr/>
          <p:nvPr/>
        </p:nvSpPr>
        <p:spPr>
          <a:xfrm>
            <a:off x="7014656" y="2602228"/>
            <a:ext cx="220767" cy="692728"/>
          </a:xfrm>
          <a:prstGeom prst="downArrow">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6592AEEB-AEB6-4620-870C-820A6A2E6EFE}"/>
              </a:ext>
            </a:extLst>
          </p:cNvPr>
          <p:cNvSpPr/>
          <p:nvPr/>
        </p:nvSpPr>
        <p:spPr>
          <a:xfrm>
            <a:off x="9585871" y="2604539"/>
            <a:ext cx="195811" cy="688105"/>
          </a:xfrm>
          <a:prstGeom prst="downArrow">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ptagon 13">
            <a:extLst>
              <a:ext uri="{FF2B5EF4-FFF2-40B4-BE49-F238E27FC236}">
                <a16:creationId xmlns:a16="http://schemas.microsoft.com/office/drawing/2014/main" id="{59D05622-A84E-49CA-BEFE-66392A75FC26}"/>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11</a:t>
            </a:r>
          </a:p>
        </p:txBody>
      </p:sp>
    </p:spTree>
    <p:extLst>
      <p:ext uri="{BB962C8B-B14F-4D97-AF65-F5344CB8AC3E}">
        <p14:creationId xmlns:p14="http://schemas.microsoft.com/office/powerpoint/2010/main" val="185865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graphicFrame>
        <p:nvGraphicFramePr>
          <p:cNvPr id="5" name="Diagram 4">
            <a:extLst>
              <a:ext uri="{FF2B5EF4-FFF2-40B4-BE49-F238E27FC236}">
                <a16:creationId xmlns:a16="http://schemas.microsoft.com/office/drawing/2014/main" id="{A579EC82-C915-4BB3-BDAD-BD570E1962F1}"/>
              </a:ext>
            </a:extLst>
          </p:cNvPr>
          <p:cNvGraphicFramePr/>
          <p:nvPr>
            <p:extLst>
              <p:ext uri="{D42A27DB-BD31-4B8C-83A1-F6EECF244321}">
                <p14:modId xmlns:p14="http://schemas.microsoft.com/office/powerpoint/2010/main" val="2161290406"/>
              </p:ext>
            </p:extLst>
          </p:nvPr>
        </p:nvGraphicFramePr>
        <p:xfrm>
          <a:off x="855229" y="290884"/>
          <a:ext cx="4636655" cy="1145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Arrow: Bent 7">
            <a:extLst>
              <a:ext uri="{FF2B5EF4-FFF2-40B4-BE49-F238E27FC236}">
                <a16:creationId xmlns:a16="http://schemas.microsoft.com/office/drawing/2014/main" id="{9F439D86-91EE-49D5-8D78-EBF842EE11E4}"/>
              </a:ext>
            </a:extLst>
          </p:cNvPr>
          <p:cNvSpPr/>
          <p:nvPr/>
        </p:nvSpPr>
        <p:spPr>
          <a:xfrm rot="5400000">
            <a:off x="4946071" y="736604"/>
            <a:ext cx="1253838" cy="1133763"/>
          </a:xfrm>
          <a:prstGeom prst="ben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EA3756E4-5BFF-4F52-8711-CD4C332DFCB3}"/>
              </a:ext>
            </a:extLst>
          </p:cNvPr>
          <p:cNvSpPr/>
          <p:nvPr/>
        </p:nvSpPr>
        <p:spPr>
          <a:xfrm>
            <a:off x="4672444" y="1930404"/>
            <a:ext cx="2466112" cy="528787"/>
          </a:xfrm>
          <a:prstGeom prst="rect">
            <a:avLst/>
          </a:prstGeom>
          <a:solidFill>
            <a:schemeClr val="tx2">
              <a:lumMod val="5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C000"/>
                </a:solidFill>
                <a:latin typeface="Bahnschrift Light SemiCondensed" panose="020B0502040204020203" pitchFamily="34" charset="0"/>
              </a:rPr>
              <a:t>CATEGORY</a:t>
            </a:r>
          </a:p>
        </p:txBody>
      </p:sp>
      <p:cxnSp>
        <p:nvCxnSpPr>
          <p:cNvPr id="10" name="Straight Arrow Connector 9">
            <a:extLst>
              <a:ext uri="{FF2B5EF4-FFF2-40B4-BE49-F238E27FC236}">
                <a16:creationId xmlns:a16="http://schemas.microsoft.com/office/drawing/2014/main" id="{0B10003B-F310-4552-8DE6-92078F595489}"/>
              </a:ext>
            </a:extLst>
          </p:cNvPr>
          <p:cNvCxnSpPr>
            <a:cxnSpLocks/>
          </p:cNvCxnSpPr>
          <p:nvPr/>
        </p:nvCxnSpPr>
        <p:spPr>
          <a:xfrm>
            <a:off x="5905500" y="2459191"/>
            <a:ext cx="0" cy="505682"/>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Diagram 10">
            <a:extLst>
              <a:ext uri="{FF2B5EF4-FFF2-40B4-BE49-F238E27FC236}">
                <a16:creationId xmlns:a16="http://schemas.microsoft.com/office/drawing/2014/main" id="{0C69222E-0D8F-40C1-9315-60DD16C2F0A8}"/>
              </a:ext>
            </a:extLst>
          </p:cNvPr>
          <p:cNvGraphicFramePr/>
          <p:nvPr>
            <p:extLst>
              <p:ext uri="{D42A27DB-BD31-4B8C-83A1-F6EECF244321}">
                <p14:modId xmlns:p14="http://schemas.microsoft.com/office/powerpoint/2010/main" val="250767379"/>
              </p:ext>
            </p:extLst>
          </p:nvPr>
        </p:nvGraphicFramePr>
        <p:xfrm>
          <a:off x="733137" y="2987978"/>
          <a:ext cx="10344726" cy="34810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Heptagon 11">
            <a:extLst>
              <a:ext uri="{FF2B5EF4-FFF2-40B4-BE49-F238E27FC236}">
                <a16:creationId xmlns:a16="http://schemas.microsoft.com/office/drawing/2014/main" id="{04FA6ADD-36D7-45FB-81DD-7B4D15C138D8}"/>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12</a:t>
            </a:r>
          </a:p>
        </p:txBody>
      </p:sp>
    </p:spTree>
    <p:extLst>
      <p:ext uri="{BB962C8B-B14F-4D97-AF65-F5344CB8AC3E}">
        <p14:creationId xmlns:p14="http://schemas.microsoft.com/office/powerpoint/2010/main" val="414880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graphicFrame>
        <p:nvGraphicFramePr>
          <p:cNvPr id="5" name="Diagram 4">
            <a:extLst>
              <a:ext uri="{FF2B5EF4-FFF2-40B4-BE49-F238E27FC236}">
                <a16:creationId xmlns:a16="http://schemas.microsoft.com/office/drawing/2014/main" id="{84634009-8E6D-4B0D-BC09-9C45136D6E2A}"/>
              </a:ext>
            </a:extLst>
          </p:cNvPr>
          <p:cNvGraphicFramePr/>
          <p:nvPr>
            <p:extLst>
              <p:ext uri="{D42A27DB-BD31-4B8C-83A1-F6EECF244321}">
                <p14:modId xmlns:p14="http://schemas.microsoft.com/office/powerpoint/2010/main" val="57607248"/>
              </p:ext>
            </p:extLst>
          </p:nvPr>
        </p:nvGraphicFramePr>
        <p:xfrm>
          <a:off x="1167229" y="729539"/>
          <a:ext cx="3734970" cy="1616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Arrow: Bent 7">
            <a:extLst>
              <a:ext uri="{FF2B5EF4-FFF2-40B4-BE49-F238E27FC236}">
                <a16:creationId xmlns:a16="http://schemas.microsoft.com/office/drawing/2014/main" id="{12C36C0B-F04B-4547-9F02-F8403CD101CB}"/>
              </a:ext>
            </a:extLst>
          </p:cNvPr>
          <p:cNvSpPr/>
          <p:nvPr/>
        </p:nvSpPr>
        <p:spPr>
          <a:xfrm rot="5400000">
            <a:off x="4742804" y="1550421"/>
            <a:ext cx="1909755" cy="1590964"/>
          </a:xfrm>
          <a:prstGeom prst="bentArrow">
            <a:avLst/>
          </a:prstGeom>
          <a:solidFill>
            <a:srgbClr val="FFFF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85BFEF02-22EA-403D-930F-6D4E04495FC3}"/>
              </a:ext>
            </a:extLst>
          </p:cNvPr>
          <p:cNvSpPr txBox="1"/>
          <p:nvPr/>
        </p:nvSpPr>
        <p:spPr>
          <a:xfrm>
            <a:off x="3232727" y="3403501"/>
            <a:ext cx="5929745" cy="1323439"/>
          </a:xfrm>
          <a:prstGeom prst="rect">
            <a:avLst/>
          </a:prstGeom>
          <a:solidFill>
            <a:schemeClr val="tx1">
              <a:lumMod val="85000"/>
              <a:lumOff val="15000"/>
            </a:schemeClr>
          </a:solidFill>
          <a:ln w="57150">
            <a:solidFill>
              <a:srgbClr val="FFC000"/>
            </a:solidFill>
          </a:ln>
        </p:spPr>
        <p:txBody>
          <a:bodyPr wrap="square" rtlCol="0">
            <a:spAutoFit/>
          </a:bodyPr>
          <a:lstStyle/>
          <a:p>
            <a:r>
              <a:rPr lang="en-US" sz="4000" dirty="0">
                <a:solidFill>
                  <a:srgbClr val="DFCA88"/>
                </a:solidFill>
                <a:latin typeface="Adobe Devanagari" panose="02040503050201020203" pitchFamily="18" charset="0"/>
                <a:cs typeface="Adobe Devanagari" panose="02040503050201020203" pitchFamily="18" charset="0"/>
              </a:rPr>
              <a:t>SCORE LIST OF EVERY PLAYER WHO LOGGED IN</a:t>
            </a:r>
          </a:p>
        </p:txBody>
      </p:sp>
      <p:sp>
        <p:nvSpPr>
          <p:cNvPr id="10" name="Heptagon 9">
            <a:extLst>
              <a:ext uri="{FF2B5EF4-FFF2-40B4-BE49-F238E27FC236}">
                <a16:creationId xmlns:a16="http://schemas.microsoft.com/office/drawing/2014/main" id="{7D7A973B-64CC-4E08-9D47-4E77D73D6199}"/>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13</a:t>
            </a:r>
          </a:p>
        </p:txBody>
      </p:sp>
    </p:spTree>
    <p:extLst>
      <p:ext uri="{BB962C8B-B14F-4D97-AF65-F5344CB8AC3E}">
        <p14:creationId xmlns:p14="http://schemas.microsoft.com/office/powerpoint/2010/main" val="201193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Partial Circle 3">
            <a:extLst>
              <a:ext uri="{FF2B5EF4-FFF2-40B4-BE49-F238E27FC236}">
                <a16:creationId xmlns:a16="http://schemas.microsoft.com/office/drawing/2014/main" id="{B5871F11-25CA-4BA0-B085-BB7B7B5F6223}"/>
              </a:ext>
            </a:extLst>
          </p:cNvPr>
          <p:cNvSpPr/>
          <p:nvPr/>
        </p:nvSpPr>
        <p:spPr>
          <a:xfrm rot="2763697">
            <a:off x="491010" y="1483359"/>
            <a:ext cx="3891280" cy="3891280"/>
          </a:xfrm>
          <a:prstGeom prst="pi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C4D0FD00-96CD-4C81-B8DF-5BC324AAB480}"/>
              </a:ext>
            </a:extLst>
          </p:cNvPr>
          <p:cNvSpPr/>
          <p:nvPr/>
        </p:nvSpPr>
        <p:spPr>
          <a:xfrm>
            <a:off x="3497487" y="2534919"/>
            <a:ext cx="1690242" cy="178816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n w="76200">
                  <a:solidFill>
                    <a:schemeClr val="tx1"/>
                  </a:solidFill>
                </a:ln>
                <a:solidFill>
                  <a:schemeClr val="bg1"/>
                </a:solidFill>
                <a:latin typeface="Arial Black" panose="020B0A04020102020204" pitchFamily="34" charset="0"/>
              </a:rPr>
              <a:t>5</a:t>
            </a:r>
          </a:p>
        </p:txBody>
      </p:sp>
      <p:sp>
        <p:nvSpPr>
          <p:cNvPr id="8" name="Title 1">
            <a:extLst>
              <a:ext uri="{FF2B5EF4-FFF2-40B4-BE49-F238E27FC236}">
                <a16:creationId xmlns:a16="http://schemas.microsoft.com/office/drawing/2014/main" id="{F5FC8DE2-B9EC-43B4-AFA9-621B0966AC19}"/>
              </a:ext>
            </a:extLst>
          </p:cNvPr>
          <p:cNvSpPr>
            <a:spLocks noGrp="1"/>
          </p:cNvSpPr>
          <p:nvPr>
            <p:ph type="title"/>
          </p:nvPr>
        </p:nvSpPr>
        <p:spPr>
          <a:xfrm>
            <a:off x="6096000" y="1402368"/>
            <a:ext cx="5788933" cy="4816192"/>
          </a:xfrm>
        </p:spPr>
        <p:txBody>
          <a:bodyPr>
            <a:normAutofit/>
          </a:bodyPr>
          <a:lstStyle/>
          <a:p>
            <a:r>
              <a:rPr lang="en-US" sz="80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TOOLS &amp; SOFTWARE </a:t>
            </a:r>
            <a:br>
              <a:rPr lang="en-US" sz="80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br>
            <a:r>
              <a:rPr lang="en-US" sz="80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USED</a:t>
            </a:r>
          </a:p>
        </p:txBody>
      </p:sp>
      <p:sp>
        <p:nvSpPr>
          <p:cNvPr id="9" name="Heptagon 8">
            <a:extLst>
              <a:ext uri="{FF2B5EF4-FFF2-40B4-BE49-F238E27FC236}">
                <a16:creationId xmlns:a16="http://schemas.microsoft.com/office/drawing/2014/main" id="{878F5680-2DFC-4FD9-A744-6C25B030F83D}"/>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14</a:t>
            </a:r>
          </a:p>
        </p:txBody>
      </p:sp>
    </p:spTree>
    <p:extLst>
      <p:ext uri="{BB962C8B-B14F-4D97-AF65-F5344CB8AC3E}">
        <p14:creationId xmlns:p14="http://schemas.microsoft.com/office/powerpoint/2010/main" val="146021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CD559FA0-C774-433E-955E-9406E88DA09D}"/>
              </a:ext>
            </a:extLst>
          </p:cNvPr>
          <p:cNvSpPr/>
          <p:nvPr/>
        </p:nvSpPr>
        <p:spPr>
          <a:xfrm>
            <a:off x="1950242" y="328614"/>
            <a:ext cx="7986713"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REQUIREMENTS</a:t>
            </a:r>
          </a:p>
        </p:txBody>
      </p:sp>
      <p:sp>
        <p:nvSpPr>
          <p:cNvPr id="8" name="Rectangle: Diagonal Corners Snipped 7">
            <a:extLst>
              <a:ext uri="{FF2B5EF4-FFF2-40B4-BE49-F238E27FC236}">
                <a16:creationId xmlns:a16="http://schemas.microsoft.com/office/drawing/2014/main" id="{325A342E-CEDD-41D8-B705-8DD1836640FC}"/>
              </a:ext>
            </a:extLst>
          </p:cNvPr>
          <p:cNvSpPr/>
          <p:nvPr/>
        </p:nvSpPr>
        <p:spPr>
          <a:xfrm>
            <a:off x="714375" y="2300288"/>
            <a:ext cx="10744200" cy="4000500"/>
          </a:xfrm>
          <a:prstGeom prst="snip2DiagRect">
            <a:avLst/>
          </a:prstGeom>
          <a:solidFill>
            <a:schemeClr val="tx1">
              <a:lumMod val="85000"/>
              <a:lumOff val="15000"/>
              <a:alpha val="59000"/>
            </a:schemeClr>
          </a:solidFill>
          <a:ln w="28575">
            <a:solidFill>
              <a:srgbClr val="FFFF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u="sng" dirty="0"/>
          </a:p>
          <a:p>
            <a:endParaRPr lang="en-US" u="sng" dirty="0"/>
          </a:p>
          <a:p>
            <a:endParaRPr lang="en-US" u="sng" dirty="0"/>
          </a:p>
          <a:p>
            <a:endParaRPr lang="en-US" u="sng" dirty="0"/>
          </a:p>
          <a:p>
            <a:endParaRPr lang="en-US" u="sng" dirty="0"/>
          </a:p>
          <a:p>
            <a:endParaRPr lang="en-US" u="sng" dirty="0"/>
          </a:p>
          <a:p>
            <a:r>
              <a:rPr lang="en-US" b="1" i="1" u="sng" dirty="0">
                <a:solidFill>
                  <a:srgbClr val="FFFF00"/>
                </a:solidFill>
              </a:rPr>
              <a:t>MINIMUM REQUIREMENTS                                                                         </a:t>
            </a:r>
          </a:p>
          <a:p>
            <a:endParaRPr lang="en-US" u="sng" dirty="0"/>
          </a:p>
          <a:p>
            <a:r>
              <a:rPr lang="en-US" dirty="0">
                <a:solidFill>
                  <a:schemeClr val="accent4"/>
                </a:solidFill>
              </a:rPr>
              <a:t>PROCESSOR: </a:t>
            </a:r>
            <a:r>
              <a:rPr lang="en-US" dirty="0"/>
              <a:t>CORE i3 AND ABOVE                                                </a:t>
            </a:r>
          </a:p>
          <a:p>
            <a:endParaRPr lang="en-US" dirty="0"/>
          </a:p>
          <a:p>
            <a:r>
              <a:rPr lang="en-US" dirty="0">
                <a:solidFill>
                  <a:schemeClr val="accent4"/>
                </a:solidFill>
              </a:rPr>
              <a:t>RAM: </a:t>
            </a:r>
            <a:r>
              <a:rPr lang="en-US" dirty="0"/>
              <a:t>1 GB</a:t>
            </a:r>
          </a:p>
          <a:p>
            <a:endParaRPr lang="en-US" dirty="0"/>
          </a:p>
          <a:p>
            <a:r>
              <a:rPr lang="en-US" dirty="0">
                <a:solidFill>
                  <a:schemeClr val="accent4"/>
                </a:solidFill>
              </a:rPr>
              <a:t>STORAGE: </a:t>
            </a:r>
            <a:r>
              <a:rPr lang="en-US" dirty="0"/>
              <a:t>1 GB</a:t>
            </a:r>
          </a:p>
          <a:p>
            <a:endParaRPr lang="en-US" dirty="0"/>
          </a:p>
          <a:p>
            <a:r>
              <a:rPr lang="en-US" dirty="0">
                <a:solidFill>
                  <a:schemeClr val="accent4"/>
                </a:solidFill>
              </a:rPr>
              <a:t>OPERATING SYSTEM: </a:t>
            </a:r>
            <a:r>
              <a:rPr lang="en-US" dirty="0"/>
              <a:t>WINDOWS 7 AND ABOVE</a:t>
            </a:r>
          </a:p>
          <a:p>
            <a:endParaRPr lang="en-US" u="sng" dirty="0"/>
          </a:p>
          <a:p>
            <a:endParaRPr lang="en-US" u="sng" dirty="0"/>
          </a:p>
          <a:p>
            <a:endParaRPr lang="en-US" u="sng" dirty="0"/>
          </a:p>
          <a:p>
            <a:endParaRPr lang="en-US" u="sng" dirty="0"/>
          </a:p>
          <a:p>
            <a:endParaRPr lang="en-US" u="sng" dirty="0"/>
          </a:p>
          <a:p>
            <a:endParaRPr lang="en-US" u="sng" dirty="0"/>
          </a:p>
          <a:p>
            <a:endParaRPr lang="en-US" u="sng" dirty="0"/>
          </a:p>
        </p:txBody>
      </p:sp>
      <p:sp>
        <p:nvSpPr>
          <p:cNvPr id="9" name="TextBox 8">
            <a:extLst>
              <a:ext uri="{FF2B5EF4-FFF2-40B4-BE49-F238E27FC236}">
                <a16:creationId xmlns:a16="http://schemas.microsoft.com/office/drawing/2014/main" id="{EF43E6AE-2CAA-4100-B232-CC704496DB99}"/>
              </a:ext>
            </a:extLst>
          </p:cNvPr>
          <p:cNvSpPr txBox="1"/>
          <p:nvPr/>
        </p:nvSpPr>
        <p:spPr>
          <a:xfrm>
            <a:off x="7008018" y="2943225"/>
            <a:ext cx="3700462" cy="646331"/>
          </a:xfrm>
          <a:prstGeom prst="rect">
            <a:avLst/>
          </a:prstGeom>
          <a:noFill/>
        </p:spPr>
        <p:txBody>
          <a:bodyPr wrap="square" rtlCol="0">
            <a:spAutoFit/>
          </a:bodyPr>
          <a:lstStyle/>
          <a:p>
            <a:r>
              <a:rPr lang="en-US" sz="1800" b="1" i="1" u="sng" dirty="0">
                <a:solidFill>
                  <a:srgbClr val="FFFF00"/>
                </a:solidFill>
              </a:rPr>
              <a:t>Software's we have used</a:t>
            </a:r>
          </a:p>
          <a:p>
            <a:endParaRPr lang="en-US" b="1" i="1" u="sng" dirty="0">
              <a:solidFill>
                <a:srgbClr val="FFFF00"/>
              </a:solidFill>
            </a:endParaRPr>
          </a:p>
        </p:txBody>
      </p:sp>
      <p:sp>
        <p:nvSpPr>
          <p:cNvPr id="10" name="TextBox 9">
            <a:extLst>
              <a:ext uri="{FF2B5EF4-FFF2-40B4-BE49-F238E27FC236}">
                <a16:creationId xmlns:a16="http://schemas.microsoft.com/office/drawing/2014/main" id="{6DCB315C-E84B-4B68-A6E9-F2035B11B284}"/>
              </a:ext>
            </a:extLst>
          </p:cNvPr>
          <p:cNvSpPr txBox="1"/>
          <p:nvPr/>
        </p:nvSpPr>
        <p:spPr>
          <a:xfrm>
            <a:off x="7108029" y="3838873"/>
            <a:ext cx="2928937" cy="923330"/>
          </a:xfrm>
          <a:prstGeom prst="rect">
            <a:avLst/>
          </a:prstGeom>
          <a:noFill/>
        </p:spPr>
        <p:txBody>
          <a:bodyPr wrap="square" rtlCol="0">
            <a:spAutoFit/>
          </a:bodyPr>
          <a:lstStyle/>
          <a:p>
            <a:r>
              <a:rPr lang="en-US" dirty="0">
                <a:solidFill>
                  <a:schemeClr val="accent2"/>
                </a:solidFill>
              </a:rPr>
              <a:t>IDE: </a:t>
            </a:r>
            <a:r>
              <a:rPr lang="en-US" dirty="0">
                <a:solidFill>
                  <a:schemeClr val="bg1"/>
                </a:solidFill>
              </a:rPr>
              <a:t>CODEBLOCKS</a:t>
            </a:r>
          </a:p>
          <a:p>
            <a:endParaRPr lang="en-US" dirty="0"/>
          </a:p>
          <a:p>
            <a:r>
              <a:rPr lang="en-US" dirty="0">
                <a:solidFill>
                  <a:schemeClr val="accent2"/>
                </a:solidFill>
              </a:rPr>
              <a:t>COMPILER: </a:t>
            </a:r>
            <a:r>
              <a:rPr lang="en-US" dirty="0">
                <a:solidFill>
                  <a:schemeClr val="bg1"/>
                </a:solidFill>
              </a:rPr>
              <a:t>GNU GCC</a:t>
            </a:r>
          </a:p>
        </p:txBody>
      </p:sp>
      <p:sp>
        <p:nvSpPr>
          <p:cNvPr id="11" name="Heptagon 10">
            <a:extLst>
              <a:ext uri="{FF2B5EF4-FFF2-40B4-BE49-F238E27FC236}">
                <a16:creationId xmlns:a16="http://schemas.microsoft.com/office/drawing/2014/main" id="{E3349F97-9649-4340-A361-912A1D8DB2D5}"/>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15</a:t>
            </a:r>
          </a:p>
        </p:txBody>
      </p:sp>
    </p:spTree>
    <p:extLst>
      <p:ext uri="{BB962C8B-B14F-4D97-AF65-F5344CB8AC3E}">
        <p14:creationId xmlns:p14="http://schemas.microsoft.com/office/powerpoint/2010/main" val="2461952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Partial Circle 3">
            <a:extLst>
              <a:ext uri="{FF2B5EF4-FFF2-40B4-BE49-F238E27FC236}">
                <a16:creationId xmlns:a16="http://schemas.microsoft.com/office/drawing/2014/main" id="{C3AD79A5-9BA9-4B07-914E-D8BC15A8C22A}"/>
              </a:ext>
            </a:extLst>
          </p:cNvPr>
          <p:cNvSpPr/>
          <p:nvPr/>
        </p:nvSpPr>
        <p:spPr>
          <a:xfrm rot="2763697">
            <a:off x="491010" y="1483359"/>
            <a:ext cx="3891280" cy="3891280"/>
          </a:xfrm>
          <a:prstGeom prst="pi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C31F0373-98EC-40A4-846D-D662F020135C}"/>
              </a:ext>
            </a:extLst>
          </p:cNvPr>
          <p:cNvSpPr/>
          <p:nvPr/>
        </p:nvSpPr>
        <p:spPr>
          <a:xfrm>
            <a:off x="3497487" y="2534919"/>
            <a:ext cx="1690242" cy="178816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n w="76200">
                  <a:solidFill>
                    <a:schemeClr val="tx1"/>
                  </a:solidFill>
                </a:ln>
                <a:solidFill>
                  <a:schemeClr val="bg1"/>
                </a:solidFill>
                <a:latin typeface="Arial Black" panose="020B0A04020102020204" pitchFamily="34" charset="0"/>
              </a:rPr>
              <a:t>6</a:t>
            </a:r>
          </a:p>
        </p:txBody>
      </p:sp>
      <p:sp>
        <p:nvSpPr>
          <p:cNvPr id="9" name="Title 1">
            <a:extLst>
              <a:ext uri="{FF2B5EF4-FFF2-40B4-BE49-F238E27FC236}">
                <a16:creationId xmlns:a16="http://schemas.microsoft.com/office/drawing/2014/main" id="{62755EE4-AB5E-482F-8C54-338B5B9A1336}"/>
              </a:ext>
            </a:extLst>
          </p:cNvPr>
          <p:cNvSpPr>
            <a:spLocks noGrp="1"/>
          </p:cNvSpPr>
          <p:nvPr>
            <p:ph type="title"/>
          </p:nvPr>
        </p:nvSpPr>
        <p:spPr>
          <a:xfrm>
            <a:off x="6299200" y="1029720"/>
            <a:ext cx="4702175" cy="4807662"/>
          </a:xfrm>
        </p:spPr>
        <p:txBody>
          <a:bodyPr>
            <a:normAutofit/>
          </a:bodyPr>
          <a:lstStyle/>
          <a:p>
            <a:r>
              <a:rPr lang="en-US" sz="8000" dirty="0">
                <a:ln w="12700">
                  <a:solidFill>
                    <a:schemeClr val="tx1">
                      <a:lumMod val="85000"/>
                      <a:lumOff val="1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MODULES</a:t>
            </a:r>
          </a:p>
        </p:txBody>
      </p:sp>
      <p:sp>
        <p:nvSpPr>
          <p:cNvPr id="8" name="Heptagon 7">
            <a:extLst>
              <a:ext uri="{FF2B5EF4-FFF2-40B4-BE49-F238E27FC236}">
                <a16:creationId xmlns:a16="http://schemas.microsoft.com/office/drawing/2014/main" id="{42636073-C574-403D-9EA8-F987F01524B4}"/>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16</a:t>
            </a:r>
          </a:p>
        </p:txBody>
      </p:sp>
    </p:spTree>
    <p:extLst>
      <p:ext uri="{BB962C8B-B14F-4D97-AF65-F5344CB8AC3E}">
        <p14:creationId xmlns:p14="http://schemas.microsoft.com/office/powerpoint/2010/main" val="1240960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5" name="Hexagon 4">
            <a:extLst>
              <a:ext uri="{FF2B5EF4-FFF2-40B4-BE49-F238E27FC236}">
                <a16:creationId xmlns:a16="http://schemas.microsoft.com/office/drawing/2014/main" id="{A8B501F4-74AE-4210-9022-E783D40D8374}"/>
              </a:ext>
            </a:extLst>
          </p:cNvPr>
          <p:cNvSpPr/>
          <p:nvPr/>
        </p:nvSpPr>
        <p:spPr>
          <a:xfrm>
            <a:off x="1950242" y="328614"/>
            <a:ext cx="7986713"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MODULES</a:t>
            </a:r>
          </a:p>
        </p:txBody>
      </p:sp>
      <p:sp>
        <p:nvSpPr>
          <p:cNvPr id="2" name="Rectangle: Diagonal Corners Snipped 1">
            <a:extLst>
              <a:ext uri="{FF2B5EF4-FFF2-40B4-BE49-F238E27FC236}">
                <a16:creationId xmlns:a16="http://schemas.microsoft.com/office/drawing/2014/main" id="{5FB448A1-D32B-4CA2-82DB-78FA476F31C9}"/>
              </a:ext>
            </a:extLst>
          </p:cNvPr>
          <p:cNvSpPr/>
          <p:nvPr/>
        </p:nvSpPr>
        <p:spPr>
          <a:xfrm>
            <a:off x="3717559" y="2202149"/>
            <a:ext cx="4452078" cy="3882453"/>
          </a:xfrm>
          <a:prstGeom prst="snip2DiagRect">
            <a:avLst/>
          </a:prstGeom>
          <a:solidFill>
            <a:schemeClr val="bg2">
              <a:lumMod val="25000"/>
              <a:alpha val="83000"/>
            </a:schemeClr>
          </a:solidFill>
          <a:ln w="28575">
            <a:solidFill>
              <a:srgbClr val="FFFF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2800" dirty="0">
                <a:solidFill>
                  <a:srgbClr val="FFFF00"/>
                </a:solidFill>
              </a:rPr>
              <a:t>USER MENU</a:t>
            </a:r>
          </a:p>
          <a:p>
            <a:pPr marL="342900" indent="-342900">
              <a:buAutoNum type="arabicPeriod"/>
            </a:pPr>
            <a:endParaRPr lang="en-US" sz="2800" dirty="0">
              <a:solidFill>
                <a:srgbClr val="FFFF00"/>
              </a:solidFill>
            </a:endParaRPr>
          </a:p>
          <a:p>
            <a:pPr marL="342900" indent="-342900">
              <a:buAutoNum type="arabicPeriod"/>
            </a:pPr>
            <a:r>
              <a:rPr lang="en-US" sz="2800" dirty="0">
                <a:solidFill>
                  <a:srgbClr val="FFFF00"/>
                </a:solidFill>
              </a:rPr>
              <a:t>SOFTWARE MANUAL</a:t>
            </a:r>
          </a:p>
          <a:p>
            <a:pPr marL="342900" indent="-342900">
              <a:buAutoNum type="arabicPeriod"/>
            </a:pPr>
            <a:endParaRPr lang="en-US" sz="2800" dirty="0">
              <a:solidFill>
                <a:srgbClr val="FFFF00"/>
              </a:solidFill>
            </a:endParaRPr>
          </a:p>
          <a:p>
            <a:pPr marL="342900" indent="-342900">
              <a:buAutoNum type="arabicPeriod"/>
            </a:pPr>
            <a:r>
              <a:rPr lang="en-US" sz="2800" dirty="0">
                <a:solidFill>
                  <a:srgbClr val="FFFF00"/>
                </a:solidFill>
              </a:rPr>
              <a:t>EXIT</a:t>
            </a:r>
          </a:p>
          <a:p>
            <a:endParaRPr lang="en-US" dirty="0">
              <a:solidFill>
                <a:srgbClr val="FFFF00"/>
              </a:solidFill>
            </a:endParaRPr>
          </a:p>
          <a:p>
            <a:endParaRPr lang="en-US" dirty="0">
              <a:solidFill>
                <a:srgbClr val="FFFF00"/>
              </a:solidFill>
            </a:endParaRPr>
          </a:p>
        </p:txBody>
      </p:sp>
      <p:cxnSp>
        <p:nvCxnSpPr>
          <p:cNvPr id="8" name="Straight Connector 7">
            <a:extLst>
              <a:ext uri="{FF2B5EF4-FFF2-40B4-BE49-F238E27FC236}">
                <a16:creationId xmlns:a16="http://schemas.microsoft.com/office/drawing/2014/main" id="{E84642F2-73C8-41BC-AF3C-7F1C32567A95}"/>
              </a:ext>
            </a:extLst>
          </p:cNvPr>
          <p:cNvCxnSpPr>
            <a:cxnSpLocks/>
          </p:cNvCxnSpPr>
          <p:nvPr/>
        </p:nvCxnSpPr>
        <p:spPr>
          <a:xfrm>
            <a:off x="3717559" y="5381469"/>
            <a:ext cx="4452078" cy="0"/>
          </a:xfrm>
          <a:prstGeom prst="line">
            <a:avLst/>
          </a:prstGeom>
          <a:ln w="28575">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04B17A5-6C00-46C9-B813-59047652D64A}"/>
              </a:ext>
            </a:extLst>
          </p:cNvPr>
          <p:cNvSpPr txBox="1"/>
          <p:nvPr/>
        </p:nvSpPr>
        <p:spPr>
          <a:xfrm>
            <a:off x="4826832" y="5537337"/>
            <a:ext cx="4452078" cy="461665"/>
          </a:xfrm>
          <a:prstGeom prst="rect">
            <a:avLst/>
          </a:prstGeom>
          <a:noFill/>
        </p:spPr>
        <p:txBody>
          <a:bodyPr wrap="square" rtlCol="0">
            <a:spAutoFit/>
          </a:bodyPr>
          <a:lstStyle/>
          <a:p>
            <a:r>
              <a:rPr lang="en-US" sz="2400" dirty="0">
                <a:solidFill>
                  <a:schemeClr val="accent4">
                    <a:lumMod val="60000"/>
                    <a:lumOff val="40000"/>
                  </a:schemeClr>
                </a:solidFill>
              </a:rPr>
              <a:t>PLAYER’S MODULE</a:t>
            </a:r>
          </a:p>
        </p:txBody>
      </p:sp>
      <p:sp>
        <p:nvSpPr>
          <p:cNvPr id="9" name="Heptagon 8">
            <a:extLst>
              <a:ext uri="{FF2B5EF4-FFF2-40B4-BE49-F238E27FC236}">
                <a16:creationId xmlns:a16="http://schemas.microsoft.com/office/drawing/2014/main" id="{C1FD839A-9673-458F-9BB3-EA498A28192A}"/>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17</a:t>
            </a:r>
          </a:p>
        </p:txBody>
      </p:sp>
    </p:spTree>
    <p:extLst>
      <p:ext uri="{BB962C8B-B14F-4D97-AF65-F5344CB8AC3E}">
        <p14:creationId xmlns:p14="http://schemas.microsoft.com/office/powerpoint/2010/main" val="744057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22FB095A-DD01-4005-BC97-5F806A9B908B}"/>
              </a:ext>
            </a:extLst>
          </p:cNvPr>
          <p:cNvSpPr/>
          <p:nvPr/>
        </p:nvSpPr>
        <p:spPr>
          <a:xfrm>
            <a:off x="1932118" y="114304"/>
            <a:ext cx="7986713"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PLAYER’S MODULE</a:t>
            </a:r>
          </a:p>
        </p:txBody>
      </p:sp>
      <p:sp>
        <p:nvSpPr>
          <p:cNvPr id="8" name="Hexagon 7">
            <a:extLst>
              <a:ext uri="{FF2B5EF4-FFF2-40B4-BE49-F238E27FC236}">
                <a16:creationId xmlns:a16="http://schemas.microsoft.com/office/drawing/2014/main" id="{1E736396-5BC8-4908-AB32-F9B20CB7E900}"/>
              </a:ext>
            </a:extLst>
          </p:cNvPr>
          <p:cNvSpPr/>
          <p:nvPr/>
        </p:nvSpPr>
        <p:spPr>
          <a:xfrm>
            <a:off x="3557320" y="1328746"/>
            <a:ext cx="4736308"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USER MENU</a:t>
            </a:r>
          </a:p>
        </p:txBody>
      </p:sp>
      <p:sp>
        <p:nvSpPr>
          <p:cNvPr id="9" name="Arrow: Pentagon 8">
            <a:extLst>
              <a:ext uri="{FF2B5EF4-FFF2-40B4-BE49-F238E27FC236}">
                <a16:creationId xmlns:a16="http://schemas.microsoft.com/office/drawing/2014/main" id="{78AE595B-B2EF-44E2-8D2B-09E897BEEAE6}"/>
              </a:ext>
            </a:extLst>
          </p:cNvPr>
          <p:cNvSpPr/>
          <p:nvPr/>
        </p:nvSpPr>
        <p:spPr>
          <a:xfrm>
            <a:off x="2303465" y="2657466"/>
            <a:ext cx="8426447" cy="771534"/>
          </a:xfrm>
          <a:prstGeom prst="homePlate">
            <a:avLst/>
          </a:prstGeom>
          <a:solidFill>
            <a:schemeClr val="bg2">
              <a:lumMod val="1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DFCA88"/>
              </a:solidFill>
              <a:latin typeface="Bahnschrift Condensed" panose="020B0502040204020203" pitchFamily="34" charset="0"/>
            </a:endParaRPr>
          </a:p>
          <a:p>
            <a:pPr algn="ctr"/>
            <a:endParaRPr lang="en-US" sz="2800" dirty="0">
              <a:solidFill>
                <a:srgbClr val="DFCA88"/>
              </a:solidFill>
              <a:latin typeface="Bahnschrift Condensed" panose="020B0502040204020203" pitchFamily="34" charset="0"/>
            </a:endParaRPr>
          </a:p>
          <a:p>
            <a:pPr algn="ctr"/>
            <a:r>
              <a:rPr lang="en-US" sz="2800" dirty="0">
                <a:solidFill>
                  <a:srgbClr val="DFCA88"/>
                </a:solidFill>
                <a:latin typeface="Bahnschrift Condensed" panose="020B0502040204020203" pitchFamily="34" charset="0"/>
              </a:rPr>
              <a:t>            Register with unique name &amp; password</a:t>
            </a:r>
          </a:p>
          <a:p>
            <a:pPr algn="ctr"/>
            <a:endParaRPr lang="en-US" sz="2800" dirty="0">
              <a:solidFill>
                <a:srgbClr val="DFCA88"/>
              </a:solidFill>
              <a:latin typeface="Bahnschrift Condensed" panose="020B0502040204020203" pitchFamily="34" charset="0"/>
            </a:endParaRPr>
          </a:p>
          <a:p>
            <a:pPr algn="ctr"/>
            <a:endParaRPr lang="en-US" sz="2800" dirty="0">
              <a:solidFill>
                <a:srgbClr val="DFCA88"/>
              </a:solidFill>
              <a:latin typeface="Bahnschrift Condensed" panose="020B0502040204020203" pitchFamily="34" charset="0"/>
            </a:endParaRPr>
          </a:p>
        </p:txBody>
      </p:sp>
      <p:sp>
        <p:nvSpPr>
          <p:cNvPr id="13" name="Arrow: Pentagon 12">
            <a:extLst>
              <a:ext uri="{FF2B5EF4-FFF2-40B4-BE49-F238E27FC236}">
                <a16:creationId xmlns:a16="http://schemas.microsoft.com/office/drawing/2014/main" id="{0C4C8F29-4507-44FE-A2E7-469008844DE0}"/>
              </a:ext>
            </a:extLst>
          </p:cNvPr>
          <p:cNvSpPr/>
          <p:nvPr/>
        </p:nvSpPr>
        <p:spPr>
          <a:xfrm>
            <a:off x="2303466" y="4632721"/>
            <a:ext cx="7226296" cy="771534"/>
          </a:xfrm>
          <a:prstGeom prst="homePlate">
            <a:avLst/>
          </a:prstGeom>
          <a:solidFill>
            <a:schemeClr val="bg2">
              <a:lumMod val="1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FE699"/>
              </a:solidFill>
              <a:latin typeface="Bahnschrift Condensed" panose="020B0502040204020203" pitchFamily="34" charset="0"/>
            </a:endParaRPr>
          </a:p>
          <a:p>
            <a:pPr algn="ctr"/>
            <a:r>
              <a:rPr lang="en-US" sz="2800" dirty="0">
                <a:solidFill>
                  <a:srgbClr val="FFE699"/>
                </a:solidFill>
                <a:latin typeface="Bahnschrift Condensed" panose="020B0502040204020203" pitchFamily="34" charset="0"/>
              </a:rPr>
              <a:t>Can choose any of the categories</a:t>
            </a:r>
          </a:p>
          <a:p>
            <a:pPr algn="ctr"/>
            <a:endParaRPr lang="en-US" sz="2800" dirty="0">
              <a:solidFill>
                <a:srgbClr val="FFE699"/>
              </a:solidFill>
              <a:latin typeface="Bahnschrift Condensed" panose="020B0502040204020203" pitchFamily="34" charset="0"/>
            </a:endParaRPr>
          </a:p>
        </p:txBody>
      </p:sp>
      <p:sp>
        <p:nvSpPr>
          <p:cNvPr id="14" name="Arrow: Pentagon 13">
            <a:extLst>
              <a:ext uri="{FF2B5EF4-FFF2-40B4-BE49-F238E27FC236}">
                <a16:creationId xmlns:a16="http://schemas.microsoft.com/office/drawing/2014/main" id="{4CA6CFA6-861A-4485-B44B-AFDEFB114F5A}"/>
              </a:ext>
            </a:extLst>
          </p:cNvPr>
          <p:cNvSpPr/>
          <p:nvPr/>
        </p:nvSpPr>
        <p:spPr>
          <a:xfrm>
            <a:off x="2303466" y="5666777"/>
            <a:ext cx="8426446" cy="771534"/>
          </a:xfrm>
          <a:prstGeom prst="homePlate">
            <a:avLst/>
          </a:prstGeom>
          <a:solidFill>
            <a:schemeClr val="bg2">
              <a:lumMod val="1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E699"/>
                </a:solidFill>
                <a:latin typeface="Bahnschrift Condensed" panose="020B0502040204020203" pitchFamily="34" charset="0"/>
              </a:rPr>
              <a:t>                    Can see their achievement  &amp; their positions</a:t>
            </a:r>
          </a:p>
        </p:txBody>
      </p:sp>
      <p:sp>
        <p:nvSpPr>
          <p:cNvPr id="15" name="Hexagon 14">
            <a:extLst>
              <a:ext uri="{FF2B5EF4-FFF2-40B4-BE49-F238E27FC236}">
                <a16:creationId xmlns:a16="http://schemas.microsoft.com/office/drawing/2014/main" id="{47CAFBD9-7D11-41F7-9B9F-6B2107F01D68}"/>
              </a:ext>
            </a:extLst>
          </p:cNvPr>
          <p:cNvSpPr/>
          <p:nvPr/>
        </p:nvSpPr>
        <p:spPr>
          <a:xfrm>
            <a:off x="728664" y="4589859"/>
            <a:ext cx="2071686" cy="907258"/>
          </a:xfrm>
          <a:prstGeom prst="hexagon">
            <a:avLst/>
          </a:prstGeom>
          <a:solidFill>
            <a:schemeClr val="tx2">
              <a:lumMod val="5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CATAGORY</a:t>
            </a:r>
          </a:p>
        </p:txBody>
      </p:sp>
      <p:sp>
        <p:nvSpPr>
          <p:cNvPr id="16" name="Hexagon 15">
            <a:extLst>
              <a:ext uri="{FF2B5EF4-FFF2-40B4-BE49-F238E27FC236}">
                <a16:creationId xmlns:a16="http://schemas.microsoft.com/office/drawing/2014/main" id="{0E2FBDC8-63BC-4550-9E99-1A80A1B64136}"/>
              </a:ext>
            </a:extLst>
          </p:cNvPr>
          <p:cNvSpPr/>
          <p:nvPr/>
        </p:nvSpPr>
        <p:spPr>
          <a:xfrm>
            <a:off x="728663" y="5598915"/>
            <a:ext cx="2071686" cy="907258"/>
          </a:xfrm>
          <a:prstGeom prst="hexagon">
            <a:avLst/>
          </a:prstGeom>
          <a:solidFill>
            <a:schemeClr val="tx1">
              <a:lumMod val="75000"/>
              <a:lumOff val="2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LEADERBOARD</a:t>
            </a:r>
          </a:p>
        </p:txBody>
      </p:sp>
      <p:sp>
        <p:nvSpPr>
          <p:cNvPr id="12" name="Arrow: Pentagon 11">
            <a:extLst>
              <a:ext uri="{FF2B5EF4-FFF2-40B4-BE49-F238E27FC236}">
                <a16:creationId xmlns:a16="http://schemas.microsoft.com/office/drawing/2014/main" id="{A1741A90-34B6-4292-B31C-701F04046E21}"/>
              </a:ext>
            </a:extLst>
          </p:cNvPr>
          <p:cNvSpPr/>
          <p:nvPr/>
        </p:nvSpPr>
        <p:spPr>
          <a:xfrm>
            <a:off x="2303465" y="3657584"/>
            <a:ext cx="7226297" cy="771534"/>
          </a:xfrm>
          <a:prstGeom prst="homePlate">
            <a:avLst/>
          </a:prstGeom>
          <a:solidFill>
            <a:schemeClr val="bg2">
              <a:lumMod val="1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DFCA88"/>
              </a:solidFill>
              <a:latin typeface="Bahnschrift Condensed" panose="020B0502040204020203" pitchFamily="34" charset="0"/>
            </a:endParaRPr>
          </a:p>
          <a:p>
            <a:pPr algn="ctr"/>
            <a:r>
              <a:rPr lang="en-US" sz="2800" dirty="0">
                <a:solidFill>
                  <a:srgbClr val="DFCA88"/>
                </a:solidFill>
                <a:latin typeface="Bahnschrift Condensed" panose="020B0502040204020203" pitchFamily="34" charset="0"/>
              </a:rPr>
              <a:t>             Login with registered information</a:t>
            </a:r>
            <a:r>
              <a:rPr lang="en-US" sz="2800" dirty="0">
                <a:solidFill>
                  <a:schemeClr val="bg2">
                    <a:lumMod val="10000"/>
                  </a:schemeClr>
                </a:solidFill>
                <a:latin typeface="Bahnschrift Condensed" panose="020B0502040204020203" pitchFamily="34" charset="0"/>
              </a:rPr>
              <a:t>…………….</a:t>
            </a:r>
          </a:p>
          <a:p>
            <a:pPr algn="ctr"/>
            <a:endParaRPr lang="en-US" sz="2800" dirty="0">
              <a:solidFill>
                <a:srgbClr val="DFCA88"/>
              </a:solidFill>
              <a:latin typeface="Bahnschrift Condensed" panose="020B0502040204020203" pitchFamily="34" charset="0"/>
            </a:endParaRPr>
          </a:p>
        </p:txBody>
      </p:sp>
      <p:sp>
        <p:nvSpPr>
          <p:cNvPr id="11" name="Hexagon 10">
            <a:extLst>
              <a:ext uri="{FF2B5EF4-FFF2-40B4-BE49-F238E27FC236}">
                <a16:creationId xmlns:a16="http://schemas.microsoft.com/office/drawing/2014/main" id="{6C587D67-68F3-43A8-81A6-41820CE429F7}"/>
              </a:ext>
            </a:extLst>
          </p:cNvPr>
          <p:cNvSpPr/>
          <p:nvPr/>
        </p:nvSpPr>
        <p:spPr>
          <a:xfrm>
            <a:off x="728663" y="3589722"/>
            <a:ext cx="2071686" cy="907258"/>
          </a:xfrm>
          <a:prstGeom prst="hexagon">
            <a:avLst/>
          </a:prstGeom>
          <a:solidFill>
            <a:schemeClr val="bg2">
              <a:lumMod val="2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IN</a:t>
            </a:r>
          </a:p>
        </p:txBody>
      </p:sp>
      <p:sp>
        <p:nvSpPr>
          <p:cNvPr id="3" name="Hexagon 2">
            <a:extLst>
              <a:ext uri="{FF2B5EF4-FFF2-40B4-BE49-F238E27FC236}">
                <a16:creationId xmlns:a16="http://schemas.microsoft.com/office/drawing/2014/main" id="{C9EA89FC-2E21-4998-88CB-037692F6DBE5}"/>
              </a:ext>
            </a:extLst>
          </p:cNvPr>
          <p:cNvSpPr/>
          <p:nvPr/>
        </p:nvSpPr>
        <p:spPr>
          <a:xfrm>
            <a:off x="728664" y="2589605"/>
            <a:ext cx="2071686" cy="907258"/>
          </a:xfrm>
          <a:prstGeom prst="hexagon">
            <a:avLst/>
          </a:prstGeom>
          <a:solidFill>
            <a:schemeClr val="tx2">
              <a:lumMod val="5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
        <p:nvSpPr>
          <p:cNvPr id="17" name="Heptagon 16">
            <a:extLst>
              <a:ext uri="{FF2B5EF4-FFF2-40B4-BE49-F238E27FC236}">
                <a16:creationId xmlns:a16="http://schemas.microsoft.com/office/drawing/2014/main" id="{62650F94-751A-40C4-A5E0-E83893DB234C}"/>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18</a:t>
            </a:r>
          </a:p>
        </p:txBody>
      </p:sp>
    </p:spTree>
    <p:extLst>
      <p:ext uri="{BB962C8B-B14F-4D97-AF65-F5344CB8AC3E}">
        <p14:creationId xmlns:p14="http://schemas.microsoft.com/office/powerpoint/2010/main" val="2907124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1"/>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0729DC98-2DDF-4BF8-B9D3-61FD5AC1B7B4}"/>
              </a:ext>
            </a:extLst>
          </p:cNvPr>
          <p:cNvSpPr/>
          <p:nvPr/>
        </p:nvSpPr>
        <p:spPr>
          <a:xfrm>
            <a:off x="1964530" y="171276"/>
            <a:ext cx="7986713"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PLAYERS MODULE</a:t>
            </a:r>
          </a:p>
        </p:txBody>
      </p:sp>
      <p:sp>
        <p:nvSpPr>
          <p:cNvPr id="5" name="Hexagon 4">
            <a:extLst>
              <a:ext uri="{FF2B5EF4-FFF2-40B4-BE49-F238E27FC236}">
                <a16:creationId xmlns:a16="http://schemas.microsoft.com/office/drawing/2014/main" id="{11A68982-B897-46CC-8532-835A60673FB7}"/>
              </a:ext>
            </a:extLst>
          </p:cNvPr>
          <p:cNvSpPr/>
          <p:nvPr/>
        </p:nvSpPr>
        <p:spPr>
          <a:xfrm>
            <a:off x="3386136" y="1442690"/>
            <a:ext cx="5143500"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SOFTWARE MANUAL</a:t>
            </a:r>
          </a:p>
        </p:txBody>
      </p:sp>
      <p:sp>
        <p:nvSpPr>
          <p:cNvPr id="8" name="TextBox 7">
            <a:extLst>
              <a:ext uri="{FF2B5EF4-FFF2-40B4-BE49-F238E27FC236}">
                <a16:creationId xmlns:a16="http://schemas.microsoft.com/office/drawing/2014/main" id="{823A69FA-CAA9-42D0-8CF6-8991D1594B2F}"/>
              </a:ext>
            </a:extLst>
          </p:cNvPr>
          <p:cNvSpPr txBox="1"/>
          <p:nvPr/>
        </p:nvSpPr>
        <p:spPr>
          <a:xfrm>
            <a:off x="751825" y="2874292"/>
            <a:ext cx="10892488" cy="4154984"/>
          </a:xfrm>
          <a:prstGeom prst="rect">
            <a:avLst/>
          </a:prstGeom>
          <a:noFill/>
          <a:effectLst>
            <a:glow rad="228600">
              <a:schemeClr val="bg1">
                <a:alpha val="40000"/>
              </a:schemeClr>
            </a:glow>
          </a:effectLst>
        </p:spPr>
        <p:txBody>
          <a:bodyPr wrap="square" rtlCol="0">
            <a:spAutoFit/>
          </a:bodyPr>
          <a:lstStyle/>
          <a:p>
            <a:pPr marL="285750" indent="-285750">
              <a:buFont typeface="Wingdings" panose="05000000000000000000" pitchFamily="2" charset="2"/>
              <a:buChar char="§"/>
            </a:pPr>
            <a:r>
              <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rPr>
              <a:t>If not registered, register first. Then login with info.</a:t>
            </a:r>
          </a:p>
          <a:p>
            <a:pPr marL="285750" indent="-285750">
              <a:buFont typeface="Wingdings" panose="05000000000000000000" pitchFamily="2" charset="2"/>
              <a:buChar char="§"/>
            </a:pPr>
            <a:endPar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endParaRPr>
          </a:p>
          <a:p>
            <a:pPr marL="285750" indent="-285750">
              <a:buFont typeface="Wingdings" panose="05000000000000000000" pitchFamily="2" charset="2"/>
              <a:buChar char="§"/>
            </a:pPr>
            <a:r>
              <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rPr>
              <a:t>After login it takes you to categories to choose . You can Scroll with Arrow keys to select.</a:t>
            </a:r>
          </a:p>
          <a:p>
            <a:pPr marL="285750" indent="-285750">
              <a:buFont typeface="Wingdings" panose="05000000000000000000" pitchFamily="2" charset="2"/>
              <a:buChar char="§"/>
            </a:pPr>
            <a:endPar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endParaRPr>
          </a:p>
          <a:p>
            <a:pPr marL="285750" indent="-285750">
              <a:buFont typeface="Wingdings" panose="05000000000000000000" pitchFamily="2" charset="2"/>
              <a:buChar char="§"/>
            </a:pPr>
            <a:r>
              <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rPr>
              <a:t>Questions are generated randomly as each category has 30 questions.</a:t>
            </a:r>
          </a:p>
          <a:p>
            <a:pPr marL="285750" indent="-285750">
              <a:buFont typeface="Wingdings" panose="05000000000000000000" pitchFamily="2" charset="2"/>
              <a:buChar char="§"/>
            </a:pPr>
            <a:endPar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endParaRPr>
          </a:p>
          <a:p>
            <a:pPr marL="285750" indent="-285750">
              <a:buFont typeface="Wingdings" panose="05000000000000000000" pitchFamily="2" charset="2"/>
              <a:buChar char="§"/>
            </a:pPr>
            <a:r>
              <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rPr>
              <a:t>By pressing “ * ” sign u can exit from anywhere to main menu.</a:t>
            </a:r>
          </a:p>
          <a:p>
            <a:pPr marL="285750" indent="-285750">
              <a:buFont typeface="Wingdings" panose="05000000000000000000" pitchFamily="2" charset="2"/>
              <a:buChar char="§"/>
            </a:pPr>
            <a:endPar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endParaRPr>
          </a:p>
          <a:p>
            <a:pPr marL="285750" indent="-285750">
              <a:buFont typeface="Wingdings" panose="05000000000000000000" pitchFamily="2" charset="2"/>
              <a:buChar char="§"/>
            </a:pPr>
            <a:r>
              <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rPr>
              <a:t>Before you exit you will have a pop-up window to confirm with yes or no.</a:t>
            </a:r>
          </a:p>
          <a:p>
            <a:pPr marL="285750" indent="-285750">
              <a:buFont typeface="Wingdings" panose="05000000000000000000" pitchFamily="2" charset="2"/>
              <a:buChar char="§"/>
            </a:pPr>
            <a:endPar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endParaRPr>
          </a:p>
          <a:p>
            <a:endParaRPr lang="en-US" sz="2400" dirty="0">
              <a:solidFill>
                <a:schemeClr val="accent5">
                  <a:lumMod val="20000"/>
                  <a:lumOff val="80000"/>
                </a:schemeClr>
              </a:solidFill>
              <a:effectLst/>
              <a:latin typeface="Adobe Devanagari" panose="02040503050201020203" pitchFamily="18" charset="0"/>
              <a:cs typeface="Adobe Devanagari" panose="02040503050201020203" pitchFamily="18" charset="0"/>
            </a:endParaRPr>
          </a:p>
        </p:txBody>
      </p:sp>
      <p:sp>
        <p:nvSpPr>
          <p:cNvPr id="9" name="Heptagon 8">
            <a:extLst>
              <a:ext uri="{FF2B5EF4-FFF2-40B4-BE49-F238E27FC236}">
                <a16:creationId xmlns:a16="http://schemas.microsoft.com/office/drawing/2014/main" id="{B686F734-F2E2-4845-B0CC-29A1E26AE8B7}"/>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19</a:t>
            </a:r>
          </a:p>
        </p:txBody>
      </p:sp>
    </p:spTree>
    <p:extLst>
      <p:ext uri="{BB962C8B-B14F-4D97-AF65-F5344CB8AC3E}">
        <p14:creationId xmlns:p14="http://schemas.microsoft.com/office/powerpoint/2010/main" val="106627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1" y="-1"/>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3" name="Arrow: Pentagon 2">
            <a:extLst>
              <a:ext uri="{FF2B5EF4-FFF2-40B4-BE49-F238E27FC236}">
                <a16:creationId xmlns:a16="http://schemas.microsoft.com/office/drawing/2014/main" id="{8D128433-D026-4905-80B2-2C5EB1F67AA6}"/>
              </a:ext>
            </a:extLst>
          </p:cNvPr>
          <p:cNvSpPr/>
          <p:nvPr/>
        </p:nvSpPr>
        <p:spPr>
          <a:xfrm>
            <a:off x="3157538" y="300038"/>
            <a:ext cx="4957762" cy="1042987"/>
          </a:xfrm>
          <a:prstGeom prst="homePlate">
            <a:avLst/>
          </a:prstGeom>
          <a:noFill/>
          <a:ln w="28575">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00"/>
                </a:solidFill>
                <a:effectLst/>
                <a:uLnTx/>
                <a:uFillTx/>
                <a:latin typeface="Calibri" panose="020F0502020204030204"/>
                <a:ea typeface="+mn-ea"/>
                <a:cs typeface="+mn-cs"/>
              </a:rPr>
              <a:t>Team AARchive</a:t>
            </a:r>
          </a:p>
          <a:p>
            <a:pPr algn="ctr"/>
            <a:endParaRPr lang="en-US" dirty="0"/>
          </a:p>
        </p:txBody>
      </p:sp>
      <p:sp>
        <p:nvSpPr>
          <p:cNvPr id="4" name="Flowchart: Terminator 3">
            <a:extLst>
              <a:ext uri="{FF2B5EF4-FFF2-40B4-BE49-F238E27FC236}">
                <a16:creationId xmlns:a16="http://schemas.microsoft.com/office/drawing/2014/main" id="{F2BECE72-8C19-4B69-AC4C-54705C2EBD7D}"/>
              </a:ext>
            </a:extLst>
          </p:cNvPr>
          <p:cNvSpPr/>
          <p:nvPr/>
        </p:nvSpPr>
        <p:spPr>
          <a:xfrm>
            <a:off x="2471737" y="1714501"/>
            <a:ext cx="6143625" cy="1171575"/>
          </a:xfrm>
          <a:prstGeom prst="flowChartTerminator">
            <a:avLst/>
          </a:prstGeom>
          <a:solidFill>
            <a:schemeClr val="tx2">
              <a:lumMod val="50000"/>
              <a:alpha val="55000"/>
            </a:schemeClr>
          </a:solidFill>
          <a:ln w="38100"/>
          <a:effectLst>
            <a:outerShdw blurRad="50800" dist="50800" dir="5400000" algn="ctr" rotWithShape="0">
              <a:srgbClr val="000000">
                <a:alpha val="8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C000"/>
                </a:solidFill>
                <a:latin typeface="Bahnschrift Condensed" panose="020B0502040204020203" pitchFamily="34" charset="0"/>
              </a:rPr>
              <a:t>Md. Abid Ul Islam </a:t>
            </a:r>
            <a:r>
              <a:rPr lang="en-US" sz="2400" dirty="0">
                <a:solidFill>
                  <a:srgbClr val="DFCA88"/>
                </a:solidFill>
                <a:latin typeface="Bahnschrift Condensed" panose="020B0502040204020203" pitchFamily="34" charset="0"/>
              </a:rPr>
              <a:t>20211103060</a:t>
            </a:r>
            <a:r>
              <a:rPr lang="en-US" sz="2400" dirty="0">
                <a:solidFill>
                  <a:schemeClr val="bg1"/>
                </a:solidFill>
                <a:latin typeface="Bahnschrift Condensed" panose="020B0502040204020203" pitchFamily="34" charset="0"/>
              </a:rPr>
              <a:t> </a:t>
            </a:r>
            <a:r>
              <a:rPr lang="en-US" sz="2400" dirty="0">
                <a:solidFill>
                  <a:schemeClr val="accent1">
                    <a:lumMod val="40000"/>
                    <a:lumOff val="60000"/>
                  </a:schemeClr>
                </a:solidFill>
                <a:latin typeface="Bahnschrift Condensed" panose="020B0502040204020203" pitchFamily="34" charset="0"/>
              </a:rPr>
              <a:t>[</a:t>
            </a:r>
            <a:r>
              <a:rPr lang="en-US" sz="2400" dirty="0">
                <a:solidFill>
                  <a:srgbClr val="FF0000"/>
                </a:solidFill>
                <a:latin typeface="Bahnschrift Condensed" panose="020B0502040204020203" pitchFamily="34" charset="0"/>
              </a:rPr>
              <a:t>LEADER</a:t>
            </a:r>
            <a:r>
              <a:rPr lang="en-US" sz="2400" dirty="0">
                <a:solidFill>
                  <a:schemeClr val="accent1">
                    <a:lumMod val="40000"/>
                    <a:lumOff val="60000"/>
                  </a:schemeClr>
                </a:solidFill>
                <a:latin typeface="Bahnschrift Condensed" panose="020B0502040204020203" pitchFamily="34" charset="0"/>
              </a:rPr>
              <a:t>]</a:t>
            </a:r>
          </a:p>
        </p:txBody>
      </p:sp>
      <p:sp>
        <p:nvSpPr>
          <p:cNvPr id="8" name="Flowchart: Terminator 7">
            <a:extLst>
              <a:ext uri="{FF2B5EF4-FFF2-40B4-BE49-F238E27FC236}">
                <a16:creationId xmlns:a16="http://schemas.microsoft.com/office/drawing/2014/main" id="{E4A76319-093D-4FAA-84A5-3C5CACF0AAEC}"/>
              </a:ext>
            </a:extLst>
          </p:cNvPr>
          <p:cNvSpPr/>
          <p:nvPr/>
        </p:nvSpPr>
        <p:spPr>
          <a:xfrm>
            <a:off x="3471862" y="3071814"/>
            <a:ext cx="4371976" cy="1042987"/>
          </a:xfrm>
          <a:prstGeom prst="flowChartTerminator">
            <a:avLst/>
          </a:prstGeom>
          <a:solidFill>
            <a:schemeClr val="bg2">
              <a:lumMod val="10000"/>
              <a:alpha val="55000"/>
            </a:schemeClr>
          </a:solidFill>
          <a:ln w="38100"/>
          <a:effectLst>
            <a:outerShdw blurRad="50800" dist="50800" dir="5400000" algn="ctr" rotWithShape="0">
              <a:srgbClr val="000000">
                <a:alpha val="6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C000"/>
                </a:solidFill>
                <a:latin typeface="Bahnschrift Condensed" panose="020B0502040204020203" pitchFamily="34" charset="0"/>
              </a:rPr>
              <a:t>Alamgir Khan </a:t>
            </a:r>
            <a:r>
              <a:rPr lang="en-US" sz="2400" dirty="0">
                <a:solidFill>
                  <a:srgbClr val="DFCA88"/>
                </a:solidFill>
                <a:latin typeface="Bahnschrift Condensed" panose="020B0502040204020203" pitchFamily="34" charset="0"/>
              </a:rPr>
              <a:t>20211103053</a:t>
            </a:r>
          </a:p>
        </p:txBody>
      </p:sp>
      <p:sp>
        <p:nvSpPr>
          <p:cNvPr id="12" name="Flowchart: Terminator 11">
            <a:extLst>
              <a:ext uri="{FF2B5EF4-FFF2-40B4-BE49-F238E27FC236}">
                <a16:creationId xmlns:a16="http://schemas.microsoft.com/office/drawing/2014/main" id="{564A8A57-23AF-4314-BCF3-FB1CA6D3F13E}"/>
              </a:ext>
            </a:extLst>
          </p:cNvPr>
          <p:cNvSpPr/>
          <p:nvPr/>
        </p:nvSpPr>
        <p:spPr>
          <a:xfrm>
            <a:off x="2471736" y="4279106"/>
            <a:ext cx="6143625" cy="1171575"/>
          </a:xfrm>
          <a:prstGeom prst="flowChartTerminator">
            <a:avLst/>
          </a:prstGeom>
          <a:solidFill>
            <a:schemeClr val="tx2">
              <a:lumMod val="50000"/>
              <a:alpha val="55000"/>
            </a:schemeClr>
          </a:solidFill>
          <a:ln w="38100"/>
          <a:effectLst>
            <a:outerShdw blurRad="50800" dist="50800" dir="5400000" algn="ctr" rotWithShape="0">
              <a:srgbClr val="000000">
                <a:alpha val="7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C000"/>
                </a:solidFill>
                <a:latin typeface="Bahnschrift Condensed" panose="020B0502040204020203" pitchFamily="34" charset="0"/>
              </a:rPr>
              <a:t>Kazi Rifat Hossain Ratun </a:t>
            </a:r>
            <a:r>
              <a:rPr lang="en-US" sz="2400" dirty="0">
                <a:solidFill>
                  <a:srgbClr val="DFCA88"/>
                </a:solidFill>
                <a:latin typeface="Bahnschrift Condensed" panose="020B0502040204020203" pitchFamily="34" charset="0"/>
              </a:rPr>
              <a:t>20211103060</a:t>
            </a:r>
          </a:p>
        </p:txBody>
      </p:sp>
      <p:sp>
        <p:nvSpPr>
          <p:cNvPr id="13" name="Flowchart: Terminator 12">
            <a:extLst>
              <a:ext uri="{FF2B5EF4-FFF2-40B4-BE49-F238E27FC236}">
                <a16:creationId xmlns:a16="http://schemas.microsoft.com/office/drawing/2014/main" id="{9FE44091-3A32-4FFE-9DAF-49995A8B50B1}"/>
              </a:ext>
            </a:extLst>
          </p:cNvPr>
          <p:cNvSpPr/>
          <p:nvPr/>
        </p:nvSpPr>
        <p:spPr>
          <a:xfrm>
            <a:off x="3471862" y="5632847"/>
            <a:ext cx="4371977" cy="1042987"/>
          </a:xfrm>
          <a:prstGeom prst="flowChartTerminator">
            <a:avLst/>
          </a:prstGeom>
          <a:solidFill>
            <a:schemeClr val="bg2">
              <a:lumMod val="10000"/>
              <a:alpha val="55000"/>
            </a:schemeClr>
          </a:solidFill>
          <a:ln w="38100"/>
          <a:effectLst>
            <a:outerShdw blurRad="50800" dist="50800" dir="5400000" algn="ctr" rotWithShape="0">
              <a:srgbClr val="000000">
                <a:alpha val="6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40000"/>
                  <a:lumOff val="60000"/>
                </a:schemeClr>
              </a:solidFill>
              <a:latin typeface="Bahnschrift Condensed" panose="020B0502040204020203" pitchFamily="34" charset="0"/>
            </a:endParaRPr>
          </a:p>
          <a:p>
            <a:pPr algn="ctr"/>
            <a:r>
              <a:rPr lang="en-US" sz="2400" dirty="0">
                <a:solidFill>
                  <a:srgbClr val="FFC000"/>
                </a:solidFill>
                <a:latin typeface="Bahnschrift Condensed" panose="020B0502040204020203" pitchFamily="34" charset="0"/>
              </a:rPr>
              <a:t>Md. Omar Faruk </a:t>
            </a:r>
            <a:r>
              <a:rPr lang="en-US" sz="2400" dirty="0">
                <a:solidFill>
                  <a:srgbClr val="DFCA88"/>
                </a:solidFill>
                <a:latin typeface="Bahnschrift Condensed" panose="020B0502040204020203" pitchFamily="34" charset="0"/>
              </a:rPr>
              <a:t>19202103393</a:t>
            </a:r>
          </a:p>
          <a:p>
            <a:pPr algn="ctr"/>
            <a:endParaRPr lang="en-US" sz="2400" dirty="0">
              <a:solidFill>
                <a:schemeClr val="accent1">
                  <a:lumMod val="40000"/>
                  <a:lumOff val="60000"/>
                </a:schemeClr>
              </a:solidFill>
              <a:latin typeface="Bahnschrift Condensed" panose="020B0502040204020203" pitchFamily="34" charset="0"/>
            </a:endParaRPr>
          </a:p>
        </p:txBody>
      </p:sp>
      <p:sp>
        <p:nvSpPr>
          <p:cNvPr id="9" name="Heptagon 8">
            <a:extLst>
              <a:ext uri="{FF2B5EF4-FFF2-40B4-BE49-F238E27FC236}">
                <a16:creationId xmlns:a16="http://schemas.microsoft.com/office/drawing/2014/main" id="{6D62435B-B546-4159-B194-CDCD9B923901}"/>
              </a:ext>
            </a:extLst>
          </p:cNvPr>
          <p:cNvSpPr/>
          <p:nvPr/>
        </p:nvSpPr>
        <p:spPr>
          <a:xfrm>
            <a:off x="11719673" y="6381751"/>
            <a:ext cx="472327" cy="476250"/>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Black" panose="020B0A04020102020204" pitchFamily="34" charset="0"/>
              </a:rPr>
              <a:t>2</a:t>
            </a:r>
          </a:p>
        </p:txBody>
      </p:sp>
    </p:spTree>
    <p:extLst>
      <p:ext uri="{BB962C8B-B14F-4D97-AF65-F5344CB8AC3E}">
        <p14:creationId xmlns:p14="http://schemas.microsoft.com/office/powerpoint/2010/main" val="321260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Partial Circle 3">
            <a:extLst>
              <a:ext uri="{FF2B5EF4-FFF2-40B4-BE49-F238E27FC236}">
                <a16:creationId xmlns:a16="http://schemas.microsoft.com/office/drawing/2014/main" id="{C3AD79A5-9BA9-4B07-914E-D8BC15A8C22A}"/>
              </a:ext>
            </a:extLst>
          </p:cNvPr>
          <p:cNvSpPr/>
          <p:nvPr/>
        </p:nvSpPr>
        <p:spPr>
          <a:xfrm rot="2763697">
            <a:off x="491010" y="1483359"/>
            <a:ext cx="3891280" cy="3891280"/>
          </a:xfrm>
          <a:prstGeom prst="pi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C31F0373-98EC-40A4-846D-D662F020135C}"/>
              </a:ext>
            </a:extLst>
          </p:cNvPr>
          <p:cNvSpPr/>
          <p:nvPr/>
        </p:nvSpPr>
        <p:spPr>
          <a:xfrm>
            <a:off x="3497487" y="2534919"/>
            <a:ext cx="1690242" cy="178816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n w="76200">
                  <a:solidFill>
                    <a:schemeClr val="tx1"/>
                  </a:solidFill>
                </a:ln>
                <a:solidFill>
                  <a:schemeClr val="bg1"/>
                </a:solidFill>
                <a:latin typeface="Arial Black" panose="020B0A04020102020204" pitchFamily="34" charset="0"/>
              </a:rPr>
              <a:t>7</a:t>
            </a:r>
          </a:p>
        </p:txBody>
      </p:sp>
      <p:sp>
        <p:nvSpPr>
          <p:cNvPr id="10" name="Title 1">
            <a:extLst>
              <a:ext uri="{FF2B5EF4-FFF2-40B4-BE49-F238E27FC236}">
                <a16:creationId xmlns:a16="http://schemas.microsoft.com/office/drawing/2014/main" id="{9788F3EF-FD8E-4AB2-A942-3696532B6DB2}"/>
              </a:ext>
            </a:extLst>
          </p:cNvPr>
          <p:cNvSpPr>
            <a:spLocks noGrp="1"/>
          </p:cNvSpPr>
          <p:nvPr>
            <p:ph type="title"/>
          </p:nvPr>
        </p:nvSpPr>
        <p:spPr>
          <a:xfrm>
            <a:off x="6517987" y="1718307"/>
            <a:ext cx="5038205" cy="3629318"/>
          </a:xfrm>
        </p:spPr>
        <p:txBody>
          <a:bodyPr>
            <a:normAutofit/>
          </a:bodyPr>
          <a:lstStyle/>
          <a:p>
            <a:r>
              <a:rPr lang="en-US" sz="7200" dirty="0">
                <a:ln w="12700">
                  <a:solidFill>
                    <a:schemeClr val="tx1">
                      <a:lumMod val="85000"/>
                      <a:lumOff val="1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USER</a:t>
            </a:r>
            <a:br>
              <a:rPr lang="en-US" sz="7200" dirty="0">
                <a:ln w="12700">
                  <a:solidFill>
                    <a:schemeClr val="tx1">
                      <a:lumMod val="85000"/>
                      <a:lumOff val="1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br>
            <a:r>
              <a:rPr lang="en-US" sz="7200" dirty="0">
                <a:ln w="12700">
                  <a:solidFill>
                    <a:schemeClr val="tx1">
                      <a:lumMod val="85000"/>
                      <a:lumOff val="1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 </a:t>
            </a:r>
            <a:br>
              <a:rPr lang="en-US" sz="7200" dirty="0">
                <a:ln w="12700">
                  <a:solidFill>
                    <a:schemeClr val="tx1">
                      <a:lumMod val="85000"/>
                      <a:lumOff val="1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br>
            <a:r>
              <a:rPr lang="en-US" sz="7200" dirty="0">
                <a:ln w="12700">
                  <a:solidFill>
                    <a:schemeClr val="tx1">
                      <a:lumMod val="85000"/>
                      <a:lumOff val="1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INTERFACE</a:t>
            </a:r>
          </a:p>
        </p:txBody>
      </p:sp>
      <p:sp>
        <p:nvSpPr>
          <p:cNvPr id="8" name="Heptagon 7">
            <a:extLst>
              <a:ext uri="{FF2B5EF4-FFF2-40B4-BE49-F238E27FC236}">
                <a16:creationId xmlns:a16="http://schemas.microsoft.com/office/drawing/2014/main" id="{17CB18BF-22EC-443A-8AE0-FE821959A7C0}"/>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20</a:t>
            </a:r>
          </a:p>
        </p:txBody>
      </p:sp>
    </p:spTree>
    <p:extLst>
      <p:ext uri="{BB962C8B-B14F-4D97-AF65-F5344CB8AC3E}">
        <p14:creationId xmlns:p14="http://schemas.microsoft.com/office/powerpoint/2010/main" val="1435138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1"/>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EC9BFBEE-2AF9-41DA-8696-86A508902E5E}"/>
              </a:ext>
            </a:extLst>
          </p:cNvPr>
          <p:cNvSpPr/>
          <p:nvPr/>
        </p:nvSpPr>
        <p:spPr>
          <a:xfrm>
            <a:off x="1932118" y="114304"/>
            <a:ext cx="7986713"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FFFF00"/>
              </a:solidFill>
              <a:latin typeface="Impact" panose="020B0806030902050204" pitchFamily="34" charset="0"/>
            </a:endParaRPr>
          </a:p>
          <a:p>
            <a:pPr algn="ctr"/>
            <a:r>
              <a:rPr lang="en-US" sz="3600" dirty="0">
                <a:solidFill>
                  <a:srgbClr val="FFFF00"/>
                </a:solidFill>
                <a:latin typeface="Impact" panose="020B0806030902050204" pitchFamily="34" charset="0"/>
              </a:rPr>
              <a:t>SCREENSHOTS</a:t>
            </a:r>
          </a:p>
          <a:p>
            <a:pPr algn="ctr"/>
            <a:endParaRPr lang="en-US" sz="3600" dirty="0">
              <a:solidFill>
                <a:srgbClr val="FFFF00"/>
              </a:solidFill>
              <a:latin typeface="Impact" panose="020B0806030902050204" pitchFamily="34" charset="0"/>
            </a:endParaRPr>
          </a:p>
        </p:txBody>
      </p:sp>
      <p:sp>
        <p:nvSpPr>
          <p:cNvPr id="5" name="Hexagon 4">
            <a:extLst>
              <a:ext uri="{FF2B5EF4-FFF2-40B4-BE49-F238E27FC236}">
                <a16:creationId xmlns:a16="http://schemas.microsoft.com/office/drawing/2014/main" id="{4A00B04F-C5EC-4B6F-B579-F061512CF36D}"/>
              </a:ext>
            </a:extLst>
          </p:cNvPr>
          <p:cNvSpPr/>
          <p:nvPr/>
        </p:nvSpPr>
        <p:spPr>
          <a:xfrm>
            <a:off x="4020571" y="1371611"/>
            <a:ext cx="3809805" cy="900104"/>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REGISTRATION</a:t>
            </a:r>
          </a:p>
        </p:txBody>
      </p:sp>
      <p:pic>
        <p:nvPicPr>
          <p:cNvPr id="8" name="Picture 7">
            <a:extLst>
              <a:ext uri="{FF2B5EF4-FFF2-40B4-BE49-F238E27FC236}">
                <a16:creationId xmlns:a16="http://schemas.microsoft.com/office/drawing/2014/main" id="{20828DD9-464D-4A61-8B50-C19207516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1379" y="2428884"/>
            <a:ext cx="8789157" cy="4397121"/>
          </a:xfrm>
          <a:prstGeom prst="rect">
            <a:avLst/>
          </a:prstGeom>
        </p:spPr>
      </p:pic>
      <p:sp>
        <p:nvSpPr>
          <p:cNvPr id="9" name="Heptagon 8">
            <a:extLst>
              <a:ext uri="{FF2B5EF4-FFF2-40B4-BE49-F238E27FC236}">
                <a16:creationId xmlns:a16="http://schemas.microsoft.com/office/drawing/2014/main" id="{67921B2A-0470-4D68-91CD-098A63927DD1}"/>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21</a:t>
            </a:r>
          </a:p>
        </p:txBody>
      </p:sp>
    </p:spTree>
    <p:extLst>
      <p:ext uri="{BB962C8B-B14F-4D97-AF65-F5344CB8AC3E}">
        <p14:creationId xmlns:p14="http://schemas.microsoft.com/office/powerpoint/2010/main" val="264236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66A9BC43-A58E-44DE-9812-BCBD53ED0649}"/>
              </a:ext>
            </a:extLst>
          </p:cNvPr>
          <p:cNvSpPr/>
          <p:nvPr/>
        </p:nvSpPr>
        <p:spPr>
          <a:xfrm>
            <a:off x="4049146" y="600086"/>
            <a:ext cx="3809805" cy="900104"/>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LOG IN</a:t>
            </a:r>
          </a:p>
        </p:txBody>
      </p:sp>
      <p:pic>
        <p:nvPicPr>
          <p:cNvPr id="5" name="Picture 4">
            <a:extLst>
              <a:ext uri="{FF2B5EF4-FFF2-40B4-BE49-F238E27FC236}">
                <a16:creationId xmlns:a16="http://schemas.microsoft.com/office/drawing/2014/main" id="{A43E2493-D646-450D-8EF6-63C31B01F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4084" y="1886800"/>
            <a:ext cx="8898340" cy="4359018"/>
          </a:xfrm>
          <a:prstGeom prst="rect">
            <a:avLst/>
          </a:prstGeom>
        </p:spPr>
      </p:pic>
      <p:sp>
        <p:nvSpPr>
          <p:cNvPr id="8" name="Heptagon 7">
            <a:extLst>
              <a:ext uri="{FF2B5EF4-FFF2-40B4-BE49-F238E27FC236}">
                <a16:creationId xmlns:a16="http://schemas.microsoft.com/office/drawing/2014/main" id="{3F1E4B2E-465B-45FC-B186-5FA8C6675176}"/>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22</a:t>
            </a:r>
          </a:p>
        </p:txBody>
      </p:sp>
    </p:spTree>
    <p:extLst>
      <p:ext uri="{BB962C8B-B14F-4D97-AF65-F5344CB8AC3E}">
        <p14:creationId xmlns:p14="http://schemas.microsoft.com/office/powerpoint/2010/main" val="287768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21F07795-445E-4AED-9329-9A9BE0F5C8BC}"/>
              </a:ext>
            </a:extLst>
          </p:cNvPr>
          <p:cNvSpPr/>
          <p:nvPr/>
        </p:nvSpPr>
        <p:spPr>
          <a:xfrm>
            <a:off x="3991996" y="600086"/>
            <a:ext cx="3809805" cy="900104"/>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CATAGORY</a:t>
            </a:r>
          </a:p>
        </p:txBody>
      </p:sp>
      <p:pic>
        <p:nvPicPr>
          <p:cNvPr id="5" name="Picture 4">
            <a:extLst>
              <a:ext uri="{FF2B5EF4-FFF2-40B4-BE49-F238E27FC236}">
                <a16:creationId xmlns:a16="http://schemas.microsoft.com/office/drawing/2014/main" id="{26DFA6A1-5EF1-40EE-B6D8-D89361D7A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618" y="2014494"/>
            <a:ext cx="8679975" cy="4343776"/>
          </a:xfrm>
          <a:prstGeom prst="rect">
            <a:avLst/>
          </a:prstGeom>
        </p:spPr>
      </p:pic>
      <p:sp>
        <p:nvSpPr>
          <p:cNvPr id="8" name="Heptagon 7">
            <a:extLst>
              <a:ext uri="{FF2B5EF4-FFF2-40B4-BE49-F238E27FC236}">
                <a16:creationId xmlns:a16="http://schemas.microsoft.com/office/drawing/2014/main" id="{DFDBF36C-E345-4429-8F20-70DBE406AA6A}"/>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23</a:t>
            </a:r>
          </a:p>
        </p:txBody>
      </p:sp>
    </p:spTree>
    <p:extLst>
      <p:ext uri="{BB962C8B-B14F-4D97-AF65-F5344CB8AC3E}">
        <p14:creationId xmlns:p14="http://schemas.microsoft.com/office/powerpoint/2010/main" val="61654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EC4EB799-ABC7-44B5-8E5B-E6C719457BCB}"/>
              </a:ext>
            </a:extLst>
          </p:cNvPr>
          <p:cNvSpPr/>
          <p:nvPr/>
        </p:nvSpPr>
        <p:spPr>
          <a:xfrm>
            <a:off x="3724274" y="628661"/>
            <a:ext cx="4743450" cy="900104"/>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QUESTION GENERATE</a:t>
            </a:r>
          </a:p>
        </p:txBody>
      </p:sp>
      <p:pic>
        <p:nvPicPr>
          <p:cNvPr id="5" name="Picture 4">
            <a:extLst>
              <a:ext uri="{FF2B5EF4-FFF2-40B4-BE49-F238E27FC236}">
                <a16:creationId xmlns:a16="http://schemas.microsoft.com/office/drawing/2014/main" id="{E10A87B0-7357-4BED-8763-C4F49C7D1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736438"/>
            <a:ext cx="8570793" cy="4381880"/>
          </a:xfrm>
          <a:prstGeom prst="rect">
            <a:avLst/>
          </a:prstGeom>
        </p:spPr>
      </p:pic>
      <p:sp>
        <p:nvSpPr>
          <p:cNvPr id="8" name="Heptagon 7">
            <a:extLst>
              <a:ext uri="{FF2B5EF4-FFF2-40B4-BE49-F238E27FC236}">
                <a16:creationId xmlns:a16="http://schemas.microsoft.com/office/drawing/2014/main" id="{E91CC3D0-42D1-4AE1-8EEF-DE4B3BC2C81C}"/>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24</a:t>
            </a:r>
          </a:p>
        </p:txBody>
      </p:sp>
    </p:spTree>
    <p:extLst>
      <p:ext uri="{BB962C8B-B14F-4D97-AF65-F5344CB8AC3E}">
        <p14:creationId xmlns:p14="http://schemas.microsoft.com/office/powerpoint/2010/main" val="2694163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925DA86E-F403-4457-98BA-B6FEFA7AAC1D}"/>
              </a:ext>
            </a:extLst>
          </p:cNvPr>
          <p:cNvSpPr/>
          <p:nvPr/>
        </p:nvSpPr>
        <p:spPr>
          <a:xfrm>
            <a:off x="3977708" y="728674"/>
            <a:ext cx="3809805" cy="900104"/>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LOG OUT</a:t>
            </a:r>
          </a:p>
        </p:txBody>
      </p:sp>
      <p:pic>
        <p:nvPicPr>
          <p:cNvPr id="5" name="Picture 4">
            <a:extLst>
              <a:ext uri="{FF2B5EF4-FFF2-40B4-BE49-F238E27FC236}">
                <a16:creationId xmlns:a16="http://schemas.microsoft.com/office/drawing/2014/main" id="{6D97EC52-1D97-4019-BBB6-51B3799E5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3266" y="1869743"/>
            <a:ext cx="8843749" cy="4556965"/>
          </a:xfrm>
          <a:prstGeom prst="rect">
            <a:avLst/>
          </a:prstGeom>
        </p:spPr>
      </p:pic>
      <p:sp>
        <p:nvSpPr>
          <p:cNvPr id="8" name="Heptagon 7">
            <a:extLst>
              <a:ext uri="{FF2B5EF4-FFF2-40B4-BE49-F238E27FC236}">
                <a16:creationId xmlns:a16="http://schemas.microsoft.com/office/drawing/2014/main" id="{D5EA7BA6-A4AD-4C32-8F5F-9F6BCD6CCBDB}"/>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25</a:t>
            </a:r>
          </a:p>
        </p:txBody>
      </p:sp>
    </p:spTree>
    <p:extLst>
      <p:ext uri="{BB962C8B-B14F-4D97-AF65-F5344CB8AC3E}">
        <p14:creationId xmlns:p14="http://schemas.microsoft.com/office/powerpoint/2010/main" val="3803752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F86B1A83-6038-446C-B04C-D126C8D75292}"/>
              </a:ext>
            </a:extLst>
          </p:cNvPr>
          <p:cNvSpPr/>
          <p:nvPr/>
        </p:nvSpPr>
        <p:spPr>
          <a:xfrm>
            <a:off x="3977708" y="728674"/>
            <a:ext cx="3809805" cy="900104"/>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LEADERBOARD</a:t>
            </a:r>
          </a:p>
        </p:txBody>
      </p:sp>
      <p:pic>
        <p:nvPicPr>
          <p:cNvPr id="5" name="Picture 4">
            <a:extLst>
              <a:ext uri="{FF2B5EF4-FFF2-40B4-BE49-F238E27FC236}">
                <a16:creationId xmlns:a16="http://schemas.microsoft.com/office/drawing/2014/main" id="{63DECAE6-D259-4650-B92A-0D600ACA2C1D}"/>
              </a:ext>
            </a:extLst>
          </p:cNvPr>
          <p:cNvPicPr>
            <a:picLocks noChangeAspect="1"/>
          </p:cNvPicPr>
          <p:nvPr/>
        </p:nvPicPr>
        <p:blipFill rotWithShape="1">
          <a:blip r:embed="rId4">
            <a:extLst>
              <a:ext uri="{28A0092B-C50C-407E-A947-70E740481C1C}">
                <a14:useLocalDpi xmlns:a14="http://schemas.microsoft.com/office/drawing/2010/main" val="0"/>
              </a:ext>
            </a:extLst>
          </a:blip>
          <a:srcRect l="12140" t="24851" r="22913" b="13659"/>
          <a:stretch/>
        </p:blipFill>
        <p:spPr>
          <a:xfrm>
            <a:off x="1965278" y="1760561"/>
            <a:ext cx="8393372" cy="4516415"/>
          </a:xfrm>
          <a:prstGeom prst="rect">
            <a:avLst/>
          </a:prstGeom>
        </p:spPr>
      </p:pic>
      <p:sp>
        <p:nvSpPr>
          <p:cNvPr id="8" name="Heptagon 7">
            <a:extLst>
              <a:ext uri="{FF2B5EF4-FFF2-40B4-BE49-F238E27FC236}">
                <a16:creationId xmlns:a16="http://schemas.microsoft.com/office/drawing/2014/main" id="{1CA13F44-B047-4E76-AB04-271190A59325}"/>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26</a:t>
            </a:r>
          </a:p>
        </p:txBody>
      </p:sp>
    </p:spTree>
    <p:extLst>
      <p:ext uri="{BB962C8B-B14F-4D97-AF65-F5344CB8AC3E}">
        <p14:creationId xmlns:p14="http://schemas.microsoft.com/office/powerpoint/2010/main" val="2481532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1"/>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Partial Circle 3">
            <a:extLst>
              <a:ext uri="{FF2B5EF4-FFF2-40B4-BE49-F238E27FC236}">
                <a16:creationId xmlns:a16="http://schemas.microsoft.com/office/drawing/2014/main" id="{C3AD79A5-9BA9-4B07-914E-D8BC15A8C22A}"/>
              </a:ext>
            </a:extLst>
          </p:cNvPr>
          <p:cNvSpPr/>
          <p:nvPr/>
        </p:nvSpPr>
        <p:spPr>
          <a:xfrm rot="2763697">
            <a:off x="491010" y="1483359"/>
            <a:ext cx="3891280" cy="3891280"/>
          </a:xfrm>
          <a:prstGeom prst="pi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C31F0373-98EC-40A4-846D-D662F020135C}"/>
              </a:ext>
            </a:extLst>
          </p:cNvPr>
          <p:cNvSpPr/>
          <p:nvPr/>
        </p:nvSpPr>
        <p:spPr>
          <a:xfrm>
            <a:off x="3497487" y="2534919"/>
            <a:ext cx="1690242" cy="178816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n w="76200">
                  <a:solidFill>
                    <a:schemeClr val="tx1"/>
                  </a:solidFill>
                </a:ln>
                <a:solidFill>
                  <a:schemeClr val="bg1"/>
                </a:solidFill>
                <a:latin typeface="Arial Black" panose="020B0A04020102020204" pitchFamily="34" charset="0"/>
              </a:rPr>
              <a:t>8</a:t>
            </a:r>
          </a:p>
        </p:txBody>
      </p:sp>
      <p:sp>
        <p:nvSpPr>
          <p:cNvPr id="10" name="Title 1">
            <a:extLst>
              <a:ext uri="{FF2B5EF4-FFF2-40B4-BE49-F238E27FC236}">
                <a16:creationId xmlns:a16="http://schemas.microsoft.com/office/drawing/2014/main" id="{9788F3EF-FD8E-4AB2-A942-3696532B6DB2}"/>
              </a:ext>
            </a:extLst>
          </p:cNvPr>
          <p:cNvSpPr>
            <a:spLocks noGrp="1"/>
          </p:cNvSpPr>
          <p:nvPr>
            <p:ph type="title"/>
          </p:nvPr>
        </p:nvSpPr>
        <p:spPr>
          <a:xfrm>
            <a:off x="6517987" y="1718307"/>
            <a:ext cx="5038205" cy="3629318"/>
          </a:xfrm>
        </p:spPr>
        <p:txBody>
          <a:bodyPr>
            <a:normAutofit fontScale="90000"/>
          </a:bodyPr>
          <a:lstStyle/>
          <a:p>
            <a:r>
              <a:rPr lang="en-US" sz="7200" dirty="0">
                <a:ln w="12700">
                  <a:solidFill>
                    <a:schemeClr val="tx1">
                      <a:lumMod val="85000"/>
                      <a:lumOff val="1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CONCLUSION AND FUTURE WORK</a:t>
            </a:r>
          </a:p>
        </p:txBody>
      </p:sp>
      <p:sp>
        <p:nvSpPr>
          <p:cNvPr id="8" name="Heptagon 7">
            <a:extLst>
              <a:ext uri="{FF2B5EF4-FFF2-40B4-BE49-F238E27FC236}">
                <a16:creationId xmlns:a16="http://schemas.microsoft.com/office/drawing/2014/main" id="{6425ADE6-AA8B-496B-A57C-B6491BD42888}"/>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27</a:t>
            </a:r>
          </a:p>
        </p:txBody>
      </p:sp>
    </p:spTree>
    <p:extLst>
      <p:ext uri="{BB962C8B-B14F-4D97-AF65-F5344CB8AC3E}">
        <p14:creationId xmlns:p14="http://schemas.microsoft.com/office/powerpoint/2010/main" val="196578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6E0655E6-D704-449F-925E-B71FA9C759BB}"/>
              </a:ext>
            </a:extLst>
          </p:cNvPr>
          <p:cNvSpPr/>
          <p:nvPr/>
        </p:nvSpPr>
        <p:spPr>
          <a:xfrm>
            <a:off x="2543175" y="428636"/>
            <a:ext cx="7086600" cy="900104"/>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FUTURE WORK</a:t>
            </a:r>
          </a:p>
        </p:txBody>
      </p:sp>
      <p:sp>
        <p:nvSpPr>
          <p:cNvPr id="5" name="TextBox 4">
            <a:extLst>
              <a:ext uri="{FF2B5EF4-FFF2-40B4-BE49-F238E27FC236}">
                <a16:creationId xmlns:a16="http://schemas.microsoft.com/office/drawing/2014/main" id="{C4AF9C31-CDA7-4F67-A871-A118F69FE1F1}"/>
              </a:ext>
            </a:extLst>
          </p:cNvPr>
          <p:cNvSpPr txBox="1"/>
          <p:nvPr/>
        </p:nvSpPr>
        <p:spPr>
          <a:xfrm>
            <a:off x="1371946" y="1720383"/>
            <a:ext cx="9107054" cy="4708981"/>
          </a:xfrm>
          <a:prstGeom prst="rect">
            <a:avLst/>
          </a:prstGeom>
          <a:noFill/>
        </p:spPr>
        <p:txBody>
          <a:bodyPr wrap="square" rtlCol="0">
            <a:spAutoFit/>
          </a:bodyPr>
          <a:lstStyle/>
          <a:p>
            <a:r>
              <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rPr>
              <a:t>We would love to extend this software to every reachable android device. As there are enormous amount of trivia games which are already famous, we have to implement something exceptional to make it top of the list. We intend to add:</a:t>
            </a:r>
          </a:p>
          <a:p>
            <a:pPr marL="342900" indent="-342900">
              <a:buFont typeface="Wingdings" panose="05000000000000000000" pitchFamily="2" charset="2"/>
              <a:buChar char="q"/>
            </a:pPr>
            <a:endPar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q"/>
            </a:pPr>
            <a:r>
              <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rPr>
              <a:t>Convert it to a better programing language  such as object oriented programming.</a:t>
            </a:r>
          </a:p>
          <a:p>
            <a:pPr marL="342900" indent="-342900">
              <a:buFont typeface="Wingdings" panose="05000000000000000000" pitchFamily="2" charset="2"/>
              <a:buChar char="q"/>
            </a:pPr>
            <a:endPar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q"/>
            </a:pPr>
            <a:r>
              <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rPr>
              <a:t>More UIUX implementation.</a:t>
            </a:r>
          </a:p>
          <a:p>
            <a:pPr marL="342900" indent="-342900">
              <a:buFont typeface="Wingdings" panose="05000000000000000000" pitchFamily="2" charset="2"/>
              <a:buChar char="q"/>
            </a:pPr>
            <a:endPar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q"/>
            </a:pPr>
            <a:r>
              <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rPr>
              <a:t>Make it playable both online and offline.</a:t>
            </a:r>
          </a:p>
          <a:p>
            <a:pPr marL="342900" indent="-342900">
              <a:buFont typeface="Wingdings" panose="05000000000000000000" pitchFamily="2" charset="2"/>
              <a:buChar char="q"/>
            </a:pPr>
            <a:endPar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q"/>
            </a:pPr>
            <a:r>
              <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rPr>
              <a:t>Add people as friends.</a:t>
            </a:r>
          </a:p>
          <a:p>
            <a:pPr marL="342900" indent="-342900">
              <a:buFont typeface="Wingdings" panose="05000000000000000000" pitchFamily="2" charset="2"/>
              <a:buChar char="q"/>
            </a:pPr>
            <a:endPar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q"/>
            </a:pPr>
            <a:r>
              <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rPr>
              <a:t>Play live quiz at a time with same time limit and same question with your friend.</a:t>
            </a:r>
          </a:p>
          <a:p>
            <a:pPr marL="342900" indent="-342900">
              <a:buFont typeface="Wingdings" panose="05000000000000000000" pitchFamily="2" charset="2"/>
              <a:buChar char="q"/>
            </a:pPr>
            <a:endPar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q"/>
            </a:pPr>
            <a:r>
              <a:rPr lang="en-US" sz="2000" dirty="0">
                <a:solidFill>
                  <a:schemeClr val="accent4">
                    <a:lumMod val="40000"/>
                    <a:lumOff val="60000"/>
                  </a:schemeClr>
                </a:solidFill>
                <a:effectLst/>
                <a:latin typeface="Adobe Devanagari" panose="02040503050201020203" pitchFamily="18" charset="0"/>
                <a:cs typeface="Adobe Devanagari" panose="02040503050201020203" pitchFamily="18" charset="0"/>
              </a:rPr>
              <a:t>Add more &amp; more categories</a:t>
            </a:r>
            <a:r>
              <a:rPr lang="en-US" sz="2000" dirty="0">
                <a:solidFill>
                  <a:schemeClr val="accent4">
                    <a:lumMod val="40000"/>
                    <a:lumOff val="60000"/>
                  </a:schemeClr>
                </a:solidFill>
                <a:effectLst>
                  <a:glow rad="63500">
                    <a:schemeClr val="accent6">
                      <a:satMod val="175000"/>
                      <a:alpha val="40000"/>
                    </a:schemeClr>
                  </a:glow>
                </a:effectLst>
                <a:latin typeface="Adobe Devanagari" panose="02040503050201020203" pitchFamily="18" charset="0"/>
                <a:cs typeface="Adobe Devanagari" panose="02040503050201020203" pitchFamily="18" charset="0"/>
              </a:rPr>
              <a:t>.</a:t>
            </a:r>
          </a:p>
        </p:txBody>
      </p:sp>
      <p:sp>
        <p:nvSpPr>
          <p:cNvPr id="8" name="Heptagon 7">
            <a:extLst>
              <a:ext uri="{FF2B5EF4-FFF2-40B4-BE49-F238E27FC236}">
                <a16:creationId xmlns:a16="http://schemas.microsoft.com/office/drawing/2014/main" id="{264D0FD7-9A9A-479C-90E6-7DCF7E900C0B}"/>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28</a:t>
            </a:r>
          </a:p>
        </p:txBody>
      </p:sp>
    </p:spTree>
    <p:extLst>
      <p:ext uri="{BB962C8B-B14F-4D97-AF65-F5344CB8AC3E}">
        <p14:creationId xmlns:p14="http://schemas.microsoft.com/office/powerpoint/2010/main" val="636806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E45E7DFC-8EDC-4C5C-BC56-F83E6FA763E6}"/>
              </a:ext>
            </a:extLst>
          </p:cNvPr>
          <p:cNvSpPr/>
          <p:nvPr/>
        </p:nvSpPr>
        <p:spPr>
          <a:xfrm>
            <a:off x="2543175" y="428636"/>
            <a:ext cx="7086600" cy="900104"/>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CONCLUSION</a:t>
            </a:r>
          </a:p>
        </p:txBody>
      </p:sp>
      <p:sp>
        <p:nvSpPr>
          <p:cNvPr id="2" name="Rectangle: Diagonal Corners Snipped 1">
            <a:extLst>
              <a:ext uri="{FF2B5EF4-FFF2-40B4-BE49-F238E27FC236}">
                <a16:creationId xmlns:a16="http://schemas.microsoft.com/office/drawing/2014/main" id="{DAE05512-407B-4F35-8A52-96ABE285026B}"/>
              </a:ext>
            </a:extLst>
          </p:cNvPr>
          <p:cNvSpPr/>
          <p:nvPr/>
        </p:nvSpPr>
        <p:spPr>
          <a:xfrm>
            <a:off x="1042988" y="2357438"/>
            <a:ext cx="9758362" cy="3529012"/>
          </a:xfrm>
          <a:prstGeom prst="snip2DiagRect">
            <a:avLst/>
          </a:prstGeom>
          <a:solidFill>
            <a:schemeClr val="tx1">
              <a:lumMod val="75000"/>
              <a:lumOff val="25000"/>
              <a:alpha val="82000"/>
            </a:schemeClr>
          </a:solidFill>
          <a:ln w="2857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accent4">
                    <a:lumMod val="60000"/>
                    <a:lumOff val="40000"/>
                  </a:schemeClr>
                </a:solidFill>
                <a:effectLst/>
                <a:latin typeface="Agency FB" panose="020B0503020202020204" pitchFamily="34" charset="0"/>
              </a:rPr>
              <a:t>Digitalization made everything easy &amp; comfortable. There are so many of trivia games available but none of them are so mush user friendly and enjoyable as the question are not so much connected to our culture. Now, it’s a opportunity we use our vision and this software to give people our continent based question and more on.</a:t>
            </a:r>
          </a:p>
          <a:p>
            <a:pPr algn="just"/>
            <a:endParaRPr lang="en-US" sz="2800" dirty="0">
              <a:solidFill>
                <a:schemeClr val="accent4">
                  <a:lumMod val="60000"/>
                  <a:lumOff val="40000"/>
                </a:schemeClr>
              </a:solidFill>
              <a:latin typeface="Agency FB" panose="020B0503020202020204" pitchFamily="34" charset="0"/>
            </a:endParaRPr>
          </a:p>
        </p:txBody>
      </p:sp>
      <p:sp>
        <p:nvSpPr>
          <p:cNvPr id="8" name="Heptagon 7">
            <a:extLst>
              <a:ext uri="{FF2B5EF4-FFF2-40B4-BE49-F238E27FC236}">
                <a16:creationId xmlns:a16="http://schemas.microsoft.com/office/drawing/2014/main" id="{71A1877A-922A-4A6D-AB14-2344BF27D68E}"/>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29</a:t>
            </a:r>
          </a:p>
        </p:txBody>
      </p:sp>
    </p:spTree>
    <p:extLst>
      <p:ext uri="{BB962C8B-B14F-4D97-AF65-F5344CB8AC3E}">
        <p14:creationId xmlns:p14="http://schemas.microsoft.com/office/powerpoint/2010/main" val="288292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3" name="Hexagon 2">
            <a:extLst>
              <a:ext uri="{FF2B5EF4-FFF2-40B4-BE49-F238E27FC236}">
                <a16:creationId xmlns:a16="http://schemas.microsoft.com/office/drawing/2014/main" id="{2DA33879-33AA-40B9-8B4C-25FFDE0FAEB3}"/>
              </a:ext>
            </a:extLst>
          </p:cNvPr>
          <p:cNvSpPr/>
          <p:nvPr/>
        </p:nvSpPr>
        <p:spPr>
          <a:xfrm>
            <a:off x="1950242" y="328614"/>
            <a:ext cx="7986713"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TABLE</a:t>
            </a:r>
            <a:r>
              <a:rPr lang="en-US" sz="3600" dirty="0">
                <a:latin typeface="Impact" panose="020B0806030902050204" pitchFamily="34" charset="0"/>
              </a:rPr>
              <a:t> </a:t>
            </a:r>
            <a:r>
              <a:rPr lang="en-US" sz="3600" dirty="0">
                <a:solidFill>
                  <a:srgbClr val="FFFF00"/>
                </a:solidFill>
                <a:latin typeface="Impact" panose="020B0806030902050204" pitchFamily="34" charset="0"/>
              </a:rPr>
              <a:t>OF</a:t>
            </a:r>
            <a:r>
              <a:rPr lang="en-US" sz="3600" dirty="0">
                <a:latin typeface="Impact" panose="020B0806030902050204" pitchFamily="34" charset="0"/>
              </a:rPr>
              <a:t> </a:t>
            </a:r>
            <a:r>
              <a:rPr lang="en-US" sz="3600" dirty="0">
                <a:solidFill>
                  <a:srgbClr val="FFFF00"/>
                </a:solidFill>
                <a:latin typeface="Impact" panose="020B0806030902050204" pitchFamily="34" charset="0"/>
              </a:rPr>
              <a:t>CONTENTS</a:t>
            </a:r>
          </a:p>
        </p:txBody>
      </p:sp>
      <p:sp>
        <p:nvSpPr>
          <p:cNvPr id="16" name="Arrow: Pentagon 15">
            <a:extLst>
              <a:ext uri="{FF2B5EF4-FFF2-40B4-BE49-F238E27FC236}">
                <a16:creationId xmlns:a16="http://schemas.microsoft.com/office/drawing/2014/main" id="{1971FD29-BA80-43E6-8BDC-6FA47BB76FDB}"/>
              </a:ext>
            </a:extLst>
          </p:cNvPr>
          <p:cNvSpPr/>
          <p:nvPr/>
        </p:nvSpPr>
        <p:spPr>
          <a:xfrm>
            <a:off x="0" y="1628775"/>
            <a:ext cx="3614738" cy="542925"/>
          </a:xfrm>
          <a:prstGeom prst="homePlat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800" dirty="0">
                <a:solidFill>
                  <a:srgbClr val="FFC000"/>
                </a:solidFill>
              </a:rPr>
              <a:t>1. What is Trivia game?</a:t>
            </a:r>
            <a:r>
              <a:rPr lang="en-US" sz="1800" dirty="0">
                <a:solidFill>
                  <a:schemeClr val="tx2">
                    <a:lumMod val="50000"/>
                  </a:schemeClr>
                </a:solidFill>
              </a:rPr>
              <a:t>.................</a:t>
            </a:r>
          </a:p>
          <a:p>
            <a:pPr algn="ctr"/>
            <a:endParaRPr lang="en-US" dirty="0"/>
          </a:p>
        </p:txBody>
      </p:sp>
      <p:sp>
        <p:nvSpPr>
          <p:cNvPr id="17" name="Arrow: Pentagon 16">
            <a:extLst>
              <a:ext uri="{FF2B5EF4-FFF2-40B4-BE49-F238E27FC236}">
                <a16:creationId xmlns:a16="http://schemas.microsoft.com/office/drawing/2014/main" id="{D9349015-4E8A-453D-BFC3-696BBDF03F98}"/>
              </a:ext>
            </a:extLst>
          </p:cNvPr>
          <p:cNvSpPr/>
          <p:nvPr/>
        </p:nvSpPr>
        <p:spPr>
          <a:xfrm>
            <a:off x="-2" y="2238377"/>
            <a:ext cx="4600577" cy="542925"/>
          </a:xfrm>
          <a:prstGeom prst="homePlat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C000"/>
                </a:solidFill>
              </a:rPr>
              <a:t> 2. Our Objective</a:t>
            </a:r>
            <a:r>
              <a:rPr lang="en-US" sz="1800" dirty="0">
                <a:solidFill>
                  <a:schemeClr val="tx2">
                    <a:lumMod val="50000"/>
                  </a:schemeClr>
                </a:solidFill>
              </a:rPr>
              <a:t>………….…………………….</a:t>
            </a:r>
          </a:p>
        </p:txBody>
      </p:sp>
      <p:sp>
        <p:nvSpPr>
          <p:cNvPr id="18" name="Arrow: Pentagon 17">
            <a:extLst>
              <a:ext uri="{FF2B5EF4-FFF2-40B4-BE49-F238E27FC236}">
                <a16:creationId xmlns:a16="http://schemas.microsoft.com/office/drawing/2014/main" id="{2F55A206-75BA-4134-A438-37AEB509D068}"/>
              </a:ext>
            </a:extLst>
          </p:cNvPr>
          <p:cNvSpPr/>
          <p:nvPr/>
        </p:nvSpPr>
        <p:spPr>
          <a:xfrm>
            <a:off x="0" y="2874166"/>
            <a:ext cx="5400675" cy="542925"/>
          </a:xfrm>
          <a:prstGeom prst="homePlat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solidFill>
                  <a:srgbClr val="FFC000"/>
                </a:solidFill>
              </a:rPr>
              <a:t>3</a:t>
            </a:r>
            <a:r>
              <a:rPr lang="en-US" sz="1800" dirty="0">
                <a:solidFill>
                  <a:srgbClr val="FFC000"/>
                </a:solidFill>
              </a:rPr>
              <a:t>. Existing System vs Proposed System.</a:t>
            </a:r>
          </a:p>
        </p:txBody>
      </p:sp>
      <p:sp>
        <p:nvSpPr>
          <p:cNvPr id="19" name="Arrow: Pentagon 18">
            <a:extLst>
              <a:ext uri="{FF2B5EF4-FFF2-40B4-BE49-F238E27FC236}">
                <a16:creationId xmlns:a16="http://schemas.microsoft.com/office/drawing/2014/main" id="{017B54AC-4939-49B5-91CA-870B4A4F5059}"/>
              </a:ext>
            </a:extLst>
          </p:cNvPr>
          <p:cNvSpPr/>
          <p:nvPr/>
        </p:nvSpPr>
        <p:spPr>
          <a:xfrm>
            <a:off x="-3" y="3509955"/>
            <a:ext cx="6096002" cy="542925"/>
          </a:xfrm>
          <a:prstGeom prst="homePlat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C000"/>
                </a:solidFill>
              </a:rPr>
              <a:t>4. Software Design</a:t>
            </a:r>
            <a:r>
              <a:rPr lang="en-US" sz="1800" dirty="0">
                <a:solidFill>
                  <a:schemeClr val="tx2">
                    <a:lumMod val="50000"/>
                  </a:schemeClr>
                </a:solidFill>
              </a:rPr>
              <a:t>…………….………………</a:t>
            </a:r>
          </a:p>
        </p:txBody>
      </p:sp>
      <p:sp>
        <p:nvSpPr>
          <p:cNvPr id="20" name="Arrow: Pentagon 19">
            <a:extLst>
              <a:ext uri="{FF2B5EF4-FFF2-40B4-BE49-F238E27FC236}">
                <a16:creationId xmlns:a16="http://schemas.microsoft.com/office/drawing/2014/main" id="{60BF15B8-C750-46B9-B55F-265CCF81C75C}"/>
              </a:ext>
            </a:extLst>
          </p:cNvPr>
          <p:cNvSpPr/>
          <p:nvPr/>
        </p:nvSpPr>
        <p:spPr>
          <a:xfrm>
            <a:off x="-4" y="4145744"/>
            <a:ext cx="6929441" cy="542925"/>
          </a:xfrm>
          <a:prstGeom prst="homePlat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C000"/>
                </a:solidFill>
              </a:rPr>
              <a:t>5</a:t>
            </a:r>
            <a:r>
              <a:rPr lang="en-US" sz="1800" dirty="0"/>
              <a:t>. </a:t>
            </a:r>
            <a:r>
              <a:rPr lang="en-US" sz="1800" dirty="0">
                <a:solidFill>
                  <a:srgbClr val="FFC000"/>
                </a:solidFill>
              </a:rPr>
              <a:t>Tools &amp; Software Used</a:t>
            </a:r>
            <a:r>
              <a:rPr lang="en-US" sz="1800" dirty="0">
                <a:solidFill>
                  <a:schemeClr val="tx2">
                    <a:lumMod val="50000"/>
                  </a:schemeClr>
                </a:solidFill>
              </a:rPr>
              <a:t>…………………   </a:t>
            </a:r>
          </a:p>
        </p:txBody>
      </p:sp>
      <p:sp>
        <p:nvSpPr>
          <p:cNvPr id="21" name="Arrow: Pentagon 20">
            <a:extLst>
              <a:ext uri="{FF2B5EF4-FFF2-40B4-BE49-F238E27FC236}">
                <a16:creationId xmlns:a16="http://schemas.microsoft.com/office/drawing/2014/main" id="{0BA9C9C6-BF18-48BC-BA74-FB1987A68BD9}"/>
              </a:ext>
            </a:extLst>
          </p:cNvPr>
          <p:cNvSpPr/>
          <p:nvPr/>
        </p:nvSpPr>
        <p:spPr>
          <a:xfrm>
            <a:off x="-4" y="4781533"/>
            <a:ext cx="7658100" cy="542925"/>
          </a:xfrm>
          <a:prstGeom prst="homePlat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C000"/>
                </a:solidFill>
              </a:rPr>
              <a:t>6.Modules</a:t>
            </a:r>
            <a:r>
              <a:rPr lang="en-US" sz="1800" dirty="0">
                <a:solidFill>
                  <a:schemeClr val="tx2">
                    <a:lumMod val="50000"/>
                  </a:schemeClr>
                </a:solidFill>
              </a:rPr>
              <a:t>……..…………….……………</a:t>
            </a:r>
            <a:endParaRPr lang="en-US" dirty="0">
              <a:solidFill>
                <a:schemeClr val="tx2">
                  <a:lumMod val="50000"/>
                </a:schemeClr>
              </a:solidFill>
            </a:endParaRPr>
          </a:p>
        </p:txBody>
      </p:sp>
      <p:sp>
        <p:nvSpPr>
          <p:cNvPr id="22" name="Arrow: Pentagon 21">
            <a:extLst>
              <a:ext uri="{FF2B5EF4-FFF2-40B4-BE49-F238E27FC236}">
                <a16:creationId xmlns:a16="http://schemas.microsoft.com/office/drawing/2014/main" id="{E2BC2F1C-43C1-4F96-BFD4-3825DC1D4277}"/>
              </a:ext>
            </a:extLst>
          </p:cNvPr>
          <p:cNvSpPr/>
          <p:nvPr/>
        </p:nvSpPr>
        <p:spPr>
          <a:xfrm>
            <a:off x="0" y="5410192"/>
            <a:ext cx="8415338" cy="542925"/>
          </a:xfrm>
          <a:prstGeom prst="homePlat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C000"/>
                </a:solidFill>
              </a:rPr>
              <a:t>  7. User Interface</a:t>
            </a:r>
            <a:r>
              <a:rPr lang="en-US" sz="1800" dirty="0">
                <a:solidFill>
                  <a:schemeClr val="tx2">
                    <a:lumMod val="50000"/>
                  </a:schemeClr>
                </a:solidFill>
              </a:rPr>
              <a:t>…..……..……..…</a:t>
            </a:r>
          </a:p>
        </p:txBody>
      </p:sp>
      <p:sp>
        <p:nvSpPr>
          <p:cNvPr id="23" name="Arrow: Pentagon 22">
            <a:extLst>
              <a:ext uri="{FF2B5EF4-FFF2-40B4-BE49-F238E27FC236}">
                <a16:creationId xmlns:a16="http://schemas.microsoft.com/office/drawing/2014/main" id="{9A166706-BD1C-436E-B1B5-EA7FFADDF1FE}"/>
              </a:ext>
            </a:extLst>
          </p:cNvPr>
          <p:cNvSpPr/>
          <p:nvPr/>
        </p:nvSpPr>
        <p:spPr>
          <a:xfrm>
            <a:off x="0" y="6038851"/>
            <a:ext cx="9501188" cy="542925"/>
          </a:xfrm>
          <a:prstGeom prst="homePlat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C000"/>
                </a:solidFill>
              </a:rPr>
              <a:t> 8.Conclution &amp; Future Work</a:t>
            </a:r>
            <a:r>
              <a:rPr lang="en-US" sz="1800" dirty="0">
                <a:solidFill>
                  <a:schemeClr val="tx2">
                    <a:lumMod val="50000"/>
                  </a:schemeClr>
                </a:solidFill>
              </a:rPr>
              <a:t>.......</a:t>
            </a:r>
          </a:p>
        </p:txBody>
      </p:sp>
      <p:sp>
        <p:nvSpPr>
          <p:cNvPr id="13" name="Heptagon 12">
            <a:extLst>
              <a:ext uri="{FF2B5EF4-FFF2-40B4-BE49-F238E27FC236}">
                <a16:creationId xmlns:a16="http://schemas.microsoft.com/office/drawing/2014/main" id="{E1068DE2-B91B-4911-8148-836632E4F065}"/>
              </a:ext>
            </a:extLst>
          </p:cNvPr>
          <p:cNvSpPr/>
          <p:nvPr/>
        </p:nvSpPr>
        <p:spPr>
          <a:xfrm>
            <a:off x="11719673" y="6381751"/>
            <a:ext cx="472327" cy="476250"/>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Black" panose="020B0A04020102020204" pitchFamily="34" charset="0"/>
              </a:rPr>
              <a:t>3</a:t>
            </a:r>
          </a:p>
        </p:txBody>
      </p:sp>
    </p:spTree>
    <p:extLst>
      <p:ext uri="{BB962C8B-B14F-4D97-AF65-F5344CB8AC3E}">
        <p14:creationId xmlns:p14="http://schemas.microsoft.com/office/powerpoint/2010/main" val="408561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E45E7DFC-8EDC-4C5C-BC56-F83E6FA763E6}"/>
              </a:ext>
            </a:extLst>
          </p:cNvPr>
          <p:cNvSpPr/>
          <p:nvPr/>
        </p:nvSpPr>
        <p:spPr>
          <a:xfrm>
            <a:off x="2543175" y="428636"/>
            <a:ext cx="7086600" cy="900104"/>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REFERENCES</a:t>
            </a:r>
          </a:p>
        </p:txBody>
      </p:sp>
      <p:sp>
        <p:nvSpPr>
          <p:cNvPr id="2" name="Rectangle: Diagonal Corners Snipped 1">
            <a:extLst>
              <a:ext uri="{FF2B5EF4-FFF2-40B4-BE49-F238E27FC236}">
                <a16:creationId xmlns:a16="http://schemas.microsoft.com/office/drawing/2014/main" id="{DAE05512-407B-4F35-8A52-96ABE285026B}"/>
              </a:ext>
            </a:extLst>
          </p:cNvPr>
          <p:cNvSpPr/>
          <p:nvPr/>
        </p:nvSpPr>
        <p:spPr>
          <a:xfrm>
            <a:off x="3483768" y="2328864"/>
            <a:ext cx="5224462" cy="3529012"/>
          </a:xfrm>
          <a:prstGeom prst="snip2DiagRect">
            <a:avLst/>
          </a:prstGeom>
          <a:solidFill>
            <a:schemeClr val="tx1">
              <a:lumMod val="75000"/>
              <a:lumOff val="25000"/>
              <a:alpha val="82000"/>
            </a:schemeClr>
          </a:solidFill>
          <a:ln w="2857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Wingdings" panose="05000000000000000000" pitchFamily="2" charset="2"/>
              <a:buChar char="q"/>
            </a:pPr>
            <a:r>
              <a:rPr lang="en-US" sz="2800" dirty="0">
                <a:solidFill>
                  <a:schemeClr val="accent4">
                    <a:lumMod val="60000"/>
                    <a:lumOff val="40000"/>
                  </a:schemeClr>
                </a:solidFill>
                <a:latin typeface="Agency FB" panose="020B0503020202020204" pitchFamily="34" charset="0"/>
              </a:rPr>
              <a:t>https://www.programiz.com</a:t>
            </a:r>
          </a:p>
          <a:p>
            <a:pPr marL="457200" indent="-457200" algn="just">
              <a:buFont typeface="Wingdings" panose="05000000000000000000" pitchFamily="2" charset="2"/>
              <a:buChar char="q"/>
            </a:pPr>
            <a:r>
              <a:rPr lang="en-US" sz="2800" dirty="0">
                <a:solidFill>
                  <a:schemeClr val="accent4">
                    <a:lumMod val="60000"/>
                    <a:lumOff val="40000"/>
                  </a:schemeClr>
                </a:solidFill>
                <a:latin typeface="Agency FB" panose="020B0503020202020204" pitchFamily="34" charset="0"/>
              </a:rPr>
              <a:t>https://www.tutorialspoint.com</a:t>
            </a:r>
          </a:p>
          <a:p>
            <a:pPr marL="457200" indent="-457200" algn="just">
              <a:buFont typeface="Wingdings" panose="05000000000000000000" pitchFamily="2" charset="2"/>
              <a:buChar char="q"/>
            </a:pPr>
            <a:r>
              <a:rPr lang="en-US" sz="2800" dirty="0">
                <a:solidFill>
                  <a:schemeClr val="accent4">
                    <a:lumMod val="60000"/>
                    <a:lumOff val="40000"/>
                  </a:schemeClr>
                </a:solidFill>
                <a:latin typeface="Agency FB" panose="020B0503020202020204" pitchFamily="34" charset="0"/>
              </a:rPr>
              <a:t>https://www.w3schools.com/</a:t>
            </a:r>
          </a:p>
          <a:p>
            <a:pPr marL="457200" indent="-457200" algn="just">
              <a:buFont typeface="Wingdings" panose="05000000000000000000" pitchFamily="2" charset="2"/>
              <a:buChar char="q"/>
            </a:pPr>
            <a:r>
              <a:rPr lang="en-US" sz="2800" dirty="0">
                <a:solidFill>
                  <a:schemeClr val="accent4">
                    <a:lumMod val="60000"/>
                    <a:lumOff val="40000"/>
                  </a:schemeClr>
                </a:solidFill>
                <a:latin typeface="Agency FB" panose="020B0503020202020204" pitchFamily="34" charset="0"/>
              </a:rPr>
              <a:t>Simple snippets (YouTube)</a:t>
            </a:r>
          </a:p>
          <a:p>
            <a:pPr marL="457200" indent="-457200" algn="just">
              <a:buFont typeface="Wingdings" panose="05000000000000000000" pitchFamily="2" charset="2"/>
              <a:buChar char="q"/>
            </a:pPr>
            <a:endParaRPr lang="en-US" sz="2800" dirty="0">
              <a:solidFill>
                <a:schemeClr val="accent4">
                  <a:lumMod val="60000"/>
                  <a:lumOff val="40000"/>
                </a:schemeClr>
              </a:solidFill>
              <a:latin typeface="Agency FB" panose="020B0503020202020204" pitchFamily="34" charset="0"/>
            </a:endParaRPr>
          </a:p>
        </p:txBody>
      </p:sp>
      <p:sp>
        <p:nvSpPr>
          <p:cNvPr id="8" name="Heptagon 7">
            <a:extLst>
              <a:ext uri="{FF2B5EF4-FFF2-40B4-BE49-F238E27FC236}">
                <a16:creationId xmlns:a16="http://schemas.microsoft.com/office/drawing/2014/main" id="{DC2B4AF4-65BB-424D-8E58-4D632045B215}"/>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30</a:t>
            </a:r>
          </a:p>
        </p:txBody>
      </p:sp>
    </p:spTree>
    <p:extLst>
      <p:ext uri="{BB962C8B-B14F-4D97-AF65-F5344CB8AC3E}">
        <p14:creationId xmlns:p14="http://schemas.microsoft.com/office/powerpoint/2010/main" val="3115981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201707"/>
            <a:ext cx="12192000" cy="7059707"/>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pic>
        <p:nvPicPr>
          <p:cNvPr id="2052" name="Picture 4">
            <a:extLst>
              <a:ext uri="{FF2B5EF4-FFF2-40B4-BE49-F238E27FC236}">
                <a16:creationId xmlns:a16="http://schemas.microsoft.com/office/drawing/2014/main" id="{82950508-0531-4B5B-9346-328F868BC1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824" y="757237"/>
            <a:ext cx="5829300" cy="39290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Diagonal Corners Snipped 1">
            <a:extLst>
              <a:ext uri="{FF2B5EF4-FFF2-40B4-BE49-F238E27FC236}">
                <a16:creationId xmlns:a16="http://schemas.microsoft.com/office/drawing/2014/main" id="{0EF9AAAC-E283-42FF-A1C9-B3C99A08E81B}"/>
              </a:ext>
            </a:extLst>
          </p:cNvPr>
          <p:cNvSpPr/>
          <p:nvPr/>
        </p:nvSpPr>
        <p:spPr>
          <a:xfrm>
            <a:off x="2386012" y="5186363"/>
            <a:ext cx="7400925" cy="914400"/>
          </a:xfrm>
          <a:prstGeom prst="snip2DiagRect">
            <a:avLst/>
          </a:prstGeom>
          <a:solidFill>
            <a:schemeClr val="tx1">
              <a:lumMod val="85000"/>
              <a:lumOff val="15000"/>
            </a:schemeClr>
          </a:solid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FROM TEAM ATG</a:t>
            </a:r>
          </a:p>
        </p:txBody>
      </p:sp>
      <p:sp>
        <p:nvSpPr>
          <p:cNvPr id="8" name="Heptagon 7">
            <a:extLst>
              <a:ext uri="{FF2B5EF4-FFF2-40B4-BE49-F238E27FC236}">
                <a16:creationId xmlns:a16="http://schemas.microsoft.com/office/drawing/2014/main" id="{B5291B69-AE3F-4014-8D06-2A2A72743C79}"/>
              </a:ext>
            </a:extLst>
          </p:cNvPr>
          <p:cNvSpPr/>
          <p:nvPr/>
        </p:nvSpPr>
        <p:spPr>
          <a:xfrm>
            <a:off x="11610975" y="6276976"/>
            <a:ext cx="581024" cy="581024"/>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31</a:t>
            </a:r>
          </a:p>
        </p:txBody>
      </p:sp>
    </p:spTree>
    <p:extLst>
      <p:ext uri="{BB962C8B-B14F-4D97-AF65-F5344CB8AC3E}">
        <p14:creationId xmlns:p14="http://schemas.microsoft.com/office/powerpoint/2010/main" val="204010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1" y="-2"/>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Partial Circle 3">
            <a:extLst>
              <a:ext uri="{FF2B5EF4-FFF2-40B4-BE49-F238E27FC236}">
                <a16:creationId xmlns:a16="http://schemas.microsoft.com/office/drawing/2014/main" id="{D93FCE84-ABFA-40ED-96AB-5370B48CDDE6}"/>
              </a:ext>
            </a:extLst>
          </p:cNvPr>
          <p:cNvSpPr/>
          <p:nvPr/>
        </p:nvSpPr>
        <p:spPr>
          <a:xfrm rot="2763697">
            <a:off x="491010" y="1483359"/>
            <a:ext cx="3891280" cy="3891280"/>
          </a:xfrm>
          <a:prstGeom prst="pi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7D3AFC37-1163-4679-B034-20B349084EE6}"/>
              </a:ext>
            </a:extLst>
          </p:cNvPr>
          <p:cNvSpPr/>
          <p:nvPr/>
        </p:nvSpPr>
        <p:spPr>
          <a:xfrm>
            <a:off x="3497487" y="2534919"/>
            <a:ext cx="1690242" cy="178816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n w="76200">
                  <a:solidFill>
                    <a:schemeClr val="tx1"/>
                  </a:solidFill>
                </a:ln>
                <a:solidFill>
                  <a:schemeClr val="bg1"/>
                </a:solidFill>
                <a:latin typeface="Arial Black" panose="020B0A04020102020204" pitchFamily="34" charset="0"/>
              </a:rPr>
              <a:t>1</a:t>
            </a:r>
          </a:p>
        </p:txBody>
      </p:sp>
      <p:sp>
        <p:nvSpPr>
          <p:cNvPr id="8" name="Title 6">
            <a:extLst>
              <a:ext uri="{FF2B5EF4-FFF2-40B4-BE49-F238E27FC236}">
                <a16:creationId xmlns:a16="http://schemas.microsoft.com/office/drawing/2014/main" id="{281DAB6C-EED0-45DA-89E2-0130DB0E103B}"/>
              </a:ext>
            </a:extLst>
          </p:cNvPr>
          <p:cNvSpPr>
            <a:spLocks noGrp="1"/>
          </p:cNvSpPr>
          <p:nvPr>
            <p:ph type="title"/>
          </p:nvPr>
        </p:nvSpPr>
        <p:spPr>
          <a:xfrm>
            <a:off x="5610225" y="407848"/>
            <a:ext cx="6210299" cy="6118504"/>
          </a:xfrm>
        </p:spPr>
        <p:txBody>
          <a:bodyPr>
            <a:normAutofit/>
          </a:bodyPr>
          <a:lstStyle/>
          <a:p>
            <a:r>
              <a:rPr lang="en-US" sz="9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What is </a:t>
            </a:r>
            <a:br>
              <a:rPr lang="en-US" sz="9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br>
            <a:r>
              <a:rPr lang="en-US" sz="9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trivia game</a:t>
            </a:r>
          </a:p>
        </p:txBody>
      </p:sp>
      <p:sp>
        <p:nvSpPr>
          <p:cNvPr id="9" name="Heptagon 8">
            <a:extLst>
              <a:ext uri="{FF2B5EF4-FFF2-40B4-BE49-F238E27FC236}">
                <a16:creationId xmlns:a16="http://schemas.microsoft.com/office/drawing/2014/main" id="{35EDF484-F5F0-4CB4-97F5-680936B47BFA}"/>
              </a:ext>
            </a:extLst>
          </p:cNvPr>
          <p:cNvSpPr/>
          <p:nvPr/>
        </p:nvSpPr>
        <p:spPr>
          <a:xfrm>
            <a:off x="11721634" y="6381749"/>
            <a:ext cx="472327" cy="476250"/>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Black" panose="020B0A04020102020204" pitchFamily="34" charset="0"/>
              </a:rPr>
              <a:t>4</a:t>
            </a:r>
          </a:p>
        </p:txBody>
      </p:sp>
    </p:spTree>
    <p:extLst>
      <p:ext uri="{BB962C8B-B14F-4D97-AF65-F5344CB8AC3E}">
        <p14:creationId xmlns:p14="http://schemas.microsoft.com/office/powerpoint/2010/main" val="392057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US" sz="1800" dirty="0">
              <a:solidFill>
                <a:schemeClr val="bg1"/>
              </a:solidFill>
            </a:endParaRP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sz="1800" dirty="0">
              <a:solidFill>
                <a:schemeClr val="bg1"/>
              </a:solidFill>
            </a:endParaRP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sz="1800" dirty="0">
              <a:solidFill>
                <a:schemeClr val="bg1"/>
              </a:solidFill>
            </a:endParaRP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sz="1800" dirty="0">
              <a:solidFill>
                <a:schemeClr val="bg1"/>
              </a:solidFill>
            </a:endParaRP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sz="1800" dirty="0">
              <a:solidFill>
                <a:schemeClr val="bg1"/>
              </a:solidFill>
            </a:endParaRPr>
          </a:p>
          <a:p>
            <a:pPr marL="342900" indent="-342900">
              <a:buFont typeface="+mj-lt"/>
              <a:buAutoNum type="arabicPeriod"/>
            </a:pPr>
            <a:endParaRPr lang="en-US" dirty="0">
              <a:solidFill>
                <a:schemeClr val="bg1"/>
              </a:solidFill>
            </a:endParaRPr>
          </a:p>
          <a:p>
            <a:pPr marL="342900" indent="-342900" algn="ctr">
              <a:buFont typeface="+mj-lt"/>
              <a:buAutoNum type="arabicPeriod"/>
            </a:pPr>
            <a:endParaRPr lang="en-US" dirty="0"/>
          </a:p>
        </p:txBody>
      </p:sp>
      <p:sp>
        <p:nvSpPr>
          <p:cNvPr id="4" name="Hexagon 3">
            <a:extLst>
              <a:ext uri="{FF2B5EF4-FFF2-40B4-BE49-F238E27FC236}">
                <a16:creationId xmlns:a16="http://schemas.microsoft.com/office/drawing/2014/main" id="{19BF5271-4615-4D68-90E4-EC0B059CB947}"/>
              </a:ext>
            </a:extLst>
          </p:cNvPr>
          <p:cNvSpPr/>
          <p:nvPr/>
        </p:nvSpPr>
        <p:spPr>
          <a:xfrm>
            <a:off x="1950242" y="328614"/>
            <a:ext cx="7986713"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TRIVIA GAME</a:t>
            </a:r>
          </a:p>
        </p:txBody>
      </p:sp>
      <p:sp>
        <p:nvSpPr>
          <p:cNvPr id="5" name="TextBox 4">
            <a:extLst>
              <a:ext uri="{FF2B5EF4-FFF2-40B4-BE49-F238E27FC236}">
                <a16:creationId xmlns:a16="http://schemas.microsoft.com/office/drawing/2014/main" id="{37488440-E354-4ACC-8DE6-7980C7724900}"/>
              </a:ext>
            </a:extLst>
          </p:cNvPr>
          <p:cNvSpPr txBox="1"/>
          <p:nvPr/>
        </p:nvSpPr>
        <p:spPr>
          <a:xfrm>
            <a:off x="528320" y="2306320"/>
            <a:ext cx="10251440" cy="3477875"/>
          </a:xfrm>
          <a:prstGeom prst="rect">
            <a:avLst/>
          </a:prstGeom>
          <a:noFill/>
        </p:spPr>
        <p:txBody>
          <a:bodyPr wrap="square" rtlCol="0">
            <a:spAutoFit/>
          </a:bodyPr>
          <a:lstStyle/>
          <a:p>
            <a:pPr marL="514350" indent="-514350">
              <a:buFont typeface="Wingdings" panose="05000000000000000000" pitchFamily="2" charset="2"/>
              <a:buChar char="q"/>
            </a:pPr>
            <a:r>
              <a:rPr lang="en-US" sz="2800" dirty="0">
                <a:solidFill>
                  <a:srgbClr val="DFCA88"/>
                </a:solidFill>
              </a:rPr>
              <a:t> A Trivia game is a general knowledge based quiz game.</a:t>
            </a:r>
          </a:p>
          <a:p>
            <a:pPr marL="457200" indent="-457200">
              <a:buFont typeface="Wingdings" panose="05000000000000000000" pitchFamily="2" charset="2"/>
              <a:buChar char="q"/>
            </a:pPr>
            <a:endParaRPr lang="en-US" sz="2400" dirty="0">
              <a:solidFill>
                <a:srgbClr val="DFCA88"/>
              </a:solidFill>
            </a:endParaRPr>
          </a:p>
          <a:p>
            <a:pPr marL="457200" indent="-457200">
              <a:buFont typeface="Wingdings" panose="05000000000000000000" pitchFamily="2" charset="2"/>
              <a:buChar char="q"/>
            </a:pPr>
            <a:r>
              <a:rPr lang="en-US" sz="2400" dirty="0">
                <a:solidFill>
                  <a:srgbClr val="DFCA88"/>
                </a:solidFill>
              </a:rPr>
              <a:t> </a:t>
            </a:r>
            <a:r>
              <a:rPr lang="en-US" sz="2800" dirty="0">
                <a:solidFill>
                  <a:srgbClr val="DFCA88"/>
                </a:solidFill>
              </a:rPr>
              <a:t>It increases learning capability and time complexity.</a:t>
            </a:r>
          </a:p>
          <a:p>
            <a:pPr marL="514350" indent="-514350">
              <a:buFont typeface="Wingdings" panose="05000000000000000000" pitchFamily="2" charset="2"/>
              <a:buChar char="q"/>
            </a:pPr>
            <a:endParaRPr lang="en-US" sz="2800" dirty="0">
              <a:solidFill>
                <a:srgbClr val="DFCA88"/>
              </a:solidFill>
            </a:endParaRPr>
          </a:p>
          <a:p>
            <a:pPr marL="514350" indent="-514350">
              <a:buFont typeface="Wingdings" panose="05000000000000000000" pitchFamily="2" charset="2"/>
              <a:buChar char="q"/>
            </a:pPr>
            <a:r>
              <a:rPr lang="en-US" sz="2800" dirty="0">
                <a:solidFill>
                  <a:srgbClr val="DFCA88"/>
                </a:solidFill>
              </a:rPr>
              <a:t>Provides Knowledge on different &amp; individual topics to play on.</a:t>
            </a:r>
          </a:p>
          <a:p>
            <a:pPr marL="514350" indent="-514350">
              <a:buFont typeface="Wingdings" panose="05000000000000000000" pitchFamily="2" charset="2"/>
              <a:buChar char="q"/>
            </a:pPr>
            <a:endParaRPr lang="en-US" sz="2800" dirty="0">
              <a:solidFill>
                <a:srgbClr val="DFCA88"/>
              </a:solidFill>
            </a:endParaRPr>
          </a:p>
          <a:p>
            <a:pPr marL="514350" indent="-514350">
              <a:buFont typeface="Wingdings" panose="05000000000000000000" pitchFamily="2" charset="2"/>
              <a:buChar char="q"/>
            </a:pPr>
            <a:r>
              <a:rPr lang="en-US" sz="2800" dirty="0">
                <a:solidFill>
                  <a:srgbClr val="DFCA88"/>
                </a:solidFill>
              </a:rPr>
              <a:t>It maximizes your competitive mentality as you compete with your friends.</a:t>
            </a:r>
            <a:endParaRPr lang="en-US" sz="2400" dirty="0">
              <a:solidFill>
                <a:srgbClr val="DFCA88"/>
              </a:solidFill>
            </a:endParaRPr>
          </a:p>
        </p:txBody>
      </p:sp>
      <p:sp>
        <p:nvSpPr>
          <p:cNvPr id="8" name="Heptagon 7">
            <a:extLst>
              <a:ext uri="{FF2B5EF4-FFF2-40B4-BE49-F238E27FC236}">
                <a16:creationId xmlns:a16="http://schemas.microsoft.com/office/drawing/2014/main" id="{2A98DA09-FB7F-45F8-9705-083CA09EF5A7}"/>
              </a:ext>
            </a:extLst>
          </p:cNvPr>
          <p:cNvSpPr/>
          <p:nvPr/>
        </p:nvSpPr>
        <p:spPr>
          <a:xfrm>
            <a:off x="11719673" y="6381750"/>
            <a:ext cx="472327" cy="476250"/>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Black" panose="020B0A04020102020204" pitchFamily="34" charset="0"/>
              </a:rPr>
              <a:t>5</a:t>
            </a:r>
          </a:p>
        </p:txBody>
      </p:sp>
    </p:spTree>
    <p:extLst>
      <p:ext uri="{BB962C8B-B14F-4D97-AF65-F5344CB8AC3E}">
        <p14:creationId xmlns:p14="http://schemas.microsoft.com/office/powerpoint/2010/main" val="339806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Partial Circle 3">
            <a:extLst>
              <a:ext uri="{FF2B5EF4-FFF2-40B4-BE49-F238E27FC236}">
                <a16:creationId xmlns:a16="http://schemas.microsoft.com/office/drawing/2014/main" id="{B319C631-E650-4B92-82CD-746B63E9ADB2}"/>
              </a:ext>
            </a:extLst>
          </p:cNvPr>
          <p:cNvSpPr/>
          <p:nvPr/>
        </p:nvSpPr>
        <p:spPr>
          <a:xfrm rot="2763697">
            <a:off x="491010" y="1483359"/>
            <a:ext cx="3891280" cy="3891280"/>
          </a:xfrm>
          <a:prstGeom prst="pi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0112D2D1-82F2-448F-8117-57D049559547}"/>
              </a:ext>
            </a:extLst>
          </p:cNvPr>
          <p:cNvSpPr/>
          <p:nvPr/>
        </p:nvSpPr>
        <p:spPr>
          <a:xfrm>
            <a:off x="3497487" y="2534919"/>
            <a:ext cx="1690242" cy="178816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n w="76200">
                  <a:solidFill>
                    <a:schemeClr val="tx1"/>
                  </a:solidFill>
                </a:ln>
                <a:solidFill>
                  <a:schemeClr val="bg1"/>
                </a:solidFill>
                <a:latin typeface="Arial Black" panose="020B0A04020102020204" pitchFamily="34" charset="0"/>
              </a:rPr>
              <a:t>2</a:t>
            </a:r>
          </a:p>
        </p:txBody>
      </p:sp>
      <p:sp>
        <p:nvSpPr>
          <p:cNvPr id="10" name="Heptagon 9">
            <a:extLst>
              <a:ext uri="{FF2B5EF4-FFF2-40B4-BE49-F238E27FC236}">
                <a16:creationId xmlns:a16="http://schemas.microsoft.com/office/drawing/2014/main" id="{81C5EF33-D0F0-4484-AAA0-3913D21B5889}"/>
              </a:ext>
            </a:extLst>
          </p:cNvPr>
          <p:cNvSpPr/>
          <p:nvPr/>
        </p:nvSpPr>
        <p:spPr>
          <a:xfrm>
            <a:off x="11719673" y="6381750"/>
            <a:ext cx="472327" cy="476250"/>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Black" panose="020B0A04020102020204" pitchFamily="34" charset="0"/>
              </a:rPr>
              <a:t>6</a:t>
            </a:r>
          </a:p>
        </p:txBody>
      </p:sp>
      <p:sp>
        <p:nvSpPr>
          <p:cNvPr id="11" name="Title 6">
            <a:extLst>
              <a:ext uri="{FF2B5EF4-FFF2-40B4-BE49-F238E27FC236}">
                <a16:creationId xmlns:a16="http://schemas.microsoft.com/office/drawing/2014/main" id="{B5F3B77B-CC33-445A-A4F6-7ECF0066A68C}"/>
              </a:ext>
            </a:extLst>
          </p:cNvPr>
          <p:cNvSpPr>
            <a:spLocks noGrp="1"/>
          </p:cNvSpPr>
          <p:nvPr>
            <p:ph type="title"/>
          </p:nvPr>
        </p:nvSpPr>
        <p:spPr>
          <a:xfrm>
            <a:off x="5132391" y="950773"/>
            <a:ext cx="7105649" cy="6118504"/>
          </a:xfrm>
        </p:spPr>
        <p:txBody>
          <a:bodyPr>
            <a:normAutofit/>
          </a:bodyPr>
          <a:lstStyle/>
          <a:p>
            <a:r>
              <a:rPr lang="en-US" sz="9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Our objectives</a:t>
            </a:r>
          </a:p>
        </p:txBody>
      </p:sp>
    </p:spTree>
    <p:extLst>
      <p:ext uri="{BB962C8B-B14F-4D97-AF65-F5344CB8AC3E}">
        <p14:creationId xmlns:p14="http://schemas.microsoft.com/office/powerpoint/2010/main" val="289680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Hexagon 3">
            <a:extLst>
              <a:ext uri="{FF2B5EF4-FFF2-40B4-BE49-F238E27FC236}">
                <a16:creationId xmlns:a16="http://schemas.microsoft.com/office/drawing/2014/main" id="{6008CAC8-7F07-45E1-9D19-2CF3D8DA9BFB}"/>
              </a:ext>
            </a:extLst>
          </p:cNvPr>
          <p:cNvSpPr/>
          <p:nvPr/>
        </p:nvSpPr>
        <p:spPr>
          <a:xfrm>
            <a:off x="1950242" y="328614"/>
            <a:ext cx="7986713"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OUR OBJECTIVES</a:t>
            </a:r>
          </a:p>
        </p:txBody>
      </p:sp>
      <p:sp>
        <p:nvSpPr>
          <p:cNvPr id="8" name="TextBox 7">
            <a:extLst>
              <a:ext uri="{FF2B5EF4-FFF2-40B4-BE49-F238E27FC236}">
                <a16:creationId xmlns:a16="http://schemas.microsoft.com/office/drawing/2014/main" id="{FE47F4B9-AD1D-4009-A325-5496211EDDF6}"/>
              </a:ext>
            </a:extLst>
          </p:cNvPr>
          <p:cNvSpPr txBox="1"/>
          <p:nvPr/>
        </p:nvSpPr>
        <p:spPr>
          <a:xfrm>
            <a:off x="416560" y="2348805"/>
            <a:ext cx="11027728" cy="440120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solidFill>
                  <a:schemeClr val="accent4">
                    <a:lumMod val="40000"/>
                    <a:lumOff val="60000"/>
                  </a:schemeClr>
                </a:solidFill>
              </a:rPr>
              <a:t>Promote group harmony (either within school, organization or just a group of people. </a:t>
            </a:r>
          </a:p>
          <a:p>
            <a:pPr marL="285750" indent="-285750">
              <a:buFont typeface="Wingdings" panose="05000000000000000000" pitchFamily="2" charset="2"/>
              <a:buChar char="Ø"/>
            </a:pPr>
            <a:endParaRPr lang="en-US" sz="2800" dirty="0">
              <a:solidFill>
                <a:schemeClr val="accent4">
                  <a:lumMod val="40000"/>
                  <a:lumOff val="60000"/>
                </a:schemeClr>
              </a:solidFill>
            </a:endParaRPr>
          </a:p>
          <a:p>
            <a:pPr marL="285750" indent="-285750">
              <a:buFont typeface="Wingdings" panose="05000000000000000000" pitchFamily="2" charset="2"/>
              <a:buChar char="Ø"/>
            </a:pPr>
            <a:r>
              <a:rPr lang="en-US" sz="2800" dirty="0">
                <a:solidFill>
                  <a:schemeClr val="accent4">
                    <a:lumMod val="40000"/>
                    <a:lumOff val="60000"/>
                  </a:schemeClr>
                </a:solidFill>
              </a:rPr>
              <a:t> Want to make peoples leisure time enjoyable and full of learning.</a:t>
            </a:r>
          </a:p>
          <a:p>
            <a:endParaRPr lang="en-US" sz="2800" dirty="0">
              <a:solidFill>
                <a:schemeClr val="accent4">
                  <a:lumMod val="40000"/>
                  <a:lumOff val="60000"/>
                </a:schemeClr>
              </a:solidFill>
            </a:endParaRPr>
          </a:p>
          <a:p>
            <a:pPr marL="285750" indent="-285750">
              <a:buFont typeface="Wingdings" panose="05000000000000000000" pitchFamily="2" charset="2"/>
              <a:buChar char="Ø"/>
            </a:pPr>
            <a:r>
              <a:rPr lang="en-US" sz="2800" dirty="0">
                <a:solidFill>
                  <a:schemeClr val="accent4">
                    <a:lumMod val="40000"/>
                    <a:lumOff val="60000"/>
                  </a:schemeClr>
                </a:solidFill>
              </a:rPr>
              <a:t>Leading to greater creativity, innovation &amp; problem-solving skills.</a:t>
            </a:r>
          </a:p>
          <a:p>
            <a:endParaRPr lang="en-US" sz="2800" dirty="0">
              <a:solidFill>
                <a:schemeClr val="accent4">
                  <a:lumMod val="40000"/>
                  <a:lumOff val="60000"/>
                </a:schemeClr>
              </a:solidFill>
            </a:endParaRPr>
          </a:p>
          <a:p>
            <a:pPr marL="285750" indent="-285750">
              <a:buFont typeface="Wingdings" panose="05000000000000000000" pitchFamily="2" charset="2"/>
              <a:buChar char="Ø"/>
            </a:pPr>
            <a:r>
              <a:rPr lang="en-US" sz="2800" dirty="0">
                <a:solidFill>
                  <a:schemeClr val="accent4">
                    <a:lumMod val="40000"/>
                    <a:lumOff val="60000"/>
                  </a:schemeClr>
                </a:solidFill>
              </a:rPr>
              <a:t>Increase competitiveness, mental health &amp; cognitive skills.</a:t>
            </a:r>
          </a:p>
          <a:p>
            <a:pPr marL="285750" indent="-285750">
              <a:buFont typeface="Wingdings" panose="05000000000000000000" pitchFamily="2" charset="2"/>
              <a:buChar char="Ø"/>
            </a:pPr>
            <a:endParaRPr lang="en-US" sz="2800" dirty="0">
              <a:solidFill>
                <a:schemeClr val="accent4">
                  <a:lumMod val="40000"/>
                  <a:lumOff val="60000"/>
                </a:schemeClr>
              </a:solidFill>
            </a:endParaRPr>
          </a:p>
          <a:p>
            <a:pPr marL="285750" indent="-285750">
              <a:buFont typeface="Wingdings" panose="05000000000000000000" pitchFamily="2" charset="2"/>
              <a:buChar char="Ø"/>
            </a:pPr>
            <a:endParaRPr lang="en-US" sz="2800" dirty="0">
              <a:solidFill>
                <a:schemeClr val="accent4">
                  <a:lumMod val="40000"/>
                  <a:lumOff val="60000"/>
                </a:schemeClr>
              </a:solidFill>
            </a:endParaRPr>
          </a:p>
        </p:txBody>
      </p:sp>
      <p:sp>
        <p:nvSpPr>
          <p:cNvPr id="9" name="Heptagon 8">
            <a:extLst>
              <a:ext uri="{FF2B5EF4-FFF2-40B4-BE49-F238E27FC236}">
                <a16:creationId xmlns:a16="http://schemas.microsoft.com/office/drawing/2014/main" id="{05207480-1462-4F84-9F2B-A5A5078CB2B8}"/>
              </a:ext>
            </a:extLst>
          </p:cNvPr>
          <p:cNvSpPr/>
          <p:nvPr/>
        </p:nvSpPr>
        <p:spPr>
          <a:xfrm>
            <a:off x="11719672" y="6381751"/>
            <a:ext cx="472327" cy="476250"/>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Black" panose="020B0A04020102020204" pitchFamily="34" charset="0"/>
              </a:rPr>
              <a:t>7</a:t>
            </a:r>
          </a:p>
        </p:txBody>
      </p:sp>
    </p:spTree>
    <p:extLst>
      <p:ext uri="{BB962C8B-B14F-4D97-AF65-F5344CB8AC3E}">
        <p14:creationId xmlns:p14="http://schemas.microsoft.com/office/powerpoint/2010/main" val="282073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Partial Circle 3">
            <a:extLst>
              <a:ext uri="{FF2B5EF4-FFF2-40B4-BE49-F238E27FC236}">
                <a16:creationId xmlns:a16="http://schemas.microsoft.com/office/drawing/2014/main" id="{3845A4A3-EF27-4EAA-925D-6F8FAD1F1CC7}"/>
              </a:ext>
            </a:extLst>
          </p:cNvPr>
          <p:cNvSpPr/>
          <p:nvPr/>
        </p:nvSpPr>
        <p:spPr>
          <a:xfrm rot="2763697">
            <a:off x="491010" y="1483359"/>
            <a:ext cx="3891280" cy="3891280"/>
          </a:xfrm>
          <a:prstGeom prst="pi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A2B0A19A-47C8-42A8-ACA0-D03447B8D68A}"/>
              </a:ext>
            </a:extLst>
          </p:cNvPr>
          <p:cNvSpPr/>
          <p:nvPr/>
        </p:nvSpPr>
        <p:spPr>
          <a:xfrm>
            <a:off x="3497487" y="2534919"/>
            <a:ext cx="1690242" cy="178816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n w="76200">
                  <a:solidFill>
                    <a:schemeClr val="tx1"/>
                  </a:solidFill>
                </a:ln>
                <a:solidFill>
                  <a:schemeClr val="bg1"/>
                </a:solidFill>
                <a:latin typeface="Arial Black" panose="020B0A04020102020204" pitchFamily="34" charset="0"/>
              </a:rPr>
              <a:t>3</a:t>
            </a:r>
          </a:p>
        </p:txBody>
      </p:sp>
      <p:sp>
        <p:nvSpPr>
          <p:cNvPr id="8" name="Title 5">
            <a:extLst>
              <a:ext uri="{FF2B5EF4-FFF2-40B4-BE49-F238E27FC236}">
                <a16:creationId xmlns:a16="http://schemas.microsoft.com/office/drawing/2014/main" id="{965ED82E-0A0D-48D0-A24F-6A45D5B4A1D6}"/>
              </a:ext>
            </a:extLst>
          </p:cNvPr>
          <p:cNvSpPr>
            <a:spLocks noGrp="1"/>
          </p:cNvSpPr>
          <p:nvPr>
            <p:ph type="title"/>
          </p:nvPr>
        </p:nvSpPr>
        <p:spPr>
          <a:xfrm>
            <a:off x="6096000" y="604875"/>
            <a:ext cx="5455920" cy="5166005"/>
          </a:xfrm>
        </p:spPr>
        <p:txBody>
          <a:bodyPr>
            <a:normAutofit/>
          </a:bodyPr>
          <a:lstStyle/>
          <a:p>
            <a:r>
              <a:rPr lang="en-US" sz="6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Existing system</a:t>
            </a:r>
            <a:br>
              <a:rPr lang="en-US" sz="6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br>
            <a:r>
              <a:rPr lang="en-US" sz="6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vs</a:t>
            </a:r>
            <a:br>
              <a:rPr lang="en-US" sz="6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br>
            <a:r>
              <a:rPr lang="en-US" sz="6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Proposed </a:t>
            </a:r>
            <a:br>
              <a:rPr lang="en-US" sz="6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br>
            <a:r>
              <a:rPr lang="en-US" sz="6600" dirty="0">
                <a:ln w="12700">
                  <a:solidFill>
                    <a:schemeClr val="tx1">
                      <a:lumMod val="95000"/>
                      <a:lumOff val="5000"/>
                    </a:schemeClr>
                  </a:solidFill>
                </a:ln>
                <a:solidFill>
                  <a:schemeClr val="accent6">
                    <a:lumMod val="60000"/>
                    <a:lumOff val="40000"/>
                  </a:schemeClr>
                </a:solidFill>
                <a:effectLst>
                  <a:glow rad="139700">
                    <a:schemeClr val="accent1">
                      <a:satMod val="175000"/>
                      <a:alpha val="40000"/>
                    </a:schemeClr>
                  </a:glow>
                </a:effectLst>
                <a:latin typeface="Algerian" panose="04020705040A02060702" pitchFamily="82" charset="0"/>
              </a:rPr>
              <a:t>system</a:t>
            </a:r>
          </a:p>
        </p:txBody>
      </p:sp>
      <p:sp>
        <p:nvSpPr>
          <p:cNvPr id="9" name="Heptagon 8">
            <a:extLst>
              <a:ext uri="{FF2B5EF4-FFF2-40B4-BE49-F238E27FC236}">
                <a16:creationId xmlns:a16="http://schemas.microsoft.com/office/drawing/2014/main" id="{89BAB633-4A01-4DA1-9134-6219F2314843}"/>
              </a:ext>
            </a:extLst>
          </p:cNvPr>
          <p:cNvSpPr/>
          <p:nvPr/>
        </p:nvSpPr>
        <p:spPr>
          <a:xfrm>
            <a:off x="11719673" y="6381750"/>
            <a:ext cx="472327" cy="476250"/>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Black" panose="020B0A04020102020204" pitchFamily="34" charset="0"/>
              </a:rPr>
              <a:t>8</a:t>
            </a:r>
          </a:p>
        </p:txBody>
      </p:sp>
    </p:spTree>
    <p:extLst>
      <p:ext uri="{BB962C8B-B14F-4D97-AF65-F5344CB8AC3E}">
        <p14:creationId xmlns:p14="http://schemas.microsoft.com/office/powerpoint/2010/main" val="116358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341E-79AB-4DEF-A437-EE3414BD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Rectangle 6">
            <a:extLst>
              <a:ext uri="{FF2B5EF4-FFF2-40B4-BE49-F238E27FC236}">
                <a16:creationId xmlns:a16="http://schemas.microsoft.com/office/drawing/2014/main" id="{DB94136E-6878-4C3E-99A4-BDF9A065FFAA}"/>
              </a:ext>
            </a:extLst>
          </p:cNvPr>
          <p:cNvSpPr/>
          <p:nvPr/>
        </p:nvSpPr>
        <p:spPr>
          <a:xfrm>
            <a:off x="0" y="0"/>
            <a:ext cx="12192000" cy="6858001"/>
          </a:xfrm>
          <a:prstGeom prst="rect">
            <a:avLst/>
          </a:prstGeom>
          <a:solidFill>
            <a:schemeClr val="tx1">
              <a:lumMod val="85000"/>
              <a:lumOff val="15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endParaRPr lang="en-US" sz="1800" dirty="0">
              <a:solidFill>
                <a:schemeClr val="bg1"/>
              </a:solidFill>
            </a:endParaRPr>
          </a:p>
          <a:p>
            <a:endParaRPr lang="en-US" dirty="0">
              <a:solidFill>
                <a:schemeClr val="bg1"/>
              </a:solidFill>
            </a:endParaRPr>
          </a:p>
          <a:p>
            <a:pPr algn="ctr"/>
            <a:endParaRPr lang="en-US" dirty="0"/>
          </a:p>
        </p:txBody>
      </p:sp>
      <p:sp>
        <p:nvSpPr>
          <p:cNvPr id="4" name="TextBox 3">
            <a:extLst>
              <a:ext uri="{FF2B5EF4-FFF2-40B4-BE49-F238E27FC236}">
                <a16:creationId xmlns:a16="http://schemas.microsoft.com/office/drawing/2014/main" id="{5E22A33A-170E-43AF-821A-01B0A51FF6CB}"/>
              </a:ext>
            </a:extLst>
          </p:cNvPr>
          <p:cNvSpPr txBox="1"/>
          <p:nvPr/>
        </p:nvSpPr>
        <p:spPr>
          <a:xfrm>
            <a:off x="3738845" y="1705657"/>
            <a:ext cx="3839527" cy="584775"/>
          </a:xfrm>
          <a:prstGeom prst="rect">
            <a:avLst/>
          </a:prstGeom>
          <a:solidFill>
            <a:schemeClr val="accent2">
              <a:lumMod val="50000"/>
            </a:schemeClr>
          </a:solidFill>
        </p:spPr>
        <p:txBody>
          <a:bodyPr wrap="square" rtlCol="0">
            <a:spAutoFit/>
          </a:bodyPr>
          <a:lstStyle/>
          <a:p>
            <a:r>
              <a:rPr lang="en-US" sz="3200" dirty="0" err="1">
                <a:solidFill>
                  <a:schemeClr val="bg1"/>
                </a:solidFill>
              </a:rPr>
              <a:t>AARchive</a:t>
            </a:r>
            <a:r>
              <a:rPr lang="en-US" sz="3200" dirty="0">
                <a:solidFill>
                  <a:schemeClr val="bg1"/>
                </a:solidFill>
              </a:rPr>
              <a:t> Trivia Game</a:t>
            </a:r>
          </a:p>
        </p:txBody>
      </p:sp>
      <p:sp>
        <p:nvSpPr>
          <p:cNvPr id="9" name="TextBox 8">
            <a:extLst>
              <a:ext uri="{FF2B5EF4-FFF2-40B4-BE49-F238E27FC236}">
                <a16:creationId xmlns:a16="http://schemas.microsoft.com/office/drawing/2014/main" id="{27BE15A3-6339-4DB8-A82E-71CE090B7BB4}"/>
              </a:ext>
            </a:extLst>
          </p:cNvPr>
          <p:cNvSpPr txBox="1"/>
          <p:nvPr/>
        </p:nvSpPr>
        <p:spPr>
          <a:xfrm>
            <a:off x="2905760" y="2682241"/>
            <a:ext cx="2255520" cy="400110"/>
          </a:xfrm>
          <a:prstGeom prst="rect">
            <a:avLst/>
          </a:prstGeom>
          <a:solidFill>
            <a:srgbClr val="FF0000"/>
          </a:solidFill>
        </p:spPr>
        <p:txBody>
          <a:bodyPr wrap="square" rtlCol="0">
            <a:spAutoFit/>
          </a:bodyPr>
          <a:lstStyle/>
          <a:p>
            <a:r>
              <a:rPr lang="en-US" sz="2000" dirty="0"/>
              <a:t>Proposed System</a:t>
            </a:r>
          </a:p>
        </p:txBody>
      </p:sp>
      <p:sp>
        <p:nvSpPr>
          <p:cNvPr id="10" name="TextBox 9">
            <a:extLst>
              <a:ext uri="{FF2B5EF4-FFF2-40B4-BE49-F238E27FC236}">
                <a16:creationId xmlns:a16="http://schemas.microsoft.com/office/drawing/2014/main" id="{D683BB6A-B513-493B-8124-6A323ED5691B}"/>
              </a:ext>
            </a:extLst>
          </p:cNvPr>
          <p:cNvSpPr txBox="1"/>
          <p:nvPr/>
        </p:nvSpPr>
        <p:spPr>
          <a:xfrm>
            <a:off x="6141720" y="2682241"/>
            <a:ext cx="2255519" cy="400110"/>
          </a:xfrm>
          <a:prstGeom prst="rect">
            <a:avLst/>
          </a:prstGeom>
          <a:solidFill>
            <a:srgbClr val="00B050"/>
          </a:solidFill>
        </p:spPr>
        <p:txBody>
          <a:bodyPr wrap="square" rtlCol="0">
            <a:spAutoFit/>
          </a:bodyPr>
          <a:lstStyle/>
          <a:p>
            <a:r>
              <a:rPr lang="en-US" sz="2000" dirty="0"/>
              <a:t>Existing System</a:t>
            </a:r>
          </a:p>
        </p:txBody>
      </p:sp>
      <p:sp>
        <p:nvSpPr>
          <p:cNvPr id="11" name="TextBox 10">
            <a:extLst>
              <a:ext uri="{FF2B5EF4-FFF2-40B4-BE49-F238E27FC236}">
                <a16:creationId xmlns:a16="http://schemas.microsoft.com/office/drawing/2014/main" id="{774A847D-C100-4C8A-9411-4F2C8C5D7D99}"/>
              </a:ext>
            </a:extLst>
          </p:cNvPr>
          <p:cNvSpPr txBox="1"/>
          <p:nvPr/>
        </p:nvSpPr>
        <p:spPr>
          <a:xfrm>
            <a:off x="2858929" y="3193441"/>
            <a:ext cx="3200400"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rgbClr val="FFE699"/>
                </a:solidFill>
              </a:rPr>
              <a:t>Multiple</a:t>
            </a:r>
            <a:r>
              <a:rPr lang="en-US" dirty="0">
                <a:solidFill>
                  <a:schemeClr val="accent4">
                    <a:lumMod val="40000"/>
                    <a:lumOff val="60000"/>
                  </a:schemeClr>
                </a:solidFill>
              </a:rPr>
              <a:t> User system.</a:t>
            </a:r>
          </a:p>
          <a:p>
            <a:pPr marL="285750" indent="-285750" algn="just">
              <a:buFont typeface="Wingdings" panose="05000000000000000000" pitchFamily="2" charset="2"/>
              <a:buChar char="q"/>
            </a:pPr>
            <a:endParaRPr lang="en-US" dirty="0">
              <a:solidFill>
                <a:schemeClr val="accent4">
                  <a:lumMod val="40000"/>
                  <a:lumOff val="60000"/>
                </a:schemeClr>
              </a:solidFill>
            </a:endParaRPr>
          </a:p>
          <a:p>
            <a:pPr marL="285750" indent="-285750" algn="just">
              <a:buFont typeface="Wingdings" panose="05000000000000000000" pitchFamily="2" charset="2"/>
              <a:buChar char="q"/>
            </a:pPr>
            <a:r>
              <a:rPr lang="en-US" dirty="0">
                <a:solidFill>
                  <a:schemeClr val="accent4">
                    <a:lumMod val="40000"/>
                    <a:lumOff val="60000"/>
                  </a:schemeClr>
                </a:solidFill>
              </a:rPr>
              <a:t>Different categories to play.</a:t>
            </a:r>
          </a:p>
          <a:p>
            <a:pPr marL="285750" indent="-285750" algn="just">
              <a:buFont typeface="Wingdings" panose="05000000000000000000" pitchFamily="2" charset="2"/>
              <a:buChar char="q"/>
            </a:pPr>
            <a:endParaRPr lang="en-US" dirty="0">
              <a:solidFill>
                <a:schemeClr val="accent4">
                  <a:lumMod val="40000"/>
                  <a:lumOff val="60000"/>
                </a:schemeClr>
              </a:solidFill>
            </a:endParaRPr>
          </a:p>
          <a:p>
            <a:pPr marL="285750" indent="-285750" algn="just">
              <a:buFont typeface="Wingdings" panose="05000000000000000000" pitchFamily="2" charset="2"/>
              <a:buChar char="q"/>
            </a:pPr>
            <a:r>
              <a:rPr lang="en-US" dirty="0">
                <a:solidFill>
                  <a:schemeClr val="accent4">
                    <a:lumMod val="40000"/>
                    <a:lumOff val="60000"/>
                  </a:schemeClr>
                </a:solidFill>
              </a:rPr>
              <a:t>Leaderboard to have a competitive feeling.</a:t>
            </a:r>
          </a:p>
          <a:p>
            <a:pPr marL="285750" indent="-285750" algn="just">
              <a:buFont typeface="Wingdings" panose="05000000000000000000" pitchFamily="2" charset="2"/>
              <a:buChar char="q"/>
            </a:pPr>
            <a:endParaRPr lang="en-US" dirty="0">
              <a:solidFill>
                <a:schemeClr val="accent4">
                  <a:lumMod val="40000"/>
                  <a:lumOff val="60000"/>
                </a:schemeClr>
              </a:solidFill>
            </a:endParaRPr>
          </a:p>
          <a:p>
            <a:pPr marL="285750" indent="-285750" algn="just">
              <a:buFont typeface="Wingdings" panose="05000000000000000000" pitchFamily="2" charset="2"/>
              <a:buChar char="q"/>
            </a:pPr>
            <a:r>
              <a:rPr lang="en-US" dirty="0">
                <a:solidFill>
                  <a:schemeClr val="accent4">
                    <a:lumMod val="40000"/>
                    <a:lumOff val="60000"/>
                  </a:schemeClr>
                </a:solidFill>
              </a:rPr>
              <a:t>Exit from anywhere &amp; no repetitive questions.</a:t>
            </a:r>
          </a:p>
          <a:p>
            <a:pPr marL="285750" indent="-285750" algn="just">
              <a:buFont typeface="Wingdings" panose="05000000000000000000" pitchFamily="2" charset="2"/>
              <a:buChar char="q"/>
            </a:pPr>
            <a:endParaRPr lang="en-US" dirty="0">
              <a:solidFill>
                <a:schemeClr val="accent4">
                  <a:lumMod val="40000"/>
                  <a:lumOff val="60000"/>
                </a:schemeClr>
              </a:solidFill>
            </a:endParaRPr>
          </a:p>
          <a:p>
            <a:pPr marL="285750" indent="-285750" algn="just">
              <a:buFont typeface="Wingdings" panose="05000000000000000000" pitchFamily="2" charset="2"/>
              <a:buChar char="q"/>
            </a:pPr>
            <a:r>
              <a:rPr lang="en-US" dirty="0">
                <a:solidFill>
                  <a:schemeClr val="accent4">
                    <a:lumMod val="40000"/>
                    <a:lumOff val="60000"/>
                  </a:schemeClr>
                </a:solidFill>
              </a:rPr>
              <a:t>Sound System.</a:t>
            </a:r>
          </a:p>
        </p:txBody>
      </p:sp>
      <p:sp>
        <p:nvSpPr>
          <p:cNvPr id="12" name="TextBox 11">
            <a:extLst>
              <a:ext uri="{FF2B5EF4-FFF2-40B4-BE49-F238E27FC236}">
                <a16:creationId xmlns:a16="http://schemas.microsoft.com/office/drawing/2014/main" id="{B35B9330-6E1C-47A3-8E3D-AD85A51EE5EE}"/>
              </a:ext>
            </a:extLst>
          </p:cNvPr>
          <p:cNvSpPr txBox="1"/>
          <p:nvPr/>
        </p:nvSpPr>
        <p:spPr>
          <a:xfrm>
            <a:off x="6504384" y="3172777"/>
            <a:ext cx="2621280" cy="3447098"/>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olidFill>
                  <a:srgbClr val="FFFF00"/>
                </a:solidFill>
              </a:rPr>
              <a:t>Completed</a:t>
            </a:r>
          </a:p>
          <a:p>
            <a:pPr marL="342900" indent="-342900">
              <a:buFont typeface="Wingdings" panose="05000000000000000000" pitchFamily="2" charset="2"/>
              <a:buChar char="ü"/>
            </a:pPr>
            <a:endParaRPr lang="en-US" sz="2000" dirty="0">
              <a:solidFill>
                <a:srgbClr val="FFFF00"/>
              </a:solidFill>
            </a:endParaRPr>
          </a:p>
          <a:p>
            <a:pPr marL="342900" indent="-342900">
              <a:buFont typeface="Wingdings" panose="05000000000000000000" pitchFamily="2" charset="2"/>
              <a:buChar char="ü"/>
            </a:pPr>
            <a:r>
              <a:rPr lang="en-US" sz="2000" dirty="0">
                <a:solidFill>
                  <a:srgbClr val="FFFF00"/>
                </a:solidFill>
              </a:rPr>
              <a:t>Completed</a:t>
            </a:r>
          </a:p>
          <a:p>
            <a:pPr marL="342900" indent="-342900">
              <a:buFont typeface="Wingdings" panose="05000000000000000000" pitchFamily="2" charset="2"/>
              <a:buChar char="ü"/>
            </a:pPr>
            <a:endParaRPr lang="en-US" sz="2000" dirty="0">
              <a:solidFill>
                <a:srgbClr val="FFFF00"/>
              </a:solidFill>
            </a:endParaRPr>
          </a:p>
          <a:p>
            <a:pPr marL="342900" indent="-342900">
              <a:buFont typeface="Wingdings" panose="05000000000000000000" pitchFamily="2" charset="2"/>
              <a:buChar char="ü"/>
            </a:pPr>
            <a:r>
              <a:rPr lang="en-US" sz="2000" dirty="0">
                <a:solidFill>
                  <a:srgbClr val="FFFF00"/>
                </a:solidFill>
              </a:rPr>
              <a:t>Completed</a:t>
            </a:r>
          </a:p>
          <a:p>
            <a:pPr marL="342900" indent="-342900">
              <a:buFont typeface="Wingdings" panose="05000000000000000000" pitchFamily="2" charset="2"/>
              <a:buChar char="ü"/>
            </a:pPr>
            <a:endParaRPr lang="en-US" sz="2000" dirty="0">
              <a:solidFill>
                <a:srgbClr val="FFFF00"/>
              </a:solidFill>
            </a:endParaRPr>
          </a:p>
          <a:p>
            <a:pPr marL="342900" indent="-342900">
              <a:buFont typeface="Wingdings" panose="05000000000000000000" pitchFamily="2" charset="2"/>
              <a:buChar char="ü"/>
            </a:pPr>
            <a:endParaRPr lang="en-US" sz="2000" dirty="0">
              <a:solidFill>
                <a:srgbClr val="FFFF00"/>
              </a:solidFill>
            </a:endParaRPr>
          </a:p>
          <a:p>
            <a:pPr marL="342900" indent="-342900">
              <a:buFont typeface="Wingdings" panose="05000000000000000000" pitchFamily="2" charset="2"/>
              <a:buChar char="ü"/>
            </a:pPr>
            <a:r>
              <a:rPr lang="en-US" sz="2000" dirty="0">
                <a:solidFill>
                  <a:srgbClr val="FFFF00"/>
                </a:solidFill>
              </a:rPr>
              <a:t>Completed</a:t>
            </a:r>
          </a:p>
          <a:p>
            <a:pPr marL="342900" indent="-342900">
              <a:buFont typeface="Wingdings" panose="05000000000000000000" pitchFamily="2" charset="2"/>
              <a:buChar char="ü"/>
            </a:pPr>
            <a:endParaRPr lang="en-US" sz="2000" dirty="0">
              <a:solidFill>
                <a:srgbClr val="FFFF00"/>
              </a:solidFill>
            </a:endParaRPr>
          </a:p>
          <a:p>
            <a:pPr marL="342900" indent="-342900">
              <a:buFont typeface="Wingdings" panose="05000000000000000000" pitchFamily="2" charset="2"/>
              <a:buChar char="ü"/>
            </a:pPr>
            <a:r>
              <a:rPr lang="en-US" sz="2000" dirty="0">
                <a:solidFill>
                  <a:srgbClr val="FFFF00"/>
                </a:solidFill>
              </a:rPr>
              <a:t>Completed</a:t>
            </a:r>
          </a:p>
          <a:p>
            <a:pPr marL="285750" indent="-285750">
              <a:buFont typeface="Wingdings" panose="05000000000000000000" pitchFamily="2" charset="2"/>
              <a:buChar char="ü"/>
            </a:pPr>
            <a:endParaRPr lang="en-US" dirty="0"/>
          </a:p>
        </p:txBody>
      </p:sp>
      <p:sp>
        <p:nvSpPr>
          <p:cNvPr id="13" name="Hexagon 12">
            <a:extLst>
              <a:ext uri="{FF2B5EF4-FFF2-40B4-BE49-F238E27FC236}">
                <a16:creationId xmlns:a16="http://schemas.microsoft.com/office/drawing/2014/main" id="{ED0E3D61-E0D8-4613-800B-1CB7C254A07B}"/>
              </a:ext>
            </a:extLst>
          </p:cNvPr>
          <p:cNvSpPr/>
          <p:nvPr/>
        </p:nvSpPr>
        <p:spPr>
          <a:xfrm>
            <a:off x="1343025" y="328614"/>
            <a:ext cx="9415463" cy="1100138"/>
          </a:xfrm>
          <a:prstGeom prst="hexagon">
            <a:avLst/>
          </a:prstGeom>
          <a:solidFill>
            <a:schemeClr val="bg2">
              <a:lumMod val="25000"/>
              <a:alpha val="37000"/>
            </a:schemeClr>
          </a:solid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Impact" panose="020B0806030902050204" pitchFamily="34" charset="0"/>
              </a:rPr>
              <a:t>EXISTING SYSTEM </a:t>
            </a:r>
            <a:r>
              <a:rPr lang="en-US" sz="3600" dirty="0">
                <a:solidFill>
                  <a:srgbClr val="FF0000"/>
                </a:solidFill>
                <a:latin typeface="Impact" panose="020B0806030902050204" pitchFamily="34" charset="0"/>
              </a:rPr>
              <a:t>VS</a:t>
            </a:r>
            <a:r>
              <a:rPr lang="en-US" sz="3600" dirty="0">
                <a:solidFill>
                  <a:srgbClr val="FFFF00"/>
                </a:solidFill>
                <a:latin typeface="Impact" panose="020B0806030902050204" pitchFamily="34" charset="0"/>
              </a:rPr>
              <a:t> PROSPOSED SYSTEM</a:t>
            </a:r>
          </a:p>
        </p:txBody>
      </p:sp>
      <p:sp>
        <p:nvSpPr>
          <p:cNvPr id="15" name="Heptagon 14">
            <a:extLst>
              <a:ext uri="{FF2B5EF4-FFF2-40B4-BE49-F238E27FC236}">
                <a16:creationId xmlns:a16="http://schemas.microsoft.com/office/drawing/2014/main" id="{51DB4C49-4662-4F8F-87DD-B1A100F7459D}"/>
              </a:ext>
            </a:extLst>
          </p:cNvPr>
          <p:cNvSpPr/>
          <p:nvPr/>
        </p:nvSpPr>
        <p:spPr>
          <a:xfrm>
            <a:off x="11719673" y="6381750"/>
            <a:ext cx="472327" cy="476250"/>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Black" panose="020B0A04020102020204" pitchFamily="34" charset="0"/>
              </a:rPr>
              <a:t>9</a:t>
            </a:r>
          </a:p>
        </p:txBody>
      </p:sp>
    </p:spTree>
    <p:extLst>
      <p:ext uri="{BB962C8B-B14F-4D97-AF65-F5344CB8AC3E}">
        <p14:creationId xmlns:p14="http://schemas.microsoft.com/office/powerpoint/2010/main" val="120911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1000</Words>
  <Application>Microsoft Office PowerPoint</Application>
  <PresentationFormat>Widescreen</PresentationFormat>
  <Paragraphs>513</Paragraphs>
  <Slides>31</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Adobe Devanagari</vt:lpstr>
      <vt:lpstr>Agency FB</vt:lpstr>
      <vt:lpstr>Algerian</vt:lpstr>
      <vt:lpstr>Arial</vt:lpstr>
      <vt:lpstr>Arial Black</vt:lpstr>
      <vt:lpstr>Bahnschrift Condensed</vt:lpstr>
      <vt:lpstr>Bahnschrift Light SemiCondensed</vt:lpstr>
      <vt:lpstr>Berlin Sans FB Demi</vt:lpstr>
      <vt:lpstr>Calibri</vt:lpstr>
      <vt:lpstr>Calibri Light</vt:lpstr>
      <vt:lpstr>Dungeon</vt:lpstr>
      <vt:lpstr>Impact</vt:lpstr>
      <vt:lpstr>Showcard Gothic</vt:lpstr>
      <vt:lpstr>Wingdings</vt:lpstr>
      <vt:lpstr>Office Theme</vt:lpstr>
      <vt:lpstr>BANGLADESH UNIVERSITY OF BUSINESS &amp; TECHNOLOGY</vt:lpstr>
      <vt:lpstr>PowerPoint Presentation</vt:lpstr>
      <vt:lpstr>PowerPoint Presentation</vt:lpstr>
      <vt:lpstr>What is  trivia game</vt:lpstr>
      <vt:lpstr>PowerPoint Presentation</vt:lpstr>
      <vt:lpstr>Our objectives</vt:lpstr>
      <vt:lpstr>PowerPoint Presentation</vt:lpstr>
      <vt:lpstr>Existing system vs Proposed  system</vt:lpstr>
      <vt:lpstr>PowerPoint Presentation</vt:lpstr>
      <vt:lpstr>Software  Design:</vt:lpstr>
      <vt:lpstr>PowerPoint Presentation</vt:lpstr>
      <vt:lpstr>PowerPoint Presentation</vt:lpstr>
      <vt:lpstr>PowerPoint Presentation</vt:lpstr>
      <vt:lpstr>TOOLS &amp; SOFTWARE  USED</vt:lpstr>
      <vt:lpstr>PowerPoint Presentation</vt:lpstr>
      <vt:lpstr>MODULES</vt:lpstr>
      <vt:lpstr>PowerPoint Presentation</vt:lpstr>
      <vt:lpstr>PowerPoint Presentation</vt:lpstr>
      <vt:lpstr>PowerPoint Presentation</vt:lpstr>
      <vt:lpstr>USER   INTERFACE</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UNIVERSITY OF BUSINESS &amp; TECHNOLOGY</dc:title>
  <dc:creator>Kazi Ra T UN</dc:creator>
  <cp:lastModifiedBy>Alamgir Khan</cp:lastModifiedBy>
  <cp:revision>20</cp:revision>
  <dcterms:created xsi:type="dcterms:W3CDTF">2021-11-20T04:49:06Z</dcterms:created>
  <dcterms:modified xsi:type="dcterms:W3CDTF">2021-11-26T14:40:10Z</dcterms:modified>
</cp:coreProperties>
</file>