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>
      <p:cViewPr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5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5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1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5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34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8045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1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4058-7BB0-B246-B55C-97898102F0F3}" type="datetimeFigureOut">
              <a:rPr lang="en-BD" smtClean="0"/>
              <a:t>08/28/2023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974CA5-8E90-3848-91BF-59D3E0942CED}" type="slidenum">
              <a:rPr lang="en-BD" smtClean="0"/>
              <a:t>‹#›</a:t>
            </a:fld>
            <a:endParaRPr lang="en-B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525B-3AA7-DF7F-7917-9816BD537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D" dirty="0"/>
              <a:t>Large scale building damage assessment on satellite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216AA-54B2-9944-36C8-6E3F11453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Md </a:t>
            </a:r>
            <a:r>
              <a:rPr lang="en-SG" dirty="0" err="1"/>
              <a:t>rifat</a:t>
            </a:r>
            <a:r>
              <a:rPr lang="en-SG" dirty="0"/>
              <a:t> </a:t>
            </a:r>
            <a:r>
              <a:rPr lang="en-SG" dirty="0" err="1"/>
              <a:t>ur</a:t>
            </a:r>
            <a:r>
              <a:rPr lang="en-SG" dirty="0"/>
              <a:t> Rahman				</a:t>
            </a:r>
            <a:r>
              <a:rPr lang="en-SG" dirty="0" err="1"/>
              <a:t>s.M</a:t>
            </a:r>
            <a:r>
              <a:rPr lang="en-SG" dirty="0"/>
              <a:t> </a:t>
            </a:r>
            <a:r>
              <a:rPr lang="en-SG" dirty="0" err="1"/>
              <a:t>seefat</a:t>
            </a:r>
            <a:r>
              <a:rPr lang="en-SG" dirty="0"/>
              <a:t> </a:t>
            </a:r>
            <a:r>
              <a:rPr lang="en-SG" dirty="0" err="1"/>
              <a:t>alam</a:t>
            </a:r>
            <a:r>
              <a:rPr lang="en-SG" dirty="0"/>
              <a:t> </a:t>
            </a:r>
          </a:p>
          <a:p>
            <a:r>
              <a:rPr lang="en-SG" dirty="0"/>
              <a:t>Id</a:t>
            </a:r>
            <a:r>
              <a:rPr lang="en-SG"/>
              <a:t>: 1806033					ID: 1806124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921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46FECB-C34D-F53A-A14A-76B87D29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Performance analysis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1551288-028D-7480-13DA-9EC8435CB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29267"/>
              </p:ext>
            </p:extLst>
          </p:nvPr>
        </p:nvGraphicFramePr>
        <p:xfrm>
          <a:off x="1450975" y="2016125"/>
          <a:ext cx="9604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889372410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19062911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68382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Model-</a:t>
                      </a:r>
                      <a:r>
                        <a:rPr lang="en-SG" dirty="0" err="1"/>
                        <a:t>BiT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IoU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Without 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CLAHE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Rescale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7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CLAHE+Rescale</a:t>
                      </a:r>
                      <a:r>
                        <a:rPr lang="en-SG" dirty="0"/>
                        <a:t>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6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0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6B0590-9017-BF90-0927-29D0850F6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D626E8-B30C-AA79-9DD1-F153D02A7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2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E0B0-0A51-A230-A155-63514FF5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4"/>
            <a:ext cx="3273099" cy="1003450"/>
          </a:xfrm>
        </p:spPr>
        <p:txBody>
          <a:bodyPr/>
          <a:lstStyle/>
          <a:p>
            <a:pPr algn="ctr"/>
            <a:r>
              <a:rPr lang="en-SG" dirty="0"/>
              <a:t>Pre-processing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9A8FCF-C97D-F316-651A-0D947FA87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549638"/>
            <a:ext cx="6013450" cy="315706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E99CF-4F1B-88D6-9FED-0736597E5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2716823"/>
            <a:ext cx="3275013" cy="2736849"/>
          </a:xfrm>
        </p:spPr>
        <p:txBody>
          <a:bodyPr/>
          <a:lstStyle/>
          <a:p>
            <a:r>
              <a:rPr lang="en-SG" dirty="0"/>
              <a:t>CLAHE (Contrast Limited AHE)</a:t>
            </a:r>
          </a:p>
          <a:p>
            <a:endParaRPr lang="en-SG" dirty="0"/>
          </a:p>
          <a:p>
            <a:r>
              <a:rPr lang="en-SG" dirty="0"/>
              <a:t>Adaptive Histogram Equalization by tuning the clip limit. It spreads the feature domain density.</a:t>
            </a:r>
          </a:p>
        </p:txBody>
      </p:sp>
    </p:spTree>
    <p:extLst>
      <p:ext uri="{BB962C8B-B14F-4D97-AF65-F5344CB8AC3E}">
        <p14:creationId xmlns:p14="http://schemas.microsoft.com/office/powerpoint/2010/main" val="233957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E0B0-0A51-A230-A155-63514FF5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Pre-processing(Rescale intensity)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E99CF-4F1B-88D6-9FED-0736597E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  <a:p>
            <a:endParaRPr lang="en-SG" dirty="0"/>
          </a:p>
          <a:p>
            <a:r>
              <a:rPr lang="en-SG" dirty="0"/>
              <a:t>Rescales image intensity based on the desired range.  </a:t>
            </a:r>
          </a:p>
          <a:p>
            <a:endParaRPr lang="en-SG" dirty="0"/>
          </a:p>
          <a:p>
            <a:r>
              <a:rPr lang="en-SG" dirty="0"/>
              <a:t>A range was based on the histogram plot of the image.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033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0665-E302-399F-BAE6-EC0AAF8E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DAHiTra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B2325-DADA-232B-6729-FE181834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026" y="2343598"/>
            <a:ext cx="5539659" cy="2825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37AFE-AC4A-A824-93EB-8452A3AF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19" y="2343597"/>
            <a:ext cx="4254500" cy="28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89D8-B872-C7CE-D749-5B4088E5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E7026-48FE-4F4F-CB66-676782C0C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4060"/>
            <a:ext cx="9421013" cy="3866657"/>
          </a:xfrm>
        </p:spPr>
      </p:pic>
    </p:spTree>
    <p:extLst>
      <p:ext uri="{BB962C8B-B14F-4D97-AF65-F5344CB8AC3E}">
        <p14:creationId xmlns:p14="http://schemas.microsoft.com/office/powerpoint/2010/main" val="24474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74E0-C6AB-8ECD-D246-8B9AC7C3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33194-1E8E-6E58-E7F3-5D28E3D99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6021"/>
            <a:ext cx="2282544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610CA-8085-ED86-3AEB-02BD35F3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22" y="2180641"/>
            <a:ext cx="7781707" cy="32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6A48-080E-128B-6126-8D75F5DA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HOW THIS ARCHITecture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5638-2435-C46E-80B0-EDED38FE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71293"/>
          </a:xfrm>
        </p:spPr>
        <p:txBody>
          <a:bodyPr>
            <a:normAutofit/>
          </a:bodyPr>
          <a:lstStyle/>
          <a:p>
            <a:r>
              <a:rPr lang="en-GB" i="1" dirty="0">
                <a:effectLst/>
                <a:latin typeface="Helvetica" pitchFamily="2" charset="0"/>
              </a:rPr>
              <a:t>A pair of </a:t>
            </a:r>
            <a:r>
              <a:rPr lang="en-GB" i="1" dirty="0" err="1">
                <a:effectLst/>
                <a:latin typeface="Helvetica" pitchFamily="2" charset="0"/>
              </a:rPr>
              <a:t>predisaster</a:t>
            </a:r>
            <a:r>
              <a:rPr lang="en-GB" i="1" dirty="0">
                <a:effectLst/>
                <a:latin typeface="Helvetica" pitchFamily="2" charset="0"/>
              </a:rPr>
              <a:t> and </a:t>
            </a:r>
            <a:r>
              <a:rPr lang="en-GB" i="1" dirty="0" err="1">
                <a:effectLst/>
                <a:latin typeface="Helvetica" pitchFamily="2" charset="0"/>
              </a:rPr>
              <a:t>postdisaster</a:t>
            </a:r>
            <a:r>
              <a:rPr lang="en-GB" i="1" dirty="0">
                <a:effectLst/>
                <a:latin typeface="Helvetica" pitchFamily="2" charset="0"/>
              </a:rPr>
              <a:t> images is fed into an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i="1" dirty="0">
                <a:effectLst/>
                <a:latin typeface="Helvetica" pitchFamily="2" charset="0"/>
              </a:rPr>
              <a:t>encoder made up of stacked convolution blocks (red layers), where each convolutional block </a:t>
            </a:r>
            <a:r>
              <a:rPr lang="en-GB" i="1" dirty="0" err="1">
                <a:effectLst/>
                <a:latin typeface="Helvetica" pitchFamily="2" charset="0"/>
              </a:rPr>
              <a:t>downsamples</a:t>
            </a:r>
            <a:r>
              <a:rPr lang="en-GB" i="1" dirty="0">
                <a:effectLst/>
                <a:latin typeface="Helvetica" pitchFamily="2" charset="0"/>
              </a:rPr>
              <a:t> the feature space (dashed lines).</a:t>
            </a:r>
            <a:endParaRPr lang="en-GB" dirty="0">
              <a:effectLst/>
              <a:latin typeface="Helvetica" pitchFamily="2" charset="0"/>
            </a:endParaRPr>
          </a:p>
          <a:p>
            <a:r>
              <a:rPr lang="en-GB" i="1" dirty="0">
                <a:effectLst/>
                <a:latin typeface="Helvetica" pitchFamily="2" charset="0"/>
              </a:rPr>
              <a:t>The output from each block of pre- and </a:t>
            </a:r>
            <a:r>
              <a:rPr lang="en-GB" i="1" dirty="0" err="1">
                <a:effectLst/>
                <a:latin typeface="Helvetica" pitchFamily="2" charset="0"/>
              </a:rPr>
              <a:t>postdisaster</a:t>
            </a:r>
            <a:r>
              <a:rPr lang="en-GB" i="1" dirty="0">
                <a:effectLst/>
                <a:latin typeface="Helvetica" pitchFamily="2" charset="0"/>
              </a:rPr>
              <a:t> image encoders is passed jointly (solid lines) into the difference block, which maps the spatial features into the feature domain and then takes the difference followed by a transformer decoder to map the features back into the spatial domain.</a:t>
            </a:r>
          </a:p>
          <a:p>
            <a:r>
              <a:rPr lang="en-GB" i="1" dirty="0">
                <a:effectLst/>
                <a:latin typeface="Helvetica" pitchFamily="2" charset="0"/>
              </a:rPr>
              <a:t> Next, the output mask is hierarchically built by up-sampling (dashed lines) and concatenating the features from lower dimension to higher dimension layers.</a:t>
            </a:r>
            <a:endParaRPr lang="en-GB" dirty="0">
              <a:effectLst/>
              <a:latin typeface="Helvetica" pitchFamily="2" charset="0"/>
            </a:endParaRP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3149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FF94FC-8E45-BF5F-B47A-9302E1BD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1606024"/>
          </a:xfrm>
        </p:spPr>
        <p:txBody>
          <a:bodyPr/>
          <a:lstStyle/>
          <a:p>
            <a:r>
              <a:rPr lang="en-BD" dirty="0"/>
              <a:t>PRE disaster masking vs post disaster masking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1C039-FF03-1CE4-3C6C-3910EBA86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113" y="905669"/>
            <a:ext cx="3378200" cy="4445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A7C822-9CBE-89F3-48F3-50648689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194137"/>
            <a:ext cx="3275013" cy="2259535"/>
          </a:xfrm>
        </p:spPr>
        <p:txBody>
          <a:bodyPr/>
          <a:lstStyle/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0153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46FECB-C34D-F53A-A14A-76B87D29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Performance analysis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1551288-028D-7480-13DA-9EC8435CB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90191"/>
              </p:ext>
            </p:extLst>
          </p:nvPr>
        </p:nvGraphicFramePr>
        <p:xfrm>
          <a:off x="1450975" y="2016125"/>
          <a:ext cx="9604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889372410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19062911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68382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Model-Siam U-net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IoU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Without 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CLAHE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Rescale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7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CLAHE+Rescale</a:t>
                      </a:r>
                      <a:r>
                        <a:rPr lang="en-SG" dirty="0"/>
                        <a:t> 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36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452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{327D68CF-0E87-B049-A79A-6993F31F271A}tf10001119</Template>
  <TotalTime>369</TotalTime>
  <Words>258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Helvetica</vt:lpstr>
      <vt:lpstr>Gallery</vt:lpstr>
      <vt:lpstr>Large scale building damage assessment on satellite images</vt:lpstr>
      <vt:lpstr>Pre-processing </vt:lpstr>
      <vt:lpstr>Pre-processing(Rescale intensity) </vt:lpstr>
      <vt:lpstr>DAHiTra architecture</vt:lpstr>
      <vt:lpstr>PowerPoint Presentation</vt:lpstr>
      <vt:lpstr>PowerPoint Presentation</vt:lpstr>
      <vt:lpstr>HOW THIS ARCHITecture works?</vt:lpstr>
      <vt:lpstr>PRE disaster masking vs post disaster masking</vt:lpstr>
      <vt:lpstr>Performance analysis</vt:lpstr>
      <vt:lpstr>Performance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building damage assessment on satellite images</dc:title>
  <dc:creator>1806124 - S.M Seefat Alam</dc:creator>
  <cp:lastModifiedBy>Shaswata Sarkar</cp:lastModifiedBy>
  <cp:revision>2</cp:revision>
  <dcterms:created xsi:type="dcterms:W3CDTF">2023-08-20T23:47:32Z</dcterms:created>
  <dcterms:modified xsi:type="dcterms:W3CDTF">2023-08-28T04:26:30Z</dcterms:modified>
</cp:coreProperties>
</file>