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Modulation Classification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Name: Fahim Shahriar </a:t>
            </a:r>
            <a:r>
              <a:rPr lang="en-US" dirty="0" err="1" smtClean="0"/>
              <a:t>Talukder</a:t>
            </a:r>
            <a:endParaRPr lang="en-US" dirty="0" smtClean="0"/>
          </a:p>
          <a:p>
            <a:pPr algn="l"/>
            <a:r>
              <a:rPr lang="en-US" dirty="0" smtClean="0"/>
              <a:t>ID: 1806193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285750"/>
            <a:ext cx="11218985" cy="63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303335"/>
            <a:ext cx="11509131" cy="61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24" y="455493"/>
            <a:ext cx="11400980" cy="5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the achieved accuracy is nearly 100% for higher SNR</a:t>
            </a:r>
          </a:p>
          <a:p>
            <a:r>
              <a:rPr lang="en-US" dirty="0" smtClean="0"/>
              <a:t>Accuracy in low snr are significantly low</a:t>
            </a:r>
          </a:p>
          <a:p>
            <a:r>
              <a:rPr lang="en-US" dirty="0" smtClean="0"/>
              <a:t>Plan is to work on lower SNR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Robust </a:t>
            </a:r>
            <a:r>
              <a:rPr lang="en-US" dirty="0"/>
              <a:t>Automatic Modulation Classification in</a:t>
            </a:r>
            <a:br>
              <a:rPr lang="en-US" dirty="0"/>
            </a:br>
            <a:r>
              <a:rPr lang="en-US" dirty="0"/>
              <a:t>Low Signal to Noise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was published in 2023</a:t>
            </a:r>
          </a:p>
          <a:p>
            <a:r>
              <a:rPr lang="en-US" dirty="0" smtClean="0"/>
              <a:t>Here a special noise reduction technique is used</a:t>
            </a:r>
          </a:p>
          <a:p>
            <a:r>
              <a:rPr lang="en-US" dirty="0" smtClean="0"/>
              <a:t>Uses TAD </a:t>
            </a:r>
            <a:r>
              <a:rPr lang="en-US" dirty="0" err="1" smtClean="0"/>
              <a:t>denoiser</a:t>
            </a:r>
            <a:r>
              <a:rPr lang="en-US" dirty="0" smtClean="0"/>
              <a:t> to </a:t>
            </a:r>
            <a:r>
              <a:rPr lang="en-US" dirty="0" err="1" smtClean="0"/>
              <a:t>denoise</a:t>
            </a:r>
            <a:r>
              <a:rPr lang="en-US" dirty="0" smtClean="0"/>
              <a:t> automatically</a:t>
            </a:r>
          </a:p>
          <a:p>
            <a:r>
              <a:rPr lang="en-US" dirty="0" smtClean="0"/>
              <a:t>Threshold algorithm to </a:t>
            </a:r>
            <a:r>
              <a:rPr lang="en-US" dirty="0" err="1" smtClean="0"/>
              <a:t>denoise</a:t>
            </a:r>
            <a:r>
              <a:rPr lang="en-US" dirty="0" smtClean="0"/>
              <a:t> efficiently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ResNet</a:t>
            </a:r>
            <a:r>
              <a:rPr lang="en-US" dirty="0" smtClean="0"/>
              <a:t> architecture for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325" y="0"/>
            <a:ext cx="9601196" cy="1303867"/>
          </a:xfrm>
        </p:spPr>
        <p:txBody>
          <a:bodyPr/>
          <a:lstStyle/>
          <a:p>
            <a:r>
              <a:rPr lang="en-US" dirty="0" smtClean="0"/>
              <a:t>Accuracy of the paper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6" y="307732"/>
            <a:ext cx="11812308" cy="62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recreate the paper</a:t>
            </a:r>
          </a:p>
          <a:p>
            <a:r>
              <a:rPr lang="en-US" dirty="0" smtClean="0"/>
              <a:t>Try different classification algorithm like to improve the accuracy</a:t>
            </a:r>
          </a:p>
          <a:p>
            <a:r>
              <a:rPr lang="en-US" dirty="0" smtClean="0"/>
              <a:t>Using the constellation diagram as the image input for classification</a:t>
            </a:r>
          </a:p>
          <a:p>
            <a:r>
              <a:rPr lang="en-US" dirty="0" smtClean="0"/>
              <a:t>Trying to improve the noise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 types of modulation classification:</a:t>
            </a:r>
            <a:br>
              <a:rPr lang="en-US" dirty="0" smtClean="0"/>
            </a:b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Likelihood Based: </a:t>
            </a:r>
            <a:r>
              <a:rPr lang="en-US" dirty="0" smtClean="0"/>
              <a:t>Applying </a:t>
            </a:r>
            <a:r>
              <a:rPr lang="en-US" dirty="0"/>
              <a:t>probability theories and hypothesis models to </a:t>
            </a:r>
            <a:r>
              <a:rPr lang="en-US" dirty="0" smtClean="0"/>
              <a:t>solve modulation </a:t>
            </a:r>
            <a:r>
              <a:rPr lang="en-US" dirty="0"/>
              <a:t>identification problems under the conditions </a:t>
            </a:r>
            <a:r>
              <a:rPr lang="en-US" dirty="0" smtClean="0"/>
              <a:t>of known </a:t>
            </a:r>
            <a:r>
              <a:rPr lang="en-US" dirty="0"/>
              <a:t>and unknown channel information 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Feature Based: Extracting features from radio signal and then using different machine learning models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Base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the previous works can be divided into 4 </a:t>
            </a:r>
            <a:r>
              <a:rPr lang="en-US" dirty="0" err="1" smtClean="0"/>
              <a:t>catagories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FFNN-based Model</a:t>
            </a:r>
          </a:p>
          <a:p>
            <a:r>
              <a:rPr lang="en-US" dirty="0" smtClean="0"/>
              <a:t>RNN/LSTM based Model</a:t>
            </a:r>
          </a:p>
          <a:p>
            <a:r>
              <a:rPr lang="en-US" dirty="0" smtClean="0"/>
              <a:t>CNN based Model</a:t>
            </a:r>
          </a:p>
          <a:p>
            <a:r>
              <a:rPr lang="en-US" dirty="0" smtClean="0"/>
              <a:t>Hybrid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FFNN Based Previous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2" y="414183"/>
            <a:ext cx="11595462" cy="6083333"/>
          </a:xfrm>
        </p:spPr>
      </p:pic>
    </p:spTree>
    <p:extLst>
      <p:ext uri="{BB962C8B-B14F-4D97-AF65-F5344CB8AC3E}">
        <p14:creationId xmlns:p14="http://schemas.microsoft.com/office/powerpoint/2010/main" val="25769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" y="378069"/>
            <a:ext cx="11465168" cy="6189367"/>
          </a:xfrm>
        </p:spPr>
      </p:pic>
    </p:spTree>
    <p:extLst>
      <p:ext uri="{BB962C8B-B14F-4D97-AF65-F5344CB8AC3E}">
        <p14:creationId xmlns:p14="http://schemas.microsoft.com/office/powerpoint/2010/main" val="21974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4" y="219806"/>
            <a:ext cx="11283460" cy="6462348"/>
          </a:xfrm>
        </p:spPr>
      </p:pic>
    </p:spTree>
    <p:extLst>
      <p:ext uri="{BB962C8B-B14F-4D97-AF65-F5344CB8AC3E}">
        <p14:creationId xmlns:p14="http://schemas.microsoft.com/office/powerpoint/2010/main" val="9097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152044"/>
            <a:ext cx="11684977" cy="6547694"/>
          </a:xfrm>
        </p:spPr>
      </p:pic>
    </p:spTree>
    <p:extLst>
      <p:ext uri="{BB962C8B-B14F-4D97-AF65-F5344CB8AC3E}">
        <p14:creationId xmlns:p14="http://schemas.microsoft.com/office/powerpoint/2010/main" val="20914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Simulated simpler architecture and observed the output</a:t>
            </a:r>
          </a:p>
          <a:p>
            <a:r>
              <a:rPr lang="en-US" dirty="0" smtClean="0"/>
              <a:t>Here are the simulated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271" y="111693"/>
            <a:ext cx="9601196" cy="13038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463794"/>
            <a:ext cx="11192608" cy="58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156</TotalTime>
  <Words>206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Automatic Modulation Classification </vt:lpstr>
      <vt:lpstr>Traditional Approaches</vt:lpstr>
      <vt:lpstr>Deep Learning Base Approaches</vt:lpstr>
      <vt:lpstr>FFNN Based Previous Works</vt:lpstr>
      <vt:lpstr>PowerPoint Presentation</vt:lpstr>
      <vt:lpstr>PowerPoint Presentation</vt:lpstr>
      <vt:lpstr>PowerPoint Presentation</vt:lpstr>
      <vt:lpstr>Work Done so Far</vt:lpstr>
      <vt:lpstr>PowerPoint Presentation</vt:lpstr>
      <vt:lpstr>PowerPoint Presentation</vt:lpstr>
      <vt:lpstr>PowerPoint Presentation</vt:lpstr>
      <vt:lpstr>PowerPoint Presentation</vt:lpstr>
      <vt:lpstr>Current Plan</vt:lpstr>
      <vt:lpstr>Robust Automatic Modulation Classification in Low Signal to Noise Ratio</vt:lpstr>
      <vt:lpstr>Accuracy of the paper</vt:lpstr>
      <vt:lpstr>Current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Modulation Classification</dc:title>
  <dc:creator>Fahim Shahriar</dc:creator>
  <cp:lastModifiedBy>Fahim Shahriar</cp:lastModifiedBy>
  <cp:revision>11</cp:revision>
  <dcterms:created xsi:type="dcterms:W3CDTF">2023-08-20T19:41:26Z</dcterms:created>
  <dcterms:modified xsi:type="dcterms:W3CDTF">2023-08-20T22:17:35Z</dcterms:modified>
</cp:coreProperties>
</file>