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7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21/8/23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5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21/8/23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5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21/8/23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21/8/23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1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21/8/23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5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21/8/23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68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21/8/23</a:t>
            </a:fld>
            <a:endParaRPr lang="en-B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21/8/23</a:t>
            </a:fld>
            <a:endParaRPr lang="en-B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4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21/8/23</a:t>
            </a:fld>
            <a:endParaRPr lang="en-B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8045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21/8/23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1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644058-7BB0-B246-B55C-97898102F0F3}" type="datetimeFigureOut">
              <a:rPr lang="en-BD" smtClean="0"/>
              <a:t>21/8/23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4058-7BB0-B246-B55C-97898102F0F3}" type="datetimeFigureOut">
              <a:rPr lang="en-BD" smtClean="0"/>
              <a:t>21/8/23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525B-3AA7-DF7F-7917-9816BD537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D" dirty="0"/>
              <a:t>Large scale building damage assessment on satellite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216AA-54B2-9944-36C8-6E3F11453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2921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65-E302-399F-BAE6-EC0AAF8E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DAHiTra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B2325-DADA-232B-6729-FE1818349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026" y="2343598"/>
            <a:ext cx="5539659" cy="2825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37AFE-AC4A-A824-93EB-8452A3AF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419" y="2343597"/>
            <a:ext cx="4254500" cy="28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89D8-B872-C7CE-D749-5B4088E5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E7026-48FE-4F4F-CB66-676782C0C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4060"/>
            <a:ext cx="9421013" cy="3866657"/>
          </a:xfrm>
        </p:spPr>
      </p:pic>
    </p:spTree>
    <p:extLst>
      <p:ext uri="{BB962C8B-B14F-4D97-AF65-F5344CB8AC3E}">
        <p14:creationId xmlns:p14="http://schemas.microsoft.com/office/powerpoint/2010/main" val="24474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74E0-C6AB-8ECD-D246-8B9AC7C3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33194-1E8E-6E58-E7F3-5D28E3D99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6021"/>
            <a:ext cx="2282544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610CA-8085-ED86-3AEB-02BD35F3A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22" y="2180641"/>
            <a:ext cx="7781707" cy="32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6A48-080E-128B-6126-8D75F5DA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HOW THIS ARCHITecture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5638-2435-C46E-80B0-EDED38FE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71293"/>
          </a:xfrm>
        </p:spPr>
        <p:txBody>
          <a:bodyPr>
            <a:normAutofit/>
          </a:bodyPr>
          <a:lstStyle/>
          <a:p>
            <a:r>
              <a:rPr lang="en-GB" i="1" dirty="0">
                <a:effectLst/>
                <a:latin typeface="Helvetica" pitchFamily="2" charset="0"/>
              </a:rPr>
              <a:t>A pair of </a:t>
            </a:r>
            <a:r>
              <a:rPr lang="en-GB" i="1" dirty="0" err="1">
                <a:effectLst/>
                <a:latin typeface="Helvetica" pitchFamily="2" charset="0"/>
              </a:rPr>
              <a:t>predisaster</a:t>
            </a:r>
            <a:r>
              <a:rPr lang="en-GB" i="1" dirty="0">
                <a:effectLst/>
                <a:latin typeface="Helvetica" pitchFamily="2" charset="0"/>
              </a:rPr>
              <a:t> and </a:t>
            </a:r>
            <a:r>
              <a:rPr lang="en-GB" i="1" dirty="0" err="1">
                <a:effectLst/>
                <a:latin typeface="Helvetica" pitchFamily="2" charset="0"/>
              </a:rPr>
              <a:t>postdisaster</a:t>
            </a:r>
            <a:r>
              <a:rPr lang="en-GB" i="1" dirty="0">
                <a:effectLst/>
                <a:latin typeface="Helvetica" pitchFamily="2" charset="0"/>
              </a:rPr>
              <a:t> images is fed into an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i="1" dirty="0">
                <a:effectLst/>
                <a:latin typeface="Helvetica" pitchFamily="2" charset="0"/>
              </a:rPr>
              <a:t>encoder made up of stacked convolution blocks (red layers), where each convolutional block </a:t>
            </a:r>
            <a:r>
              <a:rPr lang="en-GB" i="1" dirty="0" err="1">
                <a:effectLst/>
                <a:latin typeface="Helvetica" pitchFamily="2" charset="0"/>
              </a:rPr>
              <a:t>downsamples</a:t>
            </a:r>
            <a:r>
              <a:rPr lang="en-GB" i="1" dirty="0">
                <a:effectLst/>
                <a:latin typeface="Helvetica" pitchFamily="2" charset="0"/>
              </a:rPr>
              <a:t> the feature space (dashed lines).</a:t>
            </a:r>
            <a:endParaRPr lang="en-GB" dirty="0">
              <a:effectLst/>
              <a:latin typeface="Helvetica" pitchFamily="2" charset="0"/>
            </a:endParaRPr>
          </a:p>
          <a:p>
            <a:r>
              <a:rPr lang="en-GB" i="1" dirty="0">
                <a:effectLst/>
                <a:latin typeface="Helvetica" pitchFamily="2" charset="0"/>
              </a:rPr>
              <a:t>The output from each block of pre- and </a:t>
            </a:r>
            <a:r>
              <a:rPr lang="en-GB" i="1" dirty="0" err="1">
                <a:effectLst/>
                <a:latin typeface="Helvetica" pitchFamily="2" charset="0"/>
              </a:rPr>
              <a:t>postdisaster</a:t>
            </a:r>
            <a:r>
              <a:rPr lang="en-GB" i="1" dirty="0">
                <a:effectLst/>
                <a:latin typeface="Helvetica" pitchFamily="2" charset="0"/>
              </a:rPr>
              <a:t> image encoders is passed jointly (solid lines) into the difference block, which maps the spatial features into the feature domain and then takes the difference followed by a transformer decoder to map the features back into the spatial domain.</a:t>
            </a:r>
          </a:p>
          <a:p>
            <a:r>
              <a:rPr lang="en-GB" i="1" dirty="0">
                <a:effectLst/>
                <a:latin typeface="Helvetica" pitchFamily="2" charset="0"/>
              </a:rPr>
              <a:t> Next, the output mask is hierarchically built by up-sampling (dashed lines) and concatenating the features from lower dimension to higher dimension layers.</a:t>
            </a:r>
            <a:endParaRPr lang="en-GB" dirty="0">
              <a:effectLst/>
              <a:latin typeface="Helvetica" pitchFamily="2" charset="0"/>
            </a:endParaRP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31491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FF94FC-8E45-BF5F-B47A-9302E1BD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1606024"/>
          </a:xfrm>
        </p:spPr>
        <p:txBody>
          <a:bodyPr/>
          <a:lstStyle/>
          <a:p>
            <a:r>
              <a:rPr lang="en-BD" dirty="0"/>
              <a:t>PRE disaster masking vs post disaster masking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1C039-FF03-1CE4-3C6C-3910EBA86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113" y="905669"/>
            <a:ext cx="3378200" cy="4445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A7C822-9CBE-89F3-48F3-50648689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194137"/>
            <a:ext cx="3275013" cy="2259535"/>
          </a:xfrm>
        </p:spPr>
        <p:txBody>
          <a:bodyPr/>
          <a:lstStyle/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0153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01A7-060C-7033-F324-74CBFD9D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70E0-FA4D-872A-48C3-B4E3B7FA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9CF3D-D6D6-393B-0854-C7965B453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662001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{327D68CF-0E87-B049-A79A-6993F31F271A}tf10001119</Template>
  <TotalTime>343</TotalTime>
  <Words>135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Helvetica</vt:lpstr>
      <vt:lpstr>Gallery</vt:lpstr>
      <vt:lpstr>Large scale building damage assessment on satellite images</vt:lpstr>
      <vt:lpstr>DAHiTra architecture</vt:lpstr>
      <vt:lpstr>PowerPoint Presentation</vt:lpstr>
      <vt:lpstr>PowerPoint Presentation</vt:lpstr>
      <vt:lpstr>HOW THIS ARCHITecture works?</vt:lpstr>
      <vt:lpstr>PRE disaster masking vs post disaster masking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building damage assessment on satellite images</dc:title>
  <dc:creator>1806124 - S.M Seefat Alam</dc:creator>
  <cp:lastModifiedBy>1806124 - S.M Seefat Alam</cp:lastModifiedBy>
  <cp:revision>1</cp:revision>
  <dcterms:created xsi:type="dcterms:W3CDTF">2023-08-20T23:47:32Z</dcterms:created>
  <dcterms:modified xsi:type="dcterms:W3CDTF">2023-08-21T05:30:52Z</dcterms:modified>
</cp:coreProperties>
</file>