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FD69A-61EF-44C1-919F-89F77A1FE1C9}" v="229" dt="2023-08-20T21:15:29.813"/>
    <p1510:client id="{4C3A0DC1-5845-5565-E054-767E77BE771C}" v="69" dt="2023-08-20T21:31:51.235"/>
    <p1510:client id="{A79C4F48-48E2-C870-941F-1E3FDCDFED3F}" v="864" dt="2023-08-20T22:38:41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14998-9A00-422E-8D76-10C346D05A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6F82A3-B694-431C-BBCC-62E95E006FE4}">
      <dgm:prSet/>
      <dgm:spPr/>
      <dgm:t>
        <a:bodyPr/>
        <a:lstStyle/>
        <a:p>
          <a:r>
            <a:rPr lang="en-GB" baseline="0" dirty="0">
              <a:latin typeface="Times New Roman"/>
              <a:cs typeface="Times New Roman"/>
            </a:rPr>
            <a:t>Speech is the fundamental form of human communication.</a:t>
          </a:r>
          <a:endParaRPr lang="en-US" dirty="0">
            <a:latin typeface="Times New Roman"/>
            <a:cs typeface="Times New Roman"/>
          </a:endParaRPr>
        </a:p>
      </dgm:t>
    </dgm:pt>
    <dgm:pt modelId="{7B457F52-9735-42C4-BE43-FB10EEAB8801}" type="parTrans" cxnId="{52A9ACCE-5658-48B4-A6B1-E03CFF0343BB}">
      <dgm:prSet/>
      <dgm:spPr/>
      <dgm:t>
        <a:bodyPr/>
        <a:lstStyle/>
        <a:p>
          <a:endParaRPr lang="en-US"/>
        </a:p>
      </dgm:t>
    </dgm:pt>
    <dgm:pt modelId="{13D0AC85-BD4E-4DCA-AEC2-041676BFB88B}" type="sibTrans" cxnId="{52A9ACCE-5658-48B4-A6B1-E03CFF0343BB}">
      <dgm:prSet/>
      <dgm:spPr/>
      <dgm:t>
        <a:bodyPr/>
        <a:lstStyle/>
        <a:p>
          <a:endParaRPr lang="en-US"/>
        </a:p>
      </dgm:t>
    </dgm:pt>
    <dgm:pt modelId="{AF6FFFA6-C834-4353-A8BF-827CDF758658}">
      <dgm:prSet/>
      <dgm:spPr/>
      <dgm:t>
        <a:bodyPr/>
        <a:lstStyle/>
        <a:p>
          <a:r>
            <a:rPr lang="en-GB" baseline="0" dirty="0">
              <a:latin typeface="Times New Roman"/>
              <a:cs typeface="Times New Roman"/>
            </a:rPr>
            <a:t>Transmits thoughts, emotions, and ideas.</a:t>
          </a:r>
          <a:endParaRPr lang="en-US" dirty="0">
            <a:latin typeface="Times New Roman"/>
            <a:cs typeface="Times New Roman"/>
          </a:endParaRPr>
        </a:p>
      </dgm:t>
    </dgm:pt>
    <dgm:pt modelId="{9E3FC8B3-C17E-4A78-8635-20A0326005A4}" type="parTrans" cxnId="{5ABB96AD-11C5-4CAA-A5B7-20585F79587F}">
      <dgm:prSet/>
      <dgm:spPr/>
      <dgm:t>
        <a:bodyPr/>
        <a:lstStyle/>
        <a:p>
          <a:endParaRPr lang="en-US"/>
        </a:p>
      </dgm:t>
    </dgm:pt>
    <dgm:pt modelId="{C3E83F18-1EB0-45C7-A92D-675AEBE50A60}" type="sibTrans" cxnId="{5ABB96AD-11C5-4CAA-A5B7-20585F79587F}">
      <dgm:prSet/>
      <dgm:spPr/>
      <dgm:t>
        <a:bodyPr/>
        <a:lstStyle/>
        <a:p>
          <a:endParaRPr lang="en-US"/>
        </a:p>
      </dgm:t>
    </dgm:pt>
    <dgm:pt modelId="{D7678406-6A55-4586-87DC-52105B4FE6D9}">
      <dgm:prSet/>
      <dgm:spPr/>
      <dgm:t>
        <a:bodyPr/>
        <a:lstStyle/>
        <a:p>
          <a:r>
            <a:rPr lang="en-GB" baseline="0" dirty="0">
              <a:latin typeface="Times New Roman"/>
              <a:cs typeface="Times New Roman"/>
            </a:rPr>
            <a:t>Conveys responses and commands effectively</a:t>
          </a:r>
          <a:endParaRPr lang="en-US" dirty="0">
            <a:latin typeface="Times New Roman"/>
            <a:cs typeface="Times New Roman"/>
          </a:endParaRPr>
        </a:p>
      </dgm:t>
    </dgm:pt>
    <dgm:pt modelId="{9F632B64-EBB5-426B-99C6-D49736E519C7}" type="parTrans" cxnId="{3A14B369-E905-41AC-98CA-8EC03CD9D6C0}">
      <dgm:prSet/>
      <dgm:spPr/>
      <dgm:t>
        <a:bodyPr/>
        <a:lstStyle/>
        <a:p>
          <a:endParaRPr lang="en-US"/>
        </a:p>
      </dgm:t>
    </dgm:pt>
    <dgm:pt modelId="{95E8EB73-20EB-4ACC-B1B2-C99A37040996}" type="sibTrans" cxnId="{3A14B369-E905-41AC-98CA-8EC03CD9D6C0}">
      <dgm:prSet/>
      <dgm:spPr/>
      <dgm:t>
        <a:bodyPr/>
        <a:lstStyle/>
        <a:p>
          <a:endParaRPr lang="en-US"/>
        </a:p>
      </dgm:t>
    </dgm:pt>
    <dgm:pt modelId="{7B5E714E-7F6D-4EA2-BBF3-9F0902663EF4}">
      <dgm:prSet/>
      <dgm:spPr/>
      <dgm:t>
        <a:bodyPr/>
        <a:lstStyle/>
        <a:p>
          <a:r>
            <a:rPr lang="en-GB" baseline="0" dirty="0">
              <a:latin typeface="Times New Roman"/>
              <a:cs typeface="Times New Roman"/>
            </a:rPr>
            <a:t>Defines individuals and enables social integration.</a:t>
          </a:r>
          <a:endParaRPr lang="en-US" dirty="0">
            <a:latin typeface="Times New Roman"/>
            <a:cs typeface="Times New Roman"/>
          </a:endParaRPr>
        </a:p>
      </dgm:t>
    </dgm:pt>
    <dgm:pt modelId="{AC7B81C7-C7E1-440B-9128-F58FB95C5275}" type="parTrans" cxnId="{83ED95FB-5AB9-4FFD-98D4-3CA1470E3477}">
      <dgm:prSet/>
      <dgm:spPr/>
      <dgm:t>
        <a:bodyPr/>
        <a:lstStyle/>
        <a:p>
          <a:endParaRPr lang="en-US"/>
        </a:p>
      </dgm:t>
    </dgm:pt>
    <dgm:pt modelId="{36271E2A-A3C6-44DD-BEE4-088674B86D22}" type="sibTrans" cxnId="{83ED95FB-5AB9-4FFD-98D4-3CA1470E3477}">
      <dgm:prSet/>
      <dgm:spPr/>
      <dgm:t>
        <a:bodyPr/>
        <a:lstStyle/>
        <a:p>
          <a:endParaRPr lang="en-US"/>
        </a:p>
      </dgm:t>
    </dgm:pt>
    <dgm:pt modelId="{12FBA1D9-F5E8-4877-B076-B0C00E401605}" type="pres">
      <dgm:prSet presAssocID="{20A14998-9A00-422E-8D76-10C346D05AF4}" presName="root" presStyleCnt="0">
        <dgm:presLayoutVars>
          <dgm:dir/>
          <dgm:resizeHandles val="exact"/>
        </dgm:presLayoutVars>
      </dgm:prSet>
      <dgm:spPr/>
    </dgm:pt>
    <dgm:pt modelId="{2537D2A1-FD5D-4B7C-9B8C-337F3F9753FB}" type="pres">
      <dgm:prSet presAssocID="{ED6F82A3-B694-431C-BBCC-62E95E006FE4}" presName="compNode" presStyleCnt="0"/>
      <dgm:spPr/>
    </dgm:pt>
    <dgm:pt modelId="{5E101BFA-5E7C-4D0D-983D-14E825FF0137}" type="pres">
      <dgm:prSet presAssocID="{ED6F82A3-B694-431C-BBCC-62E95E006F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097B650-0642-499A-8DD6-01EA7F7E1960}" type="pres">
      <dgm:prSet presAssocID="{ED6F82A3-B694-431C-BBCC-62E95E006FE4}" presName="spaceRect" presStyleCnt="0"/>
      <dgm:spPr/>
    </dgm:pt>
    <dgm:pt modelId="{8E994728-FD8F-49FC-B0A4-9C632DDAACDD}" type="pres">
      <dgm:prSet presAssocID="{ED6F82A3-B694-431C-BBCC-62E95E006FE4}" presName="textRect" presStyleLbl="revTx" presStyleIdx="0" presStyleCnt="4">
        <dgm:presLayoutVars>
          <dgm:chMax val="1"/>
          <dgm:chPref val="1"/>
        </dgm:presLayoutVars>
      </dgm:prSet>
      <dgm:spPr/>
    </dgm:pt>
    <dgm:pt modelId="{A10F1163-CA7D-487B-BB62-92A2DBA2068D}" type="pres">
      <dgm:prSet presAssocID="{13D0AC85-BD4E-4DCA-AEC2-041676BFB88B}" presName="sibTrans" presStyleCnt="0"/>
      <dgm:spPr/>
    </dgm:pt>
    <dgm:pt modelId="{065C2DAE-6731-4D25-B3EB-C8D53A0993E9}" type="pres">
      <dgm:prSet presAssocID="{AF6FFFA6-C834-4353-A8BF-827CDF758658}" presName="compNode" presStyleCnt="0"/>
      <dgm:spPr/>
    </dgm:pt>
    <dgm:pt modelId="{D9483722-FD7C-40FF-9A26-D420E301BFB5}" type="pres">
      <dgm:prSet presAssocID="{AF6FFFA6-C834-4353-A8BF-827CDF7586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519C2979-FBF7-4C1D-B337-99BEC2B23CDB}" type="pres">
      <dgm:prSet presAssocID="{AF6FFFA6-C834-4353-A8BF-827CDF758658}" presName="spaceRect" presStyleCnt="0"/>
      <dgm:spPr/>
    </dgm:pt>
    <dgm:pt modelId="{926FA247-20EF-4203-84B5-C6FD740474CF}" type="pres">
      <dgm:prSet presAssocID="{AF6FFFA6-C834-4353-A8BF-827CDF758658}" presName="textRect" presStyleLbl="revTx" presStyleIdx="1" presStyleCnt="4">
        <dgm:presLayoutVars>
          <dgm:chMax val="1"/>
          <dgm:chPref val="1"/>
        </dgm:presLayoutVars>
      </dgm:prSet>
      <dgm:spPr/>
    </dgm:pt>
    <dgm:pt modelId="{5E28DC6A-A7FC-4B19-8000-1C7444909977}" type="pres">
      <dgm:prSet presAssocID="{C3E83F18-1EB0-45C7-A92D-675AEBE50A60}" presName="sibTrans" presStyleCnt="0"/>
      <dgm:spPr/>
    </dgm:pt>
    <dgm:pt modelId="{3CCAF8F3-C3D0-4156-B6C9-B8F46AA1EB53}" type="pres">
      <dgm:prSet presAssocID="{D7678406-6A55-4586-87DC-52105B4FE6D9}" presName="compNode" presStyleCnt="0"/>
      <dgm:spPr/>
    </dgm:pt>
    <dgm:pt modelId="{1727673E-1BDC-402C-BCB1-216253104348}" type="pres">
      <dgm:prSet presAssocID="{D7678406-6A55-4586-87DC-52105B4FE6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E388258-5088-49DA-9B9D-67C0498FFB91}" type="pres">
      <dgm:prSet presAssocID="{D7678406-6A55-4586-87DC-52105B4FE6D9}" presName="spaceRect" presStyleCnt="0"/>
      <dgm:spPr/>
    </dgm:pt>
    <dgm:pt modelId="{CB27FE0F-BB80-44BD-9616-71DBE2776F67}" type="pres">
      <dgm:prSet presAssocID="{D7678406-6A55-4586-87DC-52105B4FE6D9}" presName="textRect" presStyleLbl="revTx" presStyleIdx="2" presStyleCnt="4">
        <dgm:presLayoutVars>
          <dgm:chMax val="1"/>
          <dgm:chPref val="1"/>
        </dgm:presLayoutVars>
      </dgm:prSet>
      <dgm:spPr/>
    </dgm:pt>
    <dgm:pt modelId="{0A66CF2F-9479-4E3F-99A6-10E22211F72F}" type="pres">
      <dgm:prSet presAssocID="{95E8EB73-20EB-4ACC-B1B2-C99A37040996}" presName="sibTrans" presStyleCnt="0"/>
      <dgm:spPr/>
    </dgm:pt>
    <dgm:pt modelId="{648F9BB6-815E-4FF9-9F80-C1E740A6907A}" type="pres">
      <dgm:prSet presAssocID="{7B5E714E-7F6D-4EA2-BBF3-9F0902663EF4}" presName="compNode" presStyleCnt="0"/>
      <dgm:spPr/>
    </dgm:pt>
    <dgm:pt modelId="{4FF8717E-B844-49E1-B43A-70A70F9A455F}" type="pres">
      <dgm:prSet presAssocID="{7B5E714E-7F6D-4EA2-BBF3-9F0902663E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C8593052-A529-48E0-9A7C-65E162D10A26}" type="pres">
      <dgm:prSet presAssocID="{7B5E714E-7F6D-4EA2-BBF3-9F0902663EF4}" presName="spaceRect" presStyleCnt="0"/>
      <dgm:spPr/>
    </dgm:pt>
    <dgm:pt modelId="{3144CA36-4E48-4E10-8686-8A0C3A08DD09}" type="pres">
      <dgm:prSet presAssocID="{7B5E714E-7F6D-4EA2-BBF3-9F0902663E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070902-DA13-488F-BB6C-CD812328B888}" type="presOf" srcId="{20A14998-9A00-422E-8D76-10C346D05AF4}" destId="{12FBA1D9-F5E8-4877-B076-B0C00E401605}" srcOrd="0" destOrd="0" presId="urn:microsoft.com/office/officeart/2018/2/layout/IconLabelList"/>
    <dgm:cxn modelId="{8516AC30-CAAB-4E80-AE28-527636C4FF34}" type="presOf" srcId="{AF6FFFA6-C834-4353-A8BF-827CDF758658}" destId="{926FA247-20EF-4203-84B5-C6FD740474CF}" srcOrd="0" destOrd="0" presId="urn:microsoft.com/office/officeart/2018/2/layout/IconLabelList"/>
    <dgm:cxn modelId="{3A14B369-E905-41AC-98CA-8EC03CD9D6C0}" srcId="{20A14998-9A00-422E-8D76-10C346D05AF4}" destId="{D7678406-6A55-4586-87DC-52105B4FE6D9}" srcOrd="2" destOrd="0" parTransId="{9F632B64-EBB5-426B-99C6-D49736E519C7}" sibTransId="{95E8EB73-20EB-4ACC-B1B2-C99A37040996}"/>
    <dgm:cxn modelId="{FBB4806F-B6BA-4286-8811-D419EE90CA32}" type="presOf" srcId="{7B5E714E-7F6D-4EA2-BBF3-9F0902663EF4}" destId="{3144CA36-4E48-4E10-8686-8A0C3A08DD09}" srcOrd="0" destOrd="0" presId="urn:microsoft.com/office/officeart/2018/2/layout/IconLabelList"/>
    <dgm:cxn modelId="{799DB587-054C-4A18-8CA8-FDF5C9F5B862}" type="presOf" srcId="{ED6F82A3-B694-431C-BBCC-62E95E006FE4}" destId="{8E994728-FD8F-49FC-B0A4-9C632DDAACDD}" srcOrd="0" destOrd="0" presId="urn:microsoft.com/office/officeart/2018/2/layout/IconLabelList"/>
    <dgm:cxn modelId="{5ABB96AD-11C5-4CAA-A5B7-20585F79587F}" srcId="{20A14998-9A00-422E-8D76-10C346D05AF4}" destId="{AF6FFFA6-C834-4353-A8BF-827CDF758658}" srcOrd="1" destOrd="0" parTransId="{9E3FC8B3-C17E-4A78-8635-20A0326005A4}" sibTransId="{C3E83F18-1EB0-45C7-A92D-675AEBE50A60}"/>
    <dgm:cxn modelId="{AA9074C4-0E9C-407F-AFBC-0E3B01EB73A2}" type="presOf" srcId="{D7678406-6A55-4586-87DC-52105B4FE6D9}" destId="{CB27FE0F-BB80-44BD-9616-71DBE2776F67}" srcOrd="0" destOrd="0" presId="urn:microsoft.com/office/officeart/2018/2/layout/IconLabelList"/>
    <dgm:cxn modelId="{52A9ACCE-5658-48B4-A6B1-E03CFF0343BB}" srcId="{20A14998-9A00-422E-8D76-10C346D05AF4}" destId="{ED6F82A3-B694-431C-BBCC-62E95E006FE4}" srcOrd="0" destOrd="0" parTransId="{7B457F52-9735-42C4-BE43-FB10EEAB8801}" sibTransId="{13D0AC85-BD4E-4DCA-AEC2-041676BFB88B}"/>
    <dgm:cxn modelId="{83ED95FB-5AB9-4FFD-98D4-3CA1470E3477}" srcId="{20A14998-9A00-422E-8D76-10C346D05AF4}" destId="{7B5E714E-7F6D-4EA2-BBF3-9F0902663EF4}" srcOrd="3" destOrd="0" parTransId="{AC7B81C7-C7E1-440B-9128-F58FB95C5275}" sibTransId="{36271E2A-A3C6-44DD-BEE4-088674B86D22}"/>
    <dgm:cxn modelId="{DEEA647B-BEB6-416C-9F6C-447FAF94EA16}" type="presParOf" srcId="{12FBA1D9-F5E8-4877-B076-B0C00E401605}" destId="{2537D2A1-FD5D-4B7C-9B8C-337F3F9753FB}" srcOrd="0" destOrd="0" presId="urn:microsoft.com/office/officeart/2018/2/layout/IconLabelList"/>
    <dgm:cxn modelId="{A70F5877-179E-4B96-A51C-EC9D329B97DE}" type="presParOf" srcId="{2537D2A1-FD5D-4B7C-9B8C-337F3F9753FB}" destId="{5E101BFA-5E7C-4D0D-983D-14E825FF0137}" srcOrd="0" destOrd="0" presId="urn:microsoft.com/office/officeart/2018/2/layout/IconLabelList"/>
    <dgm:cxn modelId="{749D9567-5BEE-4014-BD6C-190093292683}" type="presParOf" srcId="{2537D2A1-FD5D-4B7C-9B8C-337F3F9753FB}" destId="{E097B650-0642-499A-8DD6-01EA7F7E1960}" srcOrd="1" destOrd="0" presId="urn:microsoft.com/office/officeart/2018/2/layout/IconLabelList"/>
    <dgm:cxn modelId="{FC108BB3-ABB0-4AEA-A66F-57554160BD7C}" type="presParOf" srcId="{2537D2A1-FD5D-4B7C-9B8C-337F3F9753FB}" destId="{8E994728-FD8F-49FC-B0A4-9C632DDAACDD}" srcOrd="2" destOrd="0" presId="urn:microsoft.com/office/officeart/2018/2/layout/IconLabelList"/>
    <dgm:cxn modelId="{AED3230B-4C76-45B3-A90B-669054C001B1}" type="presParOf" srcId="{12FBA1D9-F5E8-4877-B076-B0C00E401605}" destId="{A10F1163-CA7D-487B-BB62-92A2DBA2068D}" srcOrd="1" destOrd="0" presId="urn:microsoft.com/office/officeart/2018/2/layout/IconLabelList"/>
    <dgm:cxn modelId="{3C833CFF-3BDB-47B4-972B-1D5D95DD3F9E}" type="presParOf" srcId="{12FBA1D9-F5E8-4877-B076-B0C00E401605}" destId="{065C2DAE-6731-4D25-B3EB-C8D53A0993E9}" srcOrd="2" destOrd="0" presId="urn:microsoft.com/office/officeart/2018/2/layout/IconLabelList"/>
    <dgm:cxn modelId="{9500B6D3-138B-4829-991D-3DC1F3424CAF}" type="presParOf" srcId="{065C2DAE-6731-4D25-B3EB-C8D53A0993E9}" destId="{D9483722-FD7C-40FF-9A26-D420E301BFB5}" srcOrd="0" destOrd="0" presId="urn:microsoft.com/office/officeart/2018/2/layout/IconLabelList"/>
    <dgm:cxn modelId="{B4AC3A13-DE41-4C8E-A57F-F8FBBE6B7527}" type="presParOf" srcId="{065C2DAE-6731-4D25-B3EB-C8D53A0993E9}" destId="{519C2979-FBF7-4C1D-B337-99BEC2B23CDB}" srcOrd="1" destOrd="0" presId="urn:microsoft.com/office/officeart/2018/2/layout/IconLabelList"/>
    <dgm:cxn modelId="{E9FB5040-E90F-4841-9680-E64C5F085B56}" type="presParOf" srcId="{065C2DAE-6731-4D25-B3EB-C8D53A0993E9}" destId="{926FA247-20EF-4203-84B5-C6FD740474CF}" srcOrd="2" destOrd="0" presId="urn:microsoft.com/office/officeart/2018/2/layout/IconLabelList"/>
    <dgm:cxn modelId="{0EA9AD9E-E58E-4364-BA26-3B1E6370CD70}" type="presParOf" srcId="{12FBA1D9-F5E8-4877-B076-B0C00E401605}" destId="{5E28DC6A-A7FC-4B19-8000-1C7444909977}" srcOrd="3" destOrd="0" presId="urn:microsoft.com/office/officeart/2018/2/layout/IconLabelList"/>
    <dgm:cxn modelId="{DD1D3C51-9568-4390-A12D-262108DC4F14}" type="presParOf" srcId="{12FBA1D9-F5E8-4877-B076-B0C00E401605}" destId="{3CCAF8F3-C3D0-4156-B6C9-B8F46AA1EB53}" srcOrd="4" destOrd="0" presId="urn:microsoft.com/office/officeart/2018/2/layout/IconLabelList"/>
    <dgm:cxn modelId="{8162CF2F-56F6-4F09-BFAF-84FF0B634360}" type="presParOf" srcId="{3CCAF8F3-C3D0-4156-B6C9-B8F46AA1EB53}" destId="{1727673E-1BDC-402C-BCB1-216253104348}" srcOrd="0" destOrd="0" presId="urn:microsoft.com/office/officeart/2018/2/layout/IconLabelList"/>
    <dgm:cxn modelId="{FA98029A-45FA-40D0-B639-9BAB7ED481CD}" type="presParOf" srcId="{3CCAF8F3-C3D0-4156-B6C9-B8F46AA1EB53}" destId="{CE388258-5088-49DA-9B9D-67C0498FFB91}" srcOrd="1" destOrd="0" presId="urn:microsoft.com/office/officeart/2018/2/layout/IconLabelList"/>
    <dgm:cxn modelId="{C889EE5D-1DC8-46EB-A53E-70E083C5F432}" type="presParOf" srcId="{3CCAF8F3-C3D0-4156-B6C9-B8F46AA1EB53}" destId="{CB27FE0F-BB80-44BD-9616-71DBE2776F67}" srcOrd="2" destOrd="0" presId="urn:microsoft.com/office/officeart/2018/2/layout/IconLabelList"/>
    <dgm:cxn modelId="{84D4749A-2785-48C1-8748-940171E9FDAF}" type="presParOf" srcId="{12FBA1D9-F5E8-4877-B076-B0C00E401605}" destId="{0A66CF2F-9479-4E3F-99A6-10E22211F72F}" srcOrd="5" destOrd="0" presId="urn:microsoft.com/office/officeart/2018/2/layout/IconLabelList"/>
    <dgm:cxn modelId="{A68AAEFB-1BCB-4638-A836-4F4A7FA7A795}" type="presParOf" srcId="{12FBA1D9-F5E8-4877-B076-B0C00E401605}" destId="{648F9BB6-815E-4FF9-9F80-C1E740A6907A}" srcOrd="6" destOrd="0" presId="urn:microsoft.com/office/officeart/2018/2/layout/IconLabelList"/>
    <dgm:cxn modelId="{5AD2469E-3B49-440B-AF1E-6EC9F454AE52}" type="presParOf" srcId="{648F9BB6-815E-4FF9-9F80-C1E740A6907A}" destId="{4FF8717E-B844-49E1-B43A-70A70F9A455F}" srcOrd="0" destOrd="0" presId="urn:microsoft.com/office/officeart/2018/2/layout/IconLabelList"/>
    <dgm:cxn modelId="{F4FB208E-DD1E-475E-8BF0-7D130B6FA9C3}" type="presParOf" srcId="{648F9BB6-815E-4FF9-9F80-C1E740A6907A}" destId="{C8593052-A529-48E0-9A7C-65E162D10A26}" srcOrd="1" destOrd="0" presId="urn:microsoft.com/office/officeart/2018/2/layout/IconLabelList"/>
    <dgm:cxn modelId="{FA796200-0514-4D70-A56A-AB6D2752A579}" type="presParOf" srcId="{648F9BB6-815E-4FF9-9F80-C1E740A6907A}" destId="{3144CA36-4E48-4E10-8686-8A0C3A08DD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1A0CF-63A6-41BA-AB53-107EB46B40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17A8E6-50D2-476C-B129-A14DECEFAE78}">
      <dgm:prSet/>
      <dgm:spPr/>
      <dgm:t>
        <a:bodyPr/>
        <a:lstStyle/>
        <a:p>
          <a:r>
            <a:rPr lang="en-GB" baseline="0"/>
            <a:t>Inner speech refers to the silent, self-directed conversation individuals have within their minds.</a:t>
          </a:r>
          <a:endParaRPr lang="en-US"/>
        </a:p>
      </dgm:t>
    </dgm:pt>
    <dgm:pt modelId="{FA00A346-5A6B-48FA-86B4-12E64192C670}" type="parTrans" cxnId="{55D31777-6E2D-4290-ABE2-D0662AC820A3}">
      <dgm:prSet/>
      <dgm:spPr/>
      <dgm:t>
        <a:bodyPr/>
        <a:lstStyle/>
        <a:p>
          <a:endParaRPr lang="en-US"/>
        </a:p>
      </dgm:t>
    </dgm:pt>
    <dgm:pt modelId="{57E3BBE3-00BA-4C15-87DC-A7747729BEAB}" type="sibTrans" cxnId="{55D31777-6E2D-4290-ABE2-D0662AC820A3}">
      <dgm:prSet/>
      <dgm:spPr/>
      <dgm:t>
        <a:bodyPr/>
        <a:lstStyle/>
        <a:p>
          <a:endParaRPr lang="en-US"/>
        </a:p>
      </dgm:t>
    </dgm:pt>
    <dgm:pt modelId="{51C45249-3A98-4531-8B4C-0F60AD46E3A2}">
      <dgm:prSet/>
      <dgm:spPr/>
      <dgm:t>
        <a:bodyPr/>
        <a:lstStyle/>
        <a:p>
          <a:r>
            <a:rPr lang="en-GB" baseline="0"/>
            <a:t>Crucial for problem-solving, decision-making, and planning.</a:t>
          </a:r>
          <a:endParaRPr lang="en-US"/>
        </a:p>
      </dgm:t>
    </dgm:pt>
    <dgm:pt modelId="{C33D7553-0BBC-40C0-A59F-0E381D61C4E6}" type="parTrans" cxnId="{30C27CA4-F324-4BFC-A50C-E479895FB296}">
      <dgm:prSet/>
      <dgm:spPr/>
      <dgm:t>
        <a:bodyPr/>
        <a:lstStyle/>
        <a:p>
          <a:endParaRPr lang="en-US"/>
        </a:p>
      </dgm:t>
    </dgm:pt>
    <dgm:pt modelId="{4D796785-79A7-409D-B1A8-D71E90D2B1A9}" type="sibTrans" cxnId="{30C27CA4-F324-4BFC-A50C-E479895FB296}">
      <dgm:prSet/>
      <dgm:spPr/>
      <dgm:t>
        <a:bodyPr/>
        <a:lstStyle/>
        <a:p>
          <a:endParaRPr lang="en-US"/>
        </a:p>
      </dgm:t>
    </dgm:pt>
    <dgm:pt modelId="{715FF131-4634-485F-8487-E31AA514BD6C}">
      <dgm:prSet/>
      <dgm:spPr/>
      <dgm:t>
        <a:bodyPr/>
        <a:lstStyle/>
        <a:p>
          <a:r>
            <a:rPr lang="en-GB" baseline="0"/>
            <a:t> Allows for structuring and organizing thoughts before external expression.</a:t>
          </a:r>
          <a:endParaRPr lang="en-US"/>
        </a:p>
      </dgm:t>
    </dgm:pt>
    <dgm:pt modelId="{24619FCD-D1DA-4579-B6BF-4809D3465BE4}" type="parTrans" cxnId="{BBC9F3EC-74A4-404D-A158-67CB24695F32}">
      <dgm:prSet/>
      <dgm:spPr/>
      <dgm:t>
        <a:bodyPr/>
        <a:lstStyle/>
        <a:p>
          <a:endParaRPr lang="en-US"/>
        </a:p>
      </dgm:t>
    </dgm:pt>
    <dgm:pt modelId="{8B0FF6F5-E5AA-41C2-AC6B-C962BB11442B}" type="sibTrans" cxnId="{BBC9F3EC-74A4-404D-A158-67CB24695F32}">
      <dgm:prSet/>
      <dgm:spPr/>
      <dgm:t>
        <a:bodyPr/>
        <a:lstStyle/>
        <a:p>
          <a:endParaRPr lang="en-US"/>
        </a:p>
      </dgm:t>
    </dgm:pt>
    <dgm:pt modelId="{094C3A90-F714-40C8-B256-00E54E5CDACC}">
      <dgm:prSet/>
      <dgm:spPr/>
      <dgm:t>
        <a:bodyPr/>
        <a:lstStyle/>
        <a:p>
          <a:r>
            <a:rPr lang="en-GB" baseline="0"/>
            <a:t> Helps manage feelings and self-awareness through self-talk.</a:t>
          </a:r>
          <a:endParaRPr lang="en-US"/>
        </a:p>
      </dgm:t>
    </dgm:pt>
    <dgm:pt modelId="{7EDE8D1F-DAFC-4699-AA1E-04DF6327458D}" type="parTrans" cxnId="{B8FA8A05-D161-42B4-88A7-7F7986166BAF}">
      <dgm:prSet/>
      <dgm:spPr/>
      <dgm:t>
        <a:bodyPr/>
        <a:lstStyle/>
        <a:p>
          <a:endParaRPr lang="en-US"/>
        </a:p>
      </dgm:t>
    </dgm:pt>
    <dgm:pt modelId="{D82BD0F6-81CB-4BDA-B235-337F2C92A34C}" type="sibTrans" cxnId="{B8FA8A05-D161-42B4-88A7-7F7986166BAF}">
      <dgm:prSet/>
      <dgm:spPr/>
      <dgm:t>
        <a:bodyPr/>
        <a:lstStyle/>
        <a:p>
          <a:endParaRPr lang="en-US"/>
        </a:p>
      </dgm:t>
    </dgm:pt>
    <dgm:pt modelId="{4284413A-963B-4BA7-B794-8102241DEA36}">
      <dgm:prSet/>
      <dgm:spPr/>
      <dgm:t>
        <a:bodyPr/>
        <a:lstStyle/>
        <a:p>
          <a:r>
            <a:rPr lang="en-GB" baseline="0"/>
            <a:t> Supports memory consolidation and comprehension of information.</a:t>
          </a:r>
          <a:endParaRPr lang="en-US"/>
        </a:p>
      </dgm:t>
    </dgm:pt>
    <dgm:pt modelId="{FBEBD2B5-D674-423B-A2A3-0701B9F3E914}" type="parTrans" cxnId="{03349DCA-B605-4ECC-B598-13693193355F}">
      <dgm:prSet/>
      <dgm:spPr/>
      <dgm:t>
        <a:bodyPr/>
        <a:lstStyle/>
        <a:p>
          <a:endParaRPr lang="en-US"/>
        </a:p>
      </dgm:t>
    </dgm:pt>
    <dgm:pt modelId="{DFFB0CAC-D1FE-49D4-BBC0-F3607D8CD888}" type="sibTrans" cxnId="{03349DCA-B605-4ECC-B598-13693193355F}">
      <dgm:prSet/>
      <dgm:spPr/>
      <dgm:t>
        <a:bodyPr/>
        <a:lstStyle/>
        <a:p>
          <a:endParaRPr lang="en-US"/>
        </a:p>
      </dgm:t>
    </dgm:pt>
    <dgm:pt modelId="{D55A674C-5F7E-4016-88F1-2AA77C55A330}" type="pres">
      <dgm:prSet presAssocID="{2E41A0CF-63A6-41BA-AB53-107EB46B4004}" presName="root" presStyleCnt="0">
        <dgm:presLayoutVars>
          <dgm:dir/>
          <dgm:resizeHandles val="exact"/>
        </dgm:presLayoutVars>
      </dgm:prSet>
      <dgm:spPr/>
    </dgm:pt>
    <dgm:pt modelId="{CE06598C-0D6A-441A-8772-AA27769A6BEC}" type="pres">
      <dgm:prSet presAssocID="{D617A8E6-50D2-476C-B129-A14DECEFAE78}" presName="compNode" presStyleCnt="0"/>
      <dgm:spPr/>
    </dgm:pt>
    <dgm:pt modelId="{815FF76C-2269-4C70-A720-216AD4D1C510}" type="pres">
      <dgm:prSet presAssocID="{D617A8E6-50D2-476C-B129-A14DECEFAE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1BA4FDB-1392-4546-ACED-51CCE4F34D20}" type="pres">
      <dgm:prSet presAssocID="{D617A8E6-50D2-476C-B129-A14DECEFAE78}" presName="spaceRect" presStyleCnt="0"/>
      <dgm:spPr/>
    </dgm:pt>
    <dgm:pt modelId="{C66573EC-90B9-4393-93D8-C6C532B80F44}" type="pres">
      <dgm:prSet presAssocID="{D617A8E6-50D2-476C-B129-A14DECEFAE78}" presName="textRect" presStyleLbl="revTx" presStyleIdx="0" presStyleCnt="5">
        <dgm:presLayoutVars>
          <dgm:chMax val="1"/>
          <dgm:chPref val="1"/>
        </dgm:presLayoutVars>
      </dgm:prSet>
      <dgm:spPr/>
    </dgm:pt>
    <dgm:pt modelId="{FEFAFFFB-65AE-4BC6-85F6-D497233B283C}" type="pres">
      <dgm:prSet presAssocID="{57E3BBE3-00BA-4C15-87DC-A7747729BEAB}" presName="sibTrans" presStyleCnt="0"/>
      <dgm:spPr/>
    </dgm:pt>
    <dgm:pt modelId="{759FEB7E-8DFE-4C05-9353-26BED8450A74}" type="pres">
      <dgm:prSet presAssocID="{51C45249-3A98-4531-8B4C-0F60AD46E3A2}" presName="compNode" presStyleCnt="0"/>
      <dgm:spPr/>
    </dgm:pt>
    <dgm:pt modelId="{154314EE-FE1C-4101-BA48-E3302F831A9A}" type="pres">
      <dgm:prSet presAssocID="{51C45249-3A98-4531-8B4C-0F60AD46E3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D93BDD8-BD80-4439-9F0B-1193041349CC}" type="pres">
      <dgm:prSet presAssocID="{51C45249-3A98-4531-8B4C-0F60AD46E3A2}" presName="spaceRect" presStyleCnt="0"/>
      <dgm:spPr/>
    </dgm:pt>
    <dgm:pt modelId="{ADB5796D-6CA0-488F-BDE7-DEBC69DAC77A}" type="pres">
      <dgm:prSet presAssocID="{51C45249-3A98-4531-8B4C-0F60AD46E3A2}" presName="textRect" presStyleLbl="revTx" presStyleIdx="1" presStyleCnt="5">
        <dgm:presLayoutVars>
          <dgm:chMax val="1"/>
          <dgm:chPref val="1"/>
        </dgm:presLayoutVars>
      </dgm:prSet>
      <dgm:spPr/>
    </dgm:pt>
    <dgm:pt modelId="{E0DD5C3C-6C40-4D5F-9FAB-00D2ABFD94C9}" type="pres">
      <dgm:prSet presAssocID="{4D796785-79A7-409D-B1A8-D71E90D2B1A9}" presName="sibTrans" presStyleCnt="0"/>
      <dgm:spPr/>
    </dgm:pt>
    <dgm:pt modelId="{5124B3C2-CE44-47D4-8428-B4CE7163E484}" type="pres">
      <dgm:prSet presAssocID="{715FF131-4634-485F-8487-E31AA514BD6C}" presName="compNode" presStyleCnt="0"/>
      <dgm:spPr/>
    </dgm:pt>
    <dgm:pt modelId="{B82453E6-DD97-4C54-A408-68DF115C0DBF}" type="pres">
      <dgm:prSet presAssocID="{715FF131-4634-485F-8487-E31AA514BD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0E884694-6D8B-4D9F-8C2B-6A535FD708D1}" type="pres">
      <dgm:prSet presAssocID="{715FF131-4634-485F-8487-E31AA514BD6C}" presName="spaceRect" presStyleCnt="0"/>
      <dgm:spPr/>
    </dgm:pt>
    <dgm:pt modelId="{9FB9D33A-31C9-4EA2-A23F-669DA436B030}" type="pres">
      <dgm:prSet presAssocID="{715FF131-4634-485F-8487-E31AA514BD6C}" presName="textRect" presStyleLbl="revTx" presStyleIdx="2" presStyleCnt="5">
        <dgm:presLayoutVars>
          <dgm:chMax val="1"/>
          <dgm:chPref val="1"/>
        </dgm:presLayoutVars>
      </dgm:prSet>
      <dgm:spPr/>
    </dgm:pt>
    <dgm:pt modelId="{22E37663-598A-4F27-8031-835D5DFD77B0}" type="pres">
      <dgm:prSet presAssocID="{8B0FF6F5-E5AA-41C2-AC6B-C962BB11442B}" presName="sibTrans" presStyleCnt="0"/>
      <dgm:spPr/>
    </dgm:pt>
    <dgm:pt modelId="{D1041533-D9B6-4D16-BFFF-9019D92DDF0A}" type="pres">
      <dgm:prSet presAssocID="{094C3A90-F714-40C8-B256-00E54E5CDACC}" presName="compNode" presStyleCnt="0"/>
      <dgm:spPr/>
    </dgm:pt>
    <dgm:pt modelId="{E97D404B-BDF3-4D18-B7EC-8EA47176B1D4}" type="pres">
      <dgm:prSet presAssocID="{094C3A90-F714-40C8-B256-00E54E5CDAC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07BEF933-CECB-47B6-BEB5-AD1CED0B7A97}" type="pres">
      <dgm:prSet presAssocID="{094C3A90-F714-40C8-B256-00E54E5CDACC}" presName="spaceRect" presStyleCnt="0"/>
      <dgm:spPr/>
    </dgm:pt>
    <dgm:pt modelId="{3D60E0A0-E149-4559-B6D4-7074A77E76F6}" type="pres">
      <dgm:prSet presAssocID="{094C3A90-F714-40C8-B256-00E54E5CDACC}" presName="textRect" presStyleLbl="revTx" presStyleIdx="3" presStyleCnt="5">
        <dgm:presLayoutVars>
          <dgm:chMax val="1"/>
          <dgm:chPref val="1"/>
        </dgm:presLayoutVars>
      </dgm:prSet>
      <dgm:spPr/>
    </dgm:pt>
    <dgm:pt modelId="{D15D0ADF-F7FC-4E7C-9065-9F7F028CF818}" type="pres">
      <dgm:prSet presAssocID="{D82BD0F6-81CB-4BDA-B235-337F2C92A34C}" presName="sibTrans" presStyleCnt="0"/>
      <dgm:spPr/>
    </dgm:pt>
    <dgm:pt modelId="{CDC36120-2276-4A35-AEBB-4B932EF66438}" type="pres">
      <dgm:prSet presAssocID="{4284413A-963B-4BA7-B794-8102241DEA36}" presName="compNode" presStyleCnt="0"/>
      <dgm:spPr/>
    </dgm:pt>
    <dgm:pt modelId="{D83AE3C0-417B-4A5E-9D24-7EB57EE612CF}" type="pres">
      <dgm:prSet presAssocID="{4284413A-963B-4BA7-B794-8102241DEA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99807C5-73B2-4689-98EE-EFBB5132DE90}" type="pres">
      <dgm:prSet presAssocID="{4284413A-963B-4BA7-B794-8102241DEA36}" presName="spaceRect" presStyleCnt="0"/>
      <dgm:spPr/>
    </dgm:pt>
    <dgm:pt modelId="{E5B99CC6-69FF-4625-B489-46AD91C36F72}" type="pres">
      <dgm:prSet presAssocID="{4284413A-963B-4BA7-B794-8102241DEA3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551E05-1EA8-4E57-B407-90646F10AAAC}" type="presOf" srcId="{715FF131-4634-485F-8487-E31AA514BD6C}" destId="{9FB9D33A-31C9-4EA2-A23F-669DA436B030}" srcOrd="0" destOrd="0" presId="urn:microsoft.com/office/officeart/2018/2/layout/IconLabelList"/>
    <dgm:cxn modelId="{B8FA8A05-D161-42B4-88A7-7F7986166BAF}" srcId="{2E41A0CF-63A6-41BA-AB53-107EB46B4004}" destId="{094C3A90-F714-40C8-B256-00E54E5CDACC}" srcOrd="3" destOrd="0" parTransId="{7EDE8D1F-DAFC-4699-AA1E-04DF6327458D}" sibTransId="{D82BD0F6-81CB-4BDA-B235-337F2C92A34C}"/>
    <dgm:cxn modelId="{CBC8EA0F-75D7-4C47-9643-656EBB3956FD}" type="presOf" srcId="{094C3A90-F714-40C8-B256-00E54E5CDACC}" destId="{3D60E0A0-E149-4559-B6D4-7074A77E76F6}" srcOrd="0" destOrd="0" presId="urn:microsoft.com/office/officeart/2018/2/layout/IconLabelList"/>
    <dgm:cxn modelId="{67D10218-0607-455E-AF97-BC23FBD9EE45}" type="presOf" srcId="{51C45249-3A98-4531-8B4C-0F60AD46E3A2}" destId="{ADB5796D-6CA0-488F-BDE7-DEBC69DAC77A}" srcOrd="0" destOrd="0" presId="urn:microsoft.com/office/officeart/2018/2/layout/IconLabelList"/>
    <dgm:cxn modelId="{B99D1756-0BB8-4C25-A0F5-37E03869C15C}" type="presOf" srcId="{2E41A0CF-63A6-41BA-AB53-107EB46B4004}" destId="{D55A674C-5F7E-4016-88F1-2AA77C55A330}" srcOrd="0" destOrd="0" presId="urn:microsoft.com/office/officeart/2018/2/layout/IconLabelList"/>
    <dgm:cxn modelId="{55D31777-6E2D-4290-ABE2-D0662AC820A3}" srcId="{2E41A0CF-63A6-41BA-AB53-107EB46B4004}" destId="{D617A8E6-50D2-476C-B129-A14DECEFAE78}" srcOrd="0" destOrd="0" parTransId="{FA00A346-5A6B-48FA-86B4-12E64192C670}" sibTransId="{57E3BBE3-00BA-4C15-87DC-A7747729BEAB}"/>
    <dgm:cxn modelId="{CE107093-EA20-4E41-87C5-1DA81237F88A}" type="presOf" srcId="{D617A8E6-50D2-476C-B129-A14DECEFAE78}" destId="{C66573EC-90B9-4393-93D8-C6C532B80F44}" srcOrd="0" destOrd="0" presId="urn:microsoft.com/office/officeart/2018/2/layout/IconLabelList"/>
    <dgm:cxn modelId="{30C27CA4-F324-4BFC-A50C-E479895FB296}" srcId="{2E41A0CF-63A6-41BA-AB53-107EB46B4004}" destId="{51C45249-3A98-4531-8B4C-0F60AD46E3A2}" srcOrd="1" destOrd="0" parTransId="{C33D7553-0BBC-40C0-A59F-0E381D61C4E6}" sibTransId="{4D796785-79A7-409D-B1A8-D71E90D2B1A9}"/>
    <dgm:cxn modelId="{03349DCA-B605-4ECC-B598-13693193355F}" srcId="{2E41A0CF-63A6-41BA-AB53-107EB46B4004}" destId="{4284413A-963B-4BA7-B794-8102241DEA36}" srcOrd="4" destOrd="0" parTransId="{FBEBD2B5-D674-423B-A2A3-0701B9F3E914}" sibTransId="{DFFB0CAC-D1FE-49D4-BBC0-F3607D8CD888}"/>
    <dgm:cxn modelId="{FF0EC3D7-A3A9-49E5-8FA4-3600388A25CA}" type="presOf" srcId="{4284413A-963B-4BA7-B794-8102241DEA36}" destId="{E5B99CC6-69FF-4625-B489-46AD91C36F72}" srcOrd="0" destOrd="0" presId="urn:microsoft.com/office/officeart/2018/2/layout/IconLabelList"/>
    <dgm:cxn modelId="{BBC9F3EC-74A4-404D-A158-67CB24695F32}" srcId="{2E41A0CF-63A6-41BA-AB53-107EB46B4004}" destId="{715FF131-4634-485F-8487-E31AA514BD6C}" srcOrd="2" destOrd="0" parTransId="{24619FCD-D1DA-4579-B6BF-4809D3465BE4}" sibTransId="{8B0FF6F5-E5AA-41C2-AC6B-C962BB11442B}"/>
    <dgm:cxn modelId="{A02E1C69-ECE6-4D8A-B38C-B94DF870D393}" type="presParOf" srcId="{D55A674C-5F7E-4016-88F1-2AA77C55A330}" destId="{CE06598C-0D6A-441A-8772-AA27769A6BEC}" srcOrd="0" destOrd="0" presId="urn:microsoft.com/office/officeart/2018/2/layout/IconLabelList"/>
    <dgm:cxn modelId="{127A63A9-A372-47CC-8D5D-C951B52DFB08}" type="presParOf" srcId="{CE06598C-0D6A-441A-8772-AA27769A6BEC}" destId="{815FF76C-2269-4C70-A720-216AD4D1C510}" srcOrd="0" destOrd="0" presId="urn:microsoft.com/office/officeart/2018/2/layout/IconLabelList"/>
    <dgm:cxn modelId="{6DACE101-571C-4338-BF32-95EA81DB95EB}" type="presParOf" srcId="{CE06598C-0D6A-441A-8772-AA27769A6BEC}" destId="{01BA4FDB-1392-4546-ACED-51CCE4F34D20}" srcOrd="1" destOrd="0" presId="urn:microsoft.com/office/officeart/2018/2/layout/IconLabelList"/>
    <dgm:cxn modelId="{7291E17E-ABAD-4421-BB71-A82704C356DD}" type="presParOf" srcId="{CE06598C-0D6A-441A-8772-AA27769A6BEC}" destId="{C66573EC-90B9-4393-93D8-C6C532B80F44}" srcOrd="2" destOrd="0" presId="urn:microsoft.com/office/officeart/2018/2/layout/IconLabelList"/>
    <dgm:cxn modelId="{84CBC6FC-ACF9-4F1E-B799-02996B0F7C65}" type="presParOf" srcId="{D55A674C-5F7E-4016-88F1-2AA77C55A330}" destId="{FEFAFFFB-65AE-4BC6-85F6-D497233B283C}" srcOrd="1" destOrd="0" presId="urn:microsoft.com/office/officeart/2018/2/layout/IconLabelList"/>
    <dgm:cxn modelId="{24261ECC-DD22-45CE-BA18-69915B71AE2C}" type="presParOf" srcId="{D55A674C-5F7E-4016-88F1-2AA77C55A330}" destId="{759FEB7E-8DFE-4C05-9353-26BED8450A74}" srcOrd="2" destOrd="0" presId="urn:microsoft.com/office/officeart/2018/2/layout/IconLabelList"/>
    <dgm:cxn modelId="{D0D9A864-FBD8-4DE8-BE0D-AD318DE5363E}" type="presParOf" srcId="{759FEB7E-8DFE-4C05-9353-26BED8450A74}" destId="{154314EE-FE1C-4101-BA48-E3302F831A9A}" srcOrd="0" destOrd="0" presId="urn:microsoft.com/office/officeart/2018/2/layout/IconLabelList"/>
    <dgm:cxn modelId="{AA132FF3-DE28-4292-B442-75333EFB85DA}" type="presParOf" srcId="{759FEB7E-8DFE-4C05-9353-26BED8450A74}" destId="{BD93BDD8-BD80-4439-9F0B-1193041349CC}" srcOrd="1" destOrd="0" presId="urn:microsoft.com/office/officeart/2018/2/layout/IconLabelList"/>
    <dgm:cxn modelId="{39B9A915-7FFB-469B-A177-6A3E1123E446}" type="presParOf" srcId="{759FEB7E-8DFE-4C05-9353-26BED8450A74}" destId="{ADB5796D-6CA0-488F-BDE7-DEBC69DAC77A}" srcOrd="2" destOrd="0" presId="urn:microsoft.com/office/officeart/2018/2/layout/IconLabelList"/>
    <dgm:cxn modelId="{EE58EE3B-685C-4B0B-BD54-59BA07D1B12A}" type="presParOf" srcId="{D55A674C-5F7E-4016-88F1-2AA77C55A330}" destId="{E0DD5C3C-6C40-4D5F-9FAB-00D2ABFD94C9}" srcOrd="3" destOrd="0" presId="urn:microsoft.com/office/officeart/2018/2/layout/IconLabelList"/>
    <dgm:cxn modelId="{01F9D435-1016-4C57-A127-C6B23B23D7AC}" type="presParOf" srcId="{D55A674C-5F7E-4016-88F1-2AA77C55A330}" destId="{5124B3C2-CE44-47D4-8428-B4CE7163E484}" srcOrd="4" destOrd="0" presId="urn:microsoft.com/office/officeart/2018/2/layout/IconLabelList"/>
    <dgm:cxn modelId="{E1002B3C-A0A8-4943-B7CE-F749485CDA24}" type="presParOf" srcId="{5124B3C2-CE44-47D4-8428-B4CE7163E484}" destId="{B82453E6-DD97-4C54-A408-68DF115C0DBF}" srcOrd="0" destOrd="0" presId="urn:microsoft.com/office/officeart/2018/2/layout/IconLabelList"/>
    <dgm:cxn modelId="{37133B8A-A230-46C1-9628-755AD436E001}" type="presParOf" srcId="{5124B3C2-CE44-47D4-8428-B4CE7163E484}" destId="{0E884694-6D8B-4D9F-8C2B-6A535FD708D1}" srcOrd="1" destOrd="0" presId="urn:microsoft.com/office/officeart/2018/2/layout/IconLabelList"/>
    <dgm:cxn modelId="{AF2B8A9E-2636-4896-96E9-1B8A7B0DD679}" type="presParOf" srcId="{5124B3C2-CE44-47D4-8428-B4CE7163E484}" destId="{9FB9D33A-31C9-4EA2-A23F-669DA436B030}" srcOrd="2" destOrd="0" presId="urn:microsoft.com/office/officeart/2018/2/layout/IconLabelList"/>
    <dgm:cxn modelId="{00B82B89-4222-4B9C-8905-6FAE75FDF645}" type="presParOf" srcId="{D55A674C-5F7E-4016-88F1-2AA77C55A330}" destId="{22E37663-598A-4F27-8031-835D5DFD77B0}" srcOrd="5" destOrd="0" presId="urn:microsoft.com/office/officeart/2018/2/layout/IconLabelList"/>
    <dgm:cxn modelId="{C714348D-DA81-4163-910F-542D5B18343B}" type="presParOf" srcId="{D55A674C-5F7E-4016-88F1-2AA77C55A330}" destId="{D1041533-D9B6-4D16-BFFF-9019D92DDF0A}" srcOrd="6" destOrd="0" presId="urn:microsoft.com/office/officeart/2018/2/layout/IconLabelList"/>
    <dgm:cxn modelId="{85AEE41F-1715-46AB-84C2-581322D5FFB1}" type="presParOf" srcId="{D1041533-D9B6-4D16-BFFF-9019D92DDF0A}" destId="{E97D404B-BDF3-4D18-B7EC-8EA47176B1D4}" srcOrd="0" destOrd="0" presId="urn:microsoft.com/office/officeart/2018/2/layout/IconLabelList"/>
    <dgm:cxn modelId="{B0D08678-72E0-4198-B98B-E65303A2D420}" type="presParOf" srcId="{D1041533-D9B6-4D16-BFFF-9019D92DDF0A}" destId="{07BEF933-CECB-47B6-BEB5-AD1CED0B7A97}" srcOrd="1" destOrd="0" presId="urn:microsoft.com/office/officeart/2018/2/layout/IconLabelList"/>
    <dgm:cxn modelId="{759D0998-CB06-437F-B21F-F8D5EEC3026A}" type="presParOf" srcId="{D1041533-D9B6-4D16-BFFF-9019D92DDF0A}" destId="{3D60E0A0-E149-4559-B6D4-7074A77E76F6}" srcOrd="2" destOrd="0" presId="urn:microsoft.com/office/officeart/2018/2/layout/IconLabelList"/>
    <dgm:cxn modelId="{80C31E7D-7A20-442A-98E4-E86A6F008B0B}" type="presParOf" srcId="{D55A674C-5F7E-4016-88F1-2AA77C55A330}" destId="{D15D0ADF-F7FC-4E7C-9065-9F7F028CF818}" srcOrd="7" destOrd="0" presId="urn:microsoft.com/office/officeart/2018/2/layout/IconLabelList"/>
    <dgm:cxn modelId="{940A9E3D-8A93-47D3-AF13-8251FAF3836B}" type="presParOf" srcId="{D55A674C-5F7E-4016-88F1-2AA77C55A330}" destId="{CDC36120-2276-4A35-AEBB-4B932EF66438}" srcOrd="8" destOrd="0" presId="urn:microsoft.com/office/officeart/2018/2/layout/IconLabelList"/>
    <dgm:cxn modelId="{6543295D-2B71-4B99-AA2F-6A09FAEF91DB}" type="presParOf" srcId="{CDC36120-2276-4A35-AEBB-4B932EF66438}" destId="{D83AE3C0-417B-4A5E-9D24-7EB57EE612CF}" srcOrd="0" destOrd="0" presId="urn:microsoft.com/office/officeart/2018/2/layout/IconLabelList"/>
    <dgm:cxn modelId="{E17E7F74-17B3-4798-B133-83BDCFEC2C35}" type="presParOf" srcId="{CDC36120-2276-4A35-AEBB-4B932EF66438}" destId="{199807C5-73B2-4689-98EE-EFBB5132DE90}" srcOrd="1" destOrd="0" presId="urn:microsoft.com/office/officeart/2018/2/layout/IconLabelList"/>
    <dgm:cxn modelId="{831A34D1-BBE2-47E6-BE7E-791854E2A79D}" type="presParOf" srcId="{CDC36120-2276-4A35-AEBB-4B932EF66438}" destId="{E5B99CC6-69FF-4625-B489-46AD91C36F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6B31CB-5B32-4129-B2D1-32A30CE4049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DE3C663-7117-4FE5-A03C-C6B8EEF7737A}">
      <dgm:prSet/>
      <dgm:spPr/>
      <dgm:t>
        <a:bodyPr/>
        <a:lstStyle/>
        <a:p>
          <a:r>
            <a:rPr lang="en-GB" baseline="0" dirty="0"/>
            <a:t>Study: Wang et al. </a:t>
          </a:r>
          <a:r>
            <a:rPr lang="en-GB" baseline="0" dirty="0">
              <a:latin typeface="Franklin Gothic Book" panose="020B0503020102020204"/>
            </a:rPr>
            <a:t>[1]</a:t>
          </a:r>
          <a:r>
            <a:rPr lang="en-GB" baseline="0" dirty="0"/>
            <a:t> focused on recognizing imagined Chinese characters for "left" and "Right"</a:t>
          </a:r>
          <a:endParaRPr lang="en-US" dirty="0"/>
        </a:p>
      </dgm:t>
    </dgm:pt>
    <dgm:pt modelId="{2CAA14EA-FCB9-4AD5-8589-3789B51D50A6}" type="parTrans" cxnId="{DD497856-0B49-412E-B562-400D6D49FEB3}">
      <dgm:prSet/>
      <dgm:spPr/>
      <dgm:t>
        <a:bodyPr/>
        <a:lstStyle/>
        <a:p>
          <a:endParaRPr lang="en-US"/>
        </a:p>
      </dgm:t>
    </dgm:pt>
    <dgm:pt modelId="{63B6688F-BB9C-4A34-98F8-E6D32D734EC0}" type="sibTrans" cxnId="{DD497856-0B49-412E-B562-400D6D49FEB3}">
      <dgm:prSet/>
      <dgm:spPr/>
      <dgm:t>
        <a:bodyPr/>
        <a:lstStyle/>
        <a:p>
          <a:endParaRPr lang="en-US"/>
        </a:p>
      </dgm:t>
    </dgm:pt>
    <dgm:pt modelId="{9A7C146D-4B51-4F7C-8C8F-815F58AB0A99}">
      <dgm:prSet/>
      <dgm:spPr/>
      <dgm:t>
        <a:bodyPr/>
        <a:lstStyle/>
        <a:p>
          <a:r>
            <a:rPr lang="en-GB" baseline="0" dirty="0"/>
            <a:t>Experimental Setup: Eight participants mentally read the characters, distinguishing them from other states.</a:t>
          </a:r>
          <a:endParaRPr lang="en-US" dirty="0"/>
        </a:p>
      </dgm:t>
    </dgm:pt>
    <dgm:pt modelId="{AC98E95D-0409-4C40-B15C-2FBB328A5B3E}" type="parTrans" cxnId="{C381F3C7-D23C-4955-97FF-58E8ECD38FCB}">
      <dgm:prSet/>
      <dgm:spPr/>
      <dgm:t>
        <a:bodyPr/>
        <a:lstStyle/>
        <a:p>
          <a:endParaRPr lang="en-US"/>
        </a:p>
      </dgm:t>
    </dgm:pt>
    <dgm:pt modelId="{2D0C3451-55C3-49F8-8CE0-F1B7FEF71F3F}" type="sibTrans" cxnId="{C381F3C7-D23C-4955-97FF-58E8ECD38FCB}">
      <dgm:prSet/>
      <dgm:spPr/>
      <dgm:t>
        <a:bodyPr/>
        <a:lstStyle/>
        <a:p>
          <a:endParaRPr lang="en-US"/>
        </a:p>
      </dgm:t>
    </dgm:pt>
    <dgm:pt modelId="{DB3E3700-9E43-4B6B-9E85-F76F3B82A669}">
      <dgm:prSet/>
      <dgm:spPr/>
      <dgm:t>
        <a:bodyPr/>
        <a:lstStyle/>
        <a:p>
          <a:r>
            <a:rPr lang="en-GB" baseline="0" dirty="0"/>
            <a:t>Signal Processing Approach: EEG feature vectors extracted using CSP technique, classified using SVM.</a:t>
          </a:r>
          <a:endParaRPr lang="en-US" dirty="0"/>
        </a:p>
      </dgm:t>
    </dgm:pt>
    <dgm:pt modelId="{C92B277D-B1E8-411D-95E3-E9F1F1289870}" type="parTrans" cxnId="{5F7012A8-3872-4FAC-8E09-9C248F9EB805}">
      <dgm:prSet/>
      <dgm:spPr/>
      <dgm:t>
        <a:bodyPr/>
        <a:lstStyle/>
        <a:p>
          <a:endParaRPr lang="en-US"/>
        </a:p>
      </dgm:t>
    </dgm:pt>
    <dgm:pt modelId="{875D2E49-6200-474B-9FD0-B652273A89B1}" type="sibTrans" cxnId="{5F7012A8-3872-4FAC-8E09-9C248F9EB805}">
      <dgm:prSet/>
      <dgm:spPr/>
      <dgm:t>
        <a:bodyPr/>
        <a:lstStyle/>
        <a:p>
          <a:endParaRPr lang="en-US"/>
        </a:p>
      </dgm:t>
    </dgm:pt>
    <dgm:pt modelId="{3565BC91-AD0A-4364-B8E3-C0D53873E5A8}">
      <dgm:prSet/>
      <dgm:spPr/>
      <dgm:t>
        <a:bodyPr/>
        <a:lstStyle/>
        <a:p>
          <a:r>
            <a:rPr lang="en-GB" baseline="0" dirty="0"/>
            <a:t>Accurate Classification: Achieved accuracies ranged from 73.65% to 95.76% for imagined words vs. rest state, with 82.3% mean accuracy between the two words.</a:t>
          </a:r>
          <a:endParaRPr lang="en-US" dirty="0"/>
        </a:p>
      </dgm:t>
    </dgm:pt>
    <dgm:pt modelId="{F33DF7E0-A5B7-4753-97E1-3DA9CEC54EF0}" type="parTrans" cxnId="{A7E08DC8-5691-4662-8FF3-18F1B2DB7B5B}">
      <dgm:prSet/>
      <dgm:spPr/>
      <dgm:t>
        <a:bodyPr/>
        <a:lstStyle/>
        <a:p>
          <a:endParaRPr lang="en-US"/>
        </a:p>
      </dgm:t>
    </dgm:pt>
    <dgm:pt modelId="{8FD2ED91-9D2B-48E9-8366-45CAE637CAB4}" type="sibTrans" cxnId="{A7E08DC8-5691-4662-8FF3-18F1B2DB7B5B}">
      <dgm:prSet/>
      <dgm:spPr/>
      <dgm:t>
        <a:bodyPr/>
        <a:lstStyle/>
        <a:p>
          <a:endParaRPr lang="en-US"/>
        </a:p>
      </dgm:t>
    </dgm:pt>
    <dgm:pt modelId="{F66B4A50-E3A3-4FC3-882D-F295E4EBCDF4}" type="pres">
      <dgm:prSet presAssocID="{D56B31CB-5B32-4129-B2D1-32A30CE40495}" presName="vert0" presStyleCnt="0">
        <dgm:presLayoutVars>
          <dgm:dir/>
          <dgm:animOne val="branch"/>
          <dgm:animLvl val="lvl"/>
        </dgm:presLayoutVars>
      </dgm:prSet>
      <dgm:spPr/>
    </dgm:pt>
    <dgm:pt modelId="{C4F67DB0-E705-4702-9806-9AF952EBECD9}" type="pres">
      <dgm:prSet presAssocID="{6DE3C663-7117-4FE5-A03C-C6B8EEF7737A}" presName="thickLine" presStyleLbl="alignNode1" presStyleIdx="0" presStyleCnt="4"/>
      <dgm:spPr/>
    </dgm:pt>
    <dgm:pt modelId="{0703F298-68DF-471F-A858-F641B7B851C9}" type="pres">
      <dgm:prSet presAssocID="{6DE3C663-7117-4FE5-A03C-C6B8EEF7737A}" presName="horz1" presStyleCnt="0"/>
      <dgm:spPr/>
    </dgm:pt>
    <dgm:pt modelId="{F944537E-30D6-41CC-834E-A23C7B29EBE4}" type="pres">
      <dgm:prSet presAssocID="{6DE3C663-7117-4FE5-A03C-C6B8EEF7737A}" presName="tx1" presStyleLbl="revTx" presStyleIdx="0" presStyleCnt="4"/>
      <dgm:spPr/>
    </dgm:pt>
    <dgm:pt modelId="{821610D8-F089-465E-A86E-ABDA4645A58E}" type="pres">
      <dgm:prSet presAssocID="{6DE3C663-7117-4FE5-A03C-C6B8EEF7737A}" presName="vert1" presStyleCnt="0"/>
      <dgm:spPr/>
    </dgm:pt>
    <dgm:pt modelId="{9492C596-B1FF-4FE0-B146-6F4D56F0DA10}" type="pres">
      <dgm:prSet presAssocID="{9A7C146D-4B51-4F7C-8C8F-815F58AB0A99}" presName="thickLine" presStyleLbl="alignNode1" presStyleIdx="1" presStyleCnt="4"/>
      <dgm:spPr/>
    </dgm:pt>
    <dgm:pt modelId="{B92EC0A1-7C36-4B91-9C90-AC05BA261AE5}" type="pres">
      <dgm:prSet presAssocID="{9A7C146D-4B51-4F7C-8C8F-815F58AB0A99}" presName="horz1" presStyleCnt="0"/>
      <dgm:spPr/>
    </dgm:pt>
    <dgm:pt modelId="{C2B8D6EB-AB9A-46B0-A730-05FFA1F2C655}" type="pres">
      <dgm:prSet presAssocID="{9A7C146D-4B51-4F7C-8C8F-815F58AB0A99}" presName="tx1" presStyleLbl="revTx" presStyleIdx="1" presStyleCnt="4"/>
      <dgm:spPr/>
    </dgm:pt>
    <dgm:pt modelId="{F2537E70-B334-4C2A-95CB-CC8FCAD32997}" type="pres">
      <dgm:prSet presAssocID="{9A7C146D-4B51-4F7C-8C8F-815F58AB0A99}" presName="vert1" presStyleCnt="0"/>
      <dgm:spPr/>
    </dgm:pt>
    <dgm:pt modelId="{695A9520-FA21-43C9-BBC6-D355CE498869}" type="pres">
      <dgm:prSet presAssocID="{DB3E3700-9E43-4B6B-9E85-F76F3B82A669}" presName="thickLine" presStyleLbl="alignNode1" presStyleIdx="2" presStyleCnt="4"/>
      <dgm:spPr/>
    </dgm:pt>
    <dgm:pt modelId="{2ECDCA1F-DD12-44E9-947C-DF8A7F16A120}" type="pres">
      <dgm:prSet presAssocID="{DB3E3700-9E43-4B6B-9E85-F76F3B82A669}" presName="horz1" presStyleCnt="0"/>
      <dgm:spPr/>
    </dgm:pt>
    <dgm:pt modelId="{592906BC-1A2D-4A7D-961A-C40F7B5AF61E}" type="pres">
      <dgm:prSet presAssocID="{DB3E3700-9E43-4B6B-9E85-F76F3B82A669}" presName="tx1" presStyleLbl="revTx" presStyleIdx="2" presStyleCnt="4"/>
      <dgm:spPr/>
    </dgm:pt>
    <dgm:pt modelId="{62E14191-8EF0-478F-9995-FB9466B0B2E1}" type="pres">
      <dgm:prSet presAssocID="{DB3E3700-9E43-4B6B-9E85-F76F3B82A669}" presName="vert1" presStyleCnt="0"/>
      <dgm:spPr/>
    </dgm:pt>
    <dgm:pt modelId="{D550010E-03EB-4168-85BD-B5854E04683C}" type="pres">
      <dgm:prSet presAssocID="{3565BC91-AD0A-4364-B8E3-C0D53873E5A8}" presName="thickLine" presStyleLbl="alignNode1" presStyleIdx="3" presStyleCnt="4"/>
      <dgm:spPr/>
    </dgm:pt>
    <dgm:pt modelId="{ADCDBBDB-B99B-4205-8FE5-7ACBD7F15641}" type="pres">
      <dgm:prSet presAssocID="{3565BC91-AD0A-4364-B8E3-C0D53873E5A8}" presName="horz1" presStyleCnt="0"/>
      <dgm:spPr/>
    </dgm:pt>
    <dgm:pt modelId="{4B12011C-AF67-442B-9ED8-B9BAC31C6A0A}" type="pres">
      <dgm:prSet presAssocID="{3565BC91-AD0A-4364-B8E3-C0D53873E5A8}" presName="tx1" presStyleLbl="revTx" presStyleIdx="3" presStyleCnt="4"/>
      <dgm:spPr/>
    </dgm:pt>
    <dgm:pt modelId="{919369CC-CF32-49A3-B8A9-3548FAAC2974}" type="pres">
      <dgm:prSet presAssocID="{3565BC91-AD0A-4364-B8E3-C0D53873E5A8}" presName="vert1" presStyleCnt="0"/>
      <dgm:spPr/>
    </dgm:pt>
  </dgm:ptLst>
  <dgm:cxnLst>
    <dgm:cxn modelId="{8CB80D04-83CF-4252-9E92-F6B1B898CCEB}" type="presOf" srcId="{9A7C146D-4B51-4F7C-8C8F-815F58AB0A99}" destId="{C2B8D6EB-AB9A-46B0-A730-05FFA1F2C655}" srcOrd="0" destOrd="0" presId="urn:microsoft.com/office/officeart/2008/layout/LinedList"/>
    <dgm:cxn modelId="{8751DB06-1A6F-4585-BFF0-68F5C2BF93C0}" type="presOf" srcId="{3565BC91-AD0A-4364-B8E3-C0D53873E5A8}" destId="{4B12011C-AF67-442B-9ED8-B9BAC31C6A0A}" srcOrd="0" destOrd="0" presId="urn:microsoft.com/office/officeart/2008/layout/LinedList"/>
    <dgm:cxn modelId="{2DFE550E-A903-4F34-94D2-73E90921D336}" type="presOf" srcId="{6DE3C663-7117-4FE5-A03C-C6B8EEF7737A}" destId="{F944537E-30D6-41CC-834E-A23C7B29EBE4}" srcOrd="0" destOrd="0" presId="urn:microsoft.com/office/officeart/2008/layout/LinedList"/>
    <dgm:cxn modelId="{DD497856-0B49-412E-B562-400D6D49FEB3}" srcId="{D56B31CB-5B32-4129-B2D1-32A30CE40495}" destId="{6DE3C663-7117-4FE5-A03C-C6B8EEF7737A}" srcOrd="0" destOrd="0" parTransId="{2CAA14EA-FCB9-4AD5-8589-3789B51D50A6}" sibTransId="{63B6688F-BB9C-4A34-98F8-E6D32D734EC0}"/>
    <dgm:cxn modelId="{09C2099D-11E5-467A-9DBF-D9ACD0942A6E}" type="presOf" srcId="{DB3E3700-9E43-4B6B-9E85-F76F3B82A669}" destId="{592906BC-1A2D-4A7D-961A-C40F7B5AF61E}" srcOrd="0" destOrd="0" presId="urn:microsoft.com/office/officeart/2008/layout/LinedList"/>
    <dgm:cxn modelId="{A1D9DE9E-19D0-427D-A6A1-CA633475433E}" type="presOf" srcId="{D56B31CB-5B32-4129-B2D1-32A30CE40495}" destId="{F66B4A50-E3A3-4FC3-882D-F295E4EBCDF4}" srcOrd="0" destOrd="0" presId="urn:microsoft.com/office/officeart/2008/layout/LinedList"/>
    <dgm:cxn modelId="{5F7012A8-3872-4FAC-8E09-9C248F9EB805}" srcId="{D56B31CB-5B32-4129-B2D1-32A30CE40495}" destId="{DB3E3700-9E43-4B6B-9E85-F76F3B82A669}" srcOrd="2" destOrd="0" parTransId="{C92B277D-B1E8-411D-95E3-E9F1F1289870}" sibTransId="{875D2E49-6200-474B-9FD0-B652273A89B1}"/>
    <dgm:cxn modelId="{C381F3C7-D23C-4955-97FF-58E8ECD38FCB}" srcId="{D56B31CB-5B32-4129-B2D1-32A30CE40495}" destId="{9A7C146D-4B51-4F7C-8C8F-815F58AB0A99}" srcOrd="1" destOrd="0" parTransId="{AC98E95D-0409-4C40-B15C-2FBB328A5B3E}" sibTransId="{2D0C3451-55C3-49F8-8CE0-F1B7FEF71F3F}"/>
    <dgm:cxn modelId="{A7E08DC8-5691-4662-8FF3-18F1B2DB7B5B}" srcId="{D56B31CB-5B32-4129-B2D1-32A30CE40495}" destId="{3565BC91-AD0A-4364-B8E3-C0D53873E5A8}" srcOrd="3" destOrd="0" parTransId="{F33DF7E0-A5B7-4753-97E1-3DA9CEC54EF0}" sibTransId="{8FD2ED91-9D2B-48E9-8366-45CAE637CAB4}"/>
    <dgm:cxn modelId="{CDFFEA61-B7A4-405E-ACB4-9141246375B6}" type="presParOf" srcId="{F66B4A50-E3A3-4FC3-882D-F295E4EBCDF4}" destId="{C4F67DB0-E705-4702-9806-9AF952EBECD9}" srcOrd="0" destOrd="0" presId="urn:microsoft.com/office/officeart/2008/layout/LinedList"/>
    <dgm:cxn modelId="{DCC5DADE-DAA5-4021-9793-276A195C0DE4}" type="presParOf" srcId="{F66B4A50-E3A3-4FC3-882D-F295E4EBCDF4}" destId="{0703F298-68DF-471F-A858-F641B7B851C9}" srcOrd="1" destOrd="0" presId="urn:microsoft.com/office/officeart/2008/layout/LinedList"/>
    <dgm:cxn modelId="{C2428757-22D7-4479-8DC4-85D816335163}" type="presParOf" srcId="{0703F298-68DF-471F-A858-F641B7B851C9}" destId="{F944537E-30D6-41CC-834E-A23C7B29EBE4}" srcOrd="0" destOrd="0" presId="urn:microsoft.com/office/officeart/2008/layout/LinedList"/>
    <dgm:cxn modelId="{0B77BAC1-DBE4-4B23-A015-0CFE076640E5}" type="presParOf" srcId="{0703F298-68DF-471F-A858-F641B7B851C9}" destId="{821610D8-F089-465E-A86E-ABDA4645A58E}" srcOrd="1" destOrd="0" presId="urn:microsoft.com/office/officeart/2008/layout/LinedList"/>
    <dgm:cxn modelId="{D3DAA7BB-5209-4573-AF9A-5A216D273A58}" type="presParOf" srcId="{F66B4A50-E3A3-4FC3-882D-F295E4EBCDF4}" destId="{9492C596-B1FF-4FE0-B146-6F4D56F0DA10}" srcOrd="2" destOrd="0" presId="urn:microsoft.com/office/officeart/2008/layout/LinedList"/>
    <dgm:cxn modelId="{AF1F1C06-EE59-49B8-8E8E-C149ED89EAEA}" type="presParOf" srcId="{F66B4A50-E3A3-4FC3-882D-F295E4EBCDF4}" destId="{B92EC0A1-7C36-4B91-9C90-AC05BA261AE5}" srcOrd="3" destOrd="0" presId="urn:microsoft.com/office/officeart/2008/layout/LinedList"/>
    <dgm:cxn modelId="{54E57A9A-E5A4-48AA-95FF-18FF89C90137}" type="presParOf" srcId="{B92EC0A1-7C36-4B91-9C90-AC05BA261AE5}" destId="{C2B8D6EB-AB9A-46B0-A730-05FFA1F2C655}" srcOrd="0" destOrd="0" presId="urn:microsoft.com/office/officeart/2008/layout/LinedList"/>
    <dgm:cxn modelId="{111D804A-2F2E-4052-A70B-98AB45AF79F2}" type="presParOf" srcId="{B92EC0A1-7C36-4B91-9C90-AC05BA261AE5}" destId="{F2537E70-B334-4C2A-95CB-CC8FCAD32997}" srcOrd="1" destOrd="0" presId="urn:microsoft.com/office/officeart/2008/layout/LinedList"/>
    <dgm:cxn modelId="{DBCC5586-06DA-4B2B-8B15-1310C316B634}" type="presParOf" srcId="{F66B4A50-E3A3-4FC3-882D-F295E4EBCDF4}" destId="{695A9520-FA21-43C9-BBC6-D355CE498869}" srcOrd="4" destOrd="0" presId="urn:microsoft.com/office/officeart/2008/layout/LinedList"/>
    <dgm:cxn modelId="{F482679A-E792-48FC-B852-E9C44B049793}" type="presParOf" srcId="{F66B4A50-E3A3-4FC3-882D-F295E4EBCDF4}" destId="{2ECDCA1F-DD12-44E9-947C-DF8A7F16A120}" srcOrd="5" destOrd="0" presId="urn:microsoft.com/office/officeart/2008/layout/LinedList"/>
    <dgm:cxn modelId="{D50FD487-9B2F-4E26-9A38-B48B8D6A88A9}" type="presParOf" srcId="{2ECDCA1F-DD12-44E9-947C-DF8A7F16A120}" destId="{592906BC-1A2D-4A7D-961A-C40F7B5AF61E}" srcOrd="0" destOrd="0" presId="urn:microsoft.com/office/officeart/2008/layout/LinedList"/>
    <dgm:cxn modelId="{B22FF87D-F973-40FD-B626-197CD348A1E4}" type="presParOf" srcId="{2ECDCA1F-DD12-44E9-947C-DF8A7F16A120}" destId="{62E14191-8EF0-478F-9995-FB9466B0B2E1}" srcOrd="1" destOrd="0" presId="urn:microsoft.com/office/officeart/2008/layout/LinedList"/>
    <dgm:cxn modelId="{BF0242F3-AB0A-4EA1-ACF5-36EA3AC50606}" type="presParOf" srcId="{F66B4A50-E3A3-4FC3-882D-F295E4EBCDF4}" destId="{D550010E-03EB-4168-85BD-B5854E04683C}" srcOrd="6" destOrd="0" presId="urn:microsoft.com/office/officeart/2008/layout/LinedList"/>
    <dgm:cxn modelId="{4657ED50-4A06-434F-8752-8E4118571BAE}" type="presParOf" srcId="{F66B4A50-E3A3-4FC3-882D-F295E4EBCDF4}" destId="{ADCDBBDB-B99B-4205-8FE5-7ACBD7F15641}" srcOrd="7" destOrd="0" presId="urn:microsoft.com/office/officeart/2008/layout/LinedList"/>
    <dgm:cxn modelId="{990A9935-0CB4-47FC-9CF1-1108113AE338}" type="presParOf" srcId="{ADCDBBDB-B99B-4205-8FE5-7ACBD7F15641}" destId="{4B12011C-AF67-442B-9ED8-B9BAC31C6A0A}" srcOrd="0" destOrd="0" presId="urn:microsoft.com/office/officeart/2008/layout/LinedList"/>
    <dgm:cxn modelId="{C807DA49-260C-443D-A7EF-77869F944CAA}" type="presParOf" srcId="{ADCDBBDB-B99B-4205-8FE5-7ACBD7F15641}" destId="{919369CC-CF32-49A3-B8A9-3548FAAC29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1CB-5B32-4129-B2D1-32A30CE40495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65BC91-AD0A-4364-B8E3-C0D53873E5A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Accuracy: EEG textified signals achieved an average accuracy of 83.34% in classification.</a:t>
          </a:r>
        </a:p>
      </dgm:t>
    </dgm:pt>
    <dgm:pt modelId="{F33DF7E0-A5B7-4753-97E1-3DA9CEC54EF0}" type="parTrans" cxnId="{A7E08DC8-5691-4662-8FF3-18F1B2DB7B5B}">
      <dgm:prSet/>
      <dgm:spPr/>
      <dgm:t>
        <a:bodyPr/>
        <a:lstStyle/>
        <a:p>
          <a:endParaRPr lang="en-US"/>
        </a:p>
      </dgm:t>
    </dgm:pt>
    <dgm:pt modelId="{8FD2ED91-9D2B-48E9-8366-45CAE637CAB4}" type="sibTrans" cxnId="{A7E08DC8-5691-4662-8FF3-18F1B2DB7B5B}">
      <dgm:prSet/>
      <dgm:spPr/>
      <dgm:t>
        <a:bodyPr/>
        <a:lstStyle/>
        <a:p>
          <a:endParaRPr lang="en-US"/>
        </a:p>
      </dgm:t>
    </dgm:pt>
    <dgm:pt modelId="{09734D86-1E1E-4605-A0E0-E7B4813DC33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Franklin Gothic Book" panose="020B0503020102020204"/>
            </a:rPr>
            <a:t> </a:t>
          </a:r>
          <a:r>
            <a:rPr lang="en-US"/>
            <a:t>Study: González-Castañeda et al. </a:t>
          </a:r>
          <a:r>
            <a:rPr lang="en-US">
              <a:latin typeface="Franklin Gothic Book" panose="020B0503020102020204"/>
            </a:rPr>
            <a:t>[2]</a:t>
          </a:r>
          <a:r>
            <a:rPr lang="en-US"/>
            <a:t> employed sonification and </a:t>
          </a:r>
          <a:r>
            <a:rPr lang="en-US" err="1"/>
            <a:t>textification</a:t>
          </a:r>
          <a:r>
            <a:rPr lang="en-US"/>
            <a:t> methods to classify EEG signals as audio or text.</a:t>
          </a:r>
        </a:p>
      </dgm:t>
    </dgm:pt>
    <dgm:pt modelId="{1B1F3434-BAE7-41F6-8B26-9C5673C2F0FF}" type="parTrans" cxnId="{7423E138-36E2-40E4-B6AB-E657344F2AC9}">
      <dgm:prSet/>
      <dgm:spPr/>
    </dgm:pt>
    <dgm:pt modelId="{EC4BF762-4233-45DC-83B6-D6C2DD42BDE4}" type="sibTrans" cxnId="{7423E138-36E2-40E4-B6AB-E657344F2AC9}">
      <dgm:prSet/>
      <dgm:spPr/>
    </dgm:pt>
    <dgm:pt modelId="{3C51DFE1-D175-4831-91EE-C5A7CEBBB9F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Participant Involvement: 27 individuals imagined five words (up, down, left, right) for analysis.</a:t>
          </a:r>
        </a:p>
      </dgm:t>
    </dgm:pt>
    <dgm:pt modelId="{7F43F90D-02C0-4F41-8074-3ACCC5792E0B}" type="parTrans" cxnId="{9E2CA1D0-24C4-4F99-9506-467381CF2D0C}">
      <dgm:prSet/>
      <dgm:spPr/>
    </dgm:pt>
    <dgm:pt modelId="{EE4D9A1A-E2CC-4B59-971F-451C14954A4A}" type="sibTrans" cxnId="{9E2CA1D0-24C4-4F99-9506-467381CF2D0C}">
      <dgm:prSet/>
      <dgm:spPr/>
    </dgm:pt>
    <dgm:pt modelId="{7AE973F5-C1DC-4A94-883F-D20743091D7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Signal Processing Techniques: EEG signals were transformed using sonification and textification.</a:t>
          </a:r>
        </a:p>
      </dgm:t>
    </dgm:pt>
    <dgm:pt modelId="{D05F0C67-36C6-4544-9029-66C3674043CA}" type="parTrans" cxnId="{91FEC32E-2527-4B72-925D-CF7BC75BF68E}">
      <dgm:prSet/>
      <dgm:spPr/>
    </dgm:pt>
    <dgm:pt modelId="{B3F27FA6-652D-42DA-B94F-3F6E47779EF7}" type="sibTrans" cxnId="{91FEC32E-2527-4B72-925D-CF7BC75BF68E}">
      <dgm:prSet/>
      <dgm:spPr/>
    </dgm:pt>
    <dgm:pt modelId="{4C80D55D-C136-4B63-B968-14025BF0411B}" type="pres">
      <dgm:prSet presAssocID="{D56B31CB-5B32-4129-B2D1-32A30CE40495}" presName="root" presStyleCnt="0">
        <dgm:presLayoutVars>
          <dgm:dir/>
          <dgm:resizeHandles val="exact"/>
        </dgm:presLayoutVars>
      </dgm:prSet>
      <dgm:spPr/>
    </dgm:pt>
    <dgm:pt modelId="{6094FD97-A95C-4519-9162-7D9ADA10FB7F}" type="pres">
      <dgm:prSet presAssocID="{D56B31CB-5B32-4129-B2D1-32A30CE40495}" presName="container" presStyleCnt="0">
        <dgm:presLayoutVars>
          <dgm:dir/>
          <dgm:resizeHandles val="exact"/>
        </dgm:presLayoutVars>
      </dgm:prSet>
      <dgm:spPr/>
    </dgm:pt>
    <dgm:pt modelId="{7B6EECE7-37ED-4546-9C07-FD16B6B5DF44}" type="pres">
      <dgm:prSet presAssocID="{09734D86-1E1E-4605-A0E0-E7B4813DC339}" presName="compNode" presStyleCnt="0"/>
      <dgm:spPr/>
    </dgm:pt>
    <dgm:pt modelId="{D560339F-F345-4014-8153-CA0119B3ADD9}" type="pres">
      <dgm:prSet presAssocID="{09734D86-1E1E-4605-A0E0-E7B4813DC339}" presName="iconBgRect" presStyleLbl="bgShp" presStyleIdx="0" presStyleCnt="4"/>
      <dgm:spPr/>
    </dgm:pt>
    <dgm:pt modelId="{8F15D633-7241-4EC0-9AB8-2F0E1BEDEE44}" type="pres">
      <dgm:prSet presAssocID="{09734D86-1E1E-4605-A0E0-E7B4813DC3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4166DFFA-D587-450F-A296-ECD05BFA7414}" type="pres">
      <dgm:prSet presAssocID="{09734D86-1E1E-4605-A0E0-E7B4813DC339}" presName="spaceRect" presStyleCnt="0"/>
      <dgm:spPr/>
    </dgm:pt>
    <dgm:pt modelId="{ECAC963B-DA3A-494B-85F1-FD8426257CCA}" type="pres">
      <dgm:prSet presAssocID="{09734D86-1E1E-4605-A0E0-E7B4813DC339}" presName="textRect" presStyleLbl="revTx" presStyleIdx="0" presStyleCnt="4">
        <dgm:presLayoutVars>
          <dgm:chMax val="1"/>
          <dgm:chPref val="1"/>
        </dgm:presLayoutVars>
      </dgm:prSet>
      <dgm:spPr/>
    </dgm:pt>
    <dgm:pt modelId="{C67ED895-CA01-4D3A-96C2-1BCE97836B15}" type="pres">
      <dgm:prSet presAssocID="{EC4BF762-4233-45DC-83B6-D6C2DD42BDE4}" presName="sibTrans" presStyleLbl="sibTrans2D1" presStyleIdx="0" presStyleCnt="0"/>
      <dgm:spPr/>
    </dgm:pt>
    <dgm:pt modelId="{0FF6365B-53CC-4614-A35B-0AF141F23A17}" type="pres">
      <dgm:prSet presAssocID="{3C51DFE1-D175-4831-91EE-C5A7CEBBB9F7}" presName="compNode" presStyleCnt="0"/>
      <dgm:spPr/>
    </dgm:pt>
    <dgm:pt modelId="{BDA3537F-F2E3-4AB0-B4A8-75264D0B6400}" type="pres">
      <dgm:prSet presAssocID="{3C51DFE1-D175-4831-91EE-C5A7CEBBB9F7}" presName="iconBgRect" presStyleLbl="bgShp" presStyleIdx="1" presStyleCnt="4"/>
      <dgm:spPr/>
    </dgm:pt>
    <dgm:pt modelId="{029AD774-18F7-4E18-8DE2-320A2B28D2D6}" type="pres">
      <dgm:prSet presAssocID="{3C51DFE1-D175-4831-91EE-C5A7CEBBB9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082FAC-5ECC-4F13-8A5F-60298B1C94F5}" type="pres">
      <dgm:prSet presAssocID="{3C51DFE1-D175-4831-91EE-C5A7CEBBB9F7}" presName="spaceRect" presStyleCnt="0"/>
      <dgm:spPr/>
    </dgm:pt>
    <dgm:pt modelId="{EECBF91B-DF70-47A1-834E-82F8051F5E4F}" type="pres">
      <dgm:prSet presAssocID="{3C51DFE1-D175-4831-91EE-C5A7CEBBB9F7}" presName="textRect" presStyleLbl="revTx" presStyleIdx="1" presStyleCnt="4">
        <dgm:presLayoutVars>
          <dgm:chMax val="1"/>
          <dgm:chPref val="1"/>
        </dgm:presLayoutVars>
      </dgm:prSet>
      <dgm:spPr/>
    </dgm:pt>
    <dgm:pt modelId="{FC3BDFCF-B71C-4767-AFEB-35D12C1A986F}" type="pres">
      <dgm:prSet presAssocID="{EE4D9A1A-E2CC-4B59-971F-451C14954A4A}" presName="sibTrans" presStyleLbl="sibTrans2D1" presStyleIdx="0" presStyleCnt="0"/>
      <dgm:spPr/>
    </dgm:pt>
    <dgm:pt modelId="{99E6ED74-0923-41CF-A3F0-51289A0B53B2}" type="pres">
      <dgm:prSet presAssocID="{7AE973F5-C1DC-4A94-883F-D20743091D7B}" presName="compNode" presStyleCnt="0"/>
      <dgm:spPr/>
    </dgm:pt>
    <dgm:pt modelId="{2EB62C1B-C6DF-488A-8C21-C3CF7A3ACED9}" type="pres">
      <dgm:prSet presAssocID="{7AE973F5-C1DC-4A94-883F-D20743091D7B}" presName="iconBgRect" presStyleLbl="bgShp" presStyleIdx="2" presStyleCnt="4"/>
      <dgm:spPr/>
    </dgm:pt>
    <dgm:pt modelId="{81EB41C1-9C30-45F1-9B6A-B78E4E51C20E}" type="pres">
      <dgm:prSet presAssocID="{7AE973F5-C1DC-4A94-883F-D20743091D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F08166F-4018-4439-933F-2B571839D0F7}" type="pres">
      <dgm:prSet presAssocID="{7AE973F5-C1DC-4A94-883F-D20743091D7B}" presName="spaceRect" presStyleCnt="0"/>
      <dgm:spPr/>
    </dgm:pt>
    <dgm:pt modelId="{52E89F19-A5DC-45B5-947B-1F033541C725}" type="pres">
      <dgm:prSet presAssocID="{7AE973F5-C1DC-4A94-883F-D20743091D7B}" presName="textRect" presStyleLbl="revTx" presStyleIdx="2" presStyleCnt="4">
        <dgm:presLayoutVars>
          <dgm:chMax val="1"/>
          <dgm:chPref val="1"/>
        </dgm:presLayoutVars>
      </dgm:prSet>
      <dgm:spPr/>
    </dgm:pt>
    <dgm:pt modelId="{8BE881B6-8992-46FB-A787-023520671D5C}" type="pres">
      <dgm:prSet presAssocID="{B3F27FA6-652D-42DA-B94F-3F6E47779EF7}" presName="sibTrans" presStyleLbl="sibTrans2D1" presStyleIdx="0" presStyleCnt="0"/>
      <dgm:spPr/>
    </dgm:pt>
    <dgm:pt modelId="{580A637C-C874-4BE7-AE30-C61F10406D9E}" type="pres">
      <dgm:prSet presAssocID="{3565BC91-AD0A-4364-B8E3-C0D53873E5A8}" presName="compNode" presStyleCnt="0"/>
      <dgm:spPr/>
    </dgm:pt>
    <dgm:pt modelId="{501748F9-DD68-493E-855A-D6520A72B5BB}" type="pres">
      <dgm:prSet presAssocID="{3565BC91-AD0A-4364-B8E3-C0D53873E5A8}" presName="iconBgRect" presStyleLbl="bgShp" presStyleIdx="3" presStyleCnt="4"/>
      <dgm:spPr/>
    </dgm:pt>
    <dgm:pt modelId="{1E5BE4C0-BB60-4AE5-AEEA-53754E8BEC49}" type="pres">
      <dgm:prSet presAssocID="{3565BC91-AD0A-4364-B8E3-C0D53873E5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3C04D7F1-E708-4739-9233-A188C7DA8BBE}" type="pres">
      <dgm:prSet presAssocID="{3565BC91-AD0A-4364-B8E3-C0D53873E5A8}" presName="spaceRect" presStyleCnt="0"/>
      <dgm:spPr/>
    </dgm:pt>
    <dgm:pt modelId="{351AFF0B-4157-43CB-8242-031F5AEF0694}" type="pres">
      <dgm:prSet presAssocID="{3565BC91-AD0A-4364-B8E3-C0D53873E5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0FB32D-4045-4E79-8BCB-A987729321DF}" type="presOf" srcId="{09734D86-1E1E-4605-A0E0-E7B4813DC339}" destId="{ECAC963B-DA3A-494B-85F1-FD8426257CCA}" srcOrd="0" destOrd="0" presId="urn:microsoft.com/office/officeart/2018/2/layout/IconCircleList"/>
    <dgm:cxn modelId="{91FEC32E-2527-4B72-925D-CF7BC75BF68E}" srcId="{D56B31CB-5B32-4129-B2D1-32A30CE40495}" destId="{7AE973F5-C1DC-4A94-883F-D20743091D7B}" srcOrd="2" destOrd="0" parTransId="{D05F0C67-36C6-4544-9029-66C3674043CA}" sibTransId="{B3F27FA6-652D-42DA-B94F-3F6E47779EF7}"/>
    <dgm:cxn modelId="{8391AC36-F161-4069-A458-639C4D12FCDF}" type="presOf" srcId="{D56B31CB-5B32-4129-B2D1-32A30CE40495}" destId="{4C80D55D-C136-4B63-B968-14025BF0411B}" srcOrd="0" destOrd="0" presId="urn:microsoft.com/office/officeart/2018/2/layout/IconCircleList"/>
    <dgm:cxn modelId="{7423E138-36E2-40E4-B6AB-E657344F2AC9}" srcId="{D56B31CB-5B32-4129-B2D1-32A30CE40495}" destId="{09734D86-1E1E-4605-A0E0-E7B4813DC339}" srcOrd="0" destOrd="0" parTransId="{1B1F3434-BAE7-41F6-8B26-9C5673C2F0FF}" sibTransId="{EC4BF762-4233-45DC-83B6-D6C2DD42BDE4}"/>
    <dgm:cxn modelId="{7D66A149-0298-45A4-8F71-BF95D48A443B}" type="presOf" srcId="{7AE973F5-C1DC-4A94-883F-D20743091D7B}" destId="{52E89F19-A5DC-45B5-947B-1F033541C725}" srcOrd="0" destOrd="0" presId="urn:microsoft.com/office/officeart/2018/2/layout/IconCircleList"/>
    <dgm:cxn modelId="{525906A0-3451-4F12-85B3-561381D0055F}" type="presOf" srcId="{EE4D9A1A-E2CC-4B59-971F-451C14954A4A}" destId="{FC3BDFCF-B71C-4767-AFEB-35D12C1A986F}" srcOrd="0" destOrd="0" presId="urn:microsoft.com/office/officeart/2018/2/layout/IconCircleList"/>
    <dgm:cxn modelId="{29A78CB3-7C6A-442F-AFF4-A845DA68702D}" type="presOf" srcId="{B3F27FA6-652D-42DA-B94F-3F6E47779EF7}" destId="{8BE881B6-8992-46FB-A787-023520671D5C}" srcOrd="0" destOrd="0" presId="urn:microsoft.com/office/officeart/2018/2/layout/IconCircleList"/>
    <dgm:cxn modelId="{A7E08DC8-5691-4662-8FF3-18F1B2DB7B5B}" srcId="{D56B31CB-5B32-4129-B2D1-32A30CE40495}" destId="{3565BC91-AD0A-4364-B8E3-C0D53873E5A8}" srcOrd="3" destOrd="0" parTransId="{F33DF7E0-A5B7-4753-97E1-3DA9CEC54EF0}" sibTransId="{8FD2ED91-9D2B-48E9-8366-45CAE637CAB4}"/>
    <dgm:cxn modelId="{9E2CA1D0-24C4-4F99-9506-467381CF2D0C}" srcId="{D56B31CB-5B32-4129-B2D1-32A30CE40495}" destId="{3C51DFE1-D175-4831-91EE-C5A7CEBBB9F7}" srcOrd="1" destOrd="0" parTransId="{7F43F90D-02C0-4F41-8074-3ACCC5792E0B}" sibTransId="{EE4D9A1A-E2CC-4B59-971F-451C14954A4A}"/>
    <dgm:cxn modelId="{992F6BD2-0BE6-449E-86BF-2A5645E30470}" type="presOf" srcId="{EC4BF762-4233-45DC-83B6-D6C2DD42BDE4}" destId="{C67ED895-CA01-4D3A-96C2-1BCE97836B15}" srcOrd="0" destOrd="0" presId="urn:microsoft.com/office/officeart/2018/2/layout/IconCircleList"/>
    <dgm:cxn modelId="{5D04FEEB-FDED-407A-9B11-F83CB7F816FD}" type="presOf" srcId="{3565BC91-AD0A-4364-B8E3-C0D53873E5A8}" destId="{351AFF0B-4157-43CB-8242-031F5AEF0694}" srcOrd="0" destOrd="0" presId="urn:microsoft.com/office/officeart/2018/2/layout/IconCircleList"/>
    <dgm:cxn modelId="{C3ACB0EC-B54A-4C5F-AAF5-C61F8B498D98}" type="presOf" srcId="{3C51DFE1-D175-4831-91EE-C5A7CEBBB9F7}" destId="{EECBF91B-DF70-47A1-834E-82F8051F5E4F}" srcOrd="0" destOrd="0" presId="urn:microsoft.com/office/officeart/2018/2/layout/IconCircleList"/>
    <dgm:cxn modelId="{D3106AA7-98CA-466D-9E01-598D058FB703}" type="presParOf" srcId="{4C80D55D-C136-4B63-B968-14025BF0411B}" destId="{6094FD97-A95C-4519-9162-7D9ADA10FB7F}" srcOrd="0" destOrd="0" presId="urn:microsoft.com/office/officeart/2018/2/layout/IconCircleList"/>
    <dgm:cxn modelId="{A3A51D93-63F6-4B7A-8CBA-EC332D886B4D}" type="presParOf" srcId="{6094FD97-A95C-4519-9162-7D9ADA10FB7F}" destId="{7B6EECE7-37ED-4546-9C07-FD16B6B5DF44}" srcOrd="0" destOrd="0" presId="urn:microsoft.com/office/officeart/2018/2/layout/IconCircleList"/>
    <dgm:cxn modelId="{2001CC20-50FA-4840-A57A-B8FD6FC79BD3}" type="presParOf" srcId="{7B6EECE7-37ED-4546-9C07-FD16B6B5DF44}" destId="{D560339F-F345-4014-8153-CA0119B3ADD9}" srcOrd="0" destOrd="0" presId="urn:microsoft.com/office/officeart/2018/2/layout/IconCircleList"/>
    <dgm:cxn modelId="{6E1D72AC-15A6-4A71-B2B1-9EF495F35ACD}" type="presParOf" srcId="{7B6EECE7-37ED-4546-9C07-FD16B6B5DF44}" destId="{8F15D633-7241-4EC0-9AB8-2F0E1BEDEE44}" srcOrd="1" destOrd="0" presId="urn:microsoft.com/office/officeart/2018/2/layout/IconCircleList"/>
    <dgm:cxn modelId="{68F196E7-BD60-408C-90A3-FFABD4A93009}" type="presParOf" srcId="{7B6EECE7-37ED-4546-9C07-FD16B6B5DF44}" destId="{4166DFFA-D587-450F-A296-ECD05BFA7414}" srcOrd="2" destOrd="0" presId="urn:microsoft.com/office/officeart/2018/2/layout/IconCircleList"/>
    <dgm:cxn modelId="{7E76A929-FE72-4D75-B69D-C5E38E1C02F5}" type="presParOf" srcId="{7B6EECE7-37ED-4546-9C07-FD16B6B5DF44}" destId="{ECAC963B-DA3A-494B-85F1-FD8426257CCA}" srcOrd="3" destOrd="0" presId="urn:microsoft.com/office/officeart/2018/2/layout/IconCircleList"/>
    <dgm:cxn modelId="{E3797F62-208D-4867-B580-0AE41B0002AD}" type="presParOf" srcId="{6094FD97-A95C-4519-9162-7D9ADA10FB7F}" destId="{C67ED895-CA01-4D3A-96C2-1BCE97836B15}" srcOrd="1" destOrd="0" presId="urn:microsoft.com/office/officeart/2018/2/layout/IconCircleList"/>
    <dgm:cxn modelId="{6497B56B-9FA6-47E7-B711-251554B55AB8}" type="presParOf" srcId="{6094FD97-A95C-4519-9162-7D9ADA10FB7F}" destId="{0FF6365B-53CC-4614-A35B-0AF141F23A17}" srcOrd="2" destOrd="0" presId="urn:microsoft.com/office/officeart/2018/2/layout/IconCircleList"/>
    <dgm:cxn modelId="{99DC982E-C7F2-401E-9935-DED882346A34}" type="presParOf" srcId="{0FF6365B-53CC-4614-A35B-0AF141F23A17}" destId="{BDA3537F-F2E3-4AB0-B4A8-75264D0B6400}" srcOrd="0" destOrd="0" presId="urn:microsoft.com/office/officeart/2018/2/layout/IconCircleList"/>
    <dgm:cxn modelId="{5E675AAD-F16F-4E5F-A8ED-BA1288E93EDF}" type="presParOf" srcId="{0FF6365B-53CC-4614-A35B-0AF141F23A17}" destId="{029AD774-18F7-4E18-8DE2-320A2B28D2D6}" srcOrd="1" destOrd="0" presId="urn:microsoft.com/office/officeart/2018/2/layout/IconCircleList"/>
    <dgm:cxn modelId="{9E3DD268-1A9B-4411-A508-C153F994CAAF}" type="presParOf" srcId="{0FF6365B-53CC-4614-A35B-0AF141F23A17}" destId="{ED082FAC-5ECC-4F13-8A5F-60298B1C94F5}" srcOrd="2" destOrd="0" presId="urn:microsoft.com/office/officeart/2018/2/layout/IconCircleList"/>
    <dgm:cxn modelId="{8FEFB0E0-3320-4E1D-9469-75832DD7D22A}" type="presParOf" srcId="{0FF6365B-53CC-4614-A35B-0AF141F23A17}" destId="{EECBF91B-DF70-47A1-834E-82F8051F5E4F}" srcOrd="3" destOrd="0" presId="urn:microsoft.com/office/officeart/2018/2/layout/IconCircleList"/>
    <dgm:cxn modelId="{9B03D0BA-7973-4875-AD3D-07292C57888C}" type="presParOf" srcId="{6094FD97-A95C-4519-9162-7D9ADA10FB7F}" destId="{FC3BDFCF-B71C-4767-AFEB-35D12C1A986F}" srcOrd="3" destOrd="0" presId="urn:microsoft.com/office/officeart/2018/2/layout/IconCircleList"/>
    <dgm:cxn modelId="{C9D391BF-B3C6-425F-93F1-73A72E0AB64B}" type="presParOf" srcId="{6094FD97-A95C-4519-9162-7D9ADA10FB7F}" destId="{99E6ED74-0923-41CF-A3F0-51289A0B53B2}" srcOrd="4" destOrd="0" presId="urn:microsoft.com/office/officeart/2018/2/layout/IconCircleList"/>
    <dgm:cxn modelId="{16B7E933-0CB2-44D9-AD2D-FF5988370EE4}" type="presParOf" srcId="{99E6ED74-0923-41CF-A3F0-51289A0B53B2}" destId="{2EB62C1B-C6DF-488A-8C21-C3CF7A3ACED9}" srcOrd="0" destOrd="0" presId="urn:microsoft.com/office/officeart/2018/2/layout/IconCircleList"/>
    <dgm:cxn modelId="{25078BFF-8720-42D5-B6C6-8119F0D55199}" type="presParOf" srcId="{99E6ED74-0923-41CF-A3F0-51289A0B53B2}" destId="{81EB41C1-9C30-45F1-9B6A-B78E4E51C20E}" srcOrd="1" destOrd="0" presId="urn:microsoft.com/office/officeart/2018/2/layout/IconCircleList"/>
    <dgm:cxn modelId="{88337086-90C5-4781-A584-74F209ECF6C0}" type="presParOf" srcId="{99E6ED74-0923-41CF-A3F0-51289A0B53B2}" destId="{6F08166F-4018-4439-933F-2B571839D0F7}" srcOrd="2" destOrd="0" presId="urn:microsoft.com/office/officeart/2018/2/layout/IconCircleList"/>
    <dgm:cxn modelId="{C8FE4AC3-BBAC-4A6B-AEDA-E3D6151E3D58}" type="presParOf" srcId="{99E6ED74-0923-41CF-A3F0-51289A0B53B2}" destId="{52E89F19-A5DC-45B5-947B-1F033541C725}" srcOrd="3" destOrd="0" presId="urn:microsoft.com/office/officeart/2018/2/layout/IconCircleList"/>
    <dgm:cxn modelId="{2609DF88-8D14-4755-9FD7-D2D01E203641}" type="presParOf" srcId="{6094FD97-A95C-4519-9162-7D9ADA10FB7F}" destId="{8BE881B6-8992-46FB-A787-023520671D5C}" srcOrd="5" destOrd="0" presId="urn:microsoft.com/office/officeart/2018/2/layout/IconCircleList"/>
    <dgm:cxn modelId="{651DBA13-0D02-4966-B80F-3AD6945CDF00}" type="presParOf" srcId="{6094FD97-A95C-4519-9162-7D9ADA10FB7F}" destId="{580A637C-C874-4BE7-AE30-C61F10406D9E}" srcOrd="6" destOrd="0" presId="urn:microsoft.com/office/officeart/2018/2/layout/IconCircleList"/>
    <dgm:cxn modelId="{821C246C-CB3A-448A-8668-6D5C4D343EDF}" type="presParOf" srcId="{580A637C-C874-4BE7-AE30-C61F10406D9E}" destId="{501748F9-DD68-493E-855A-D6520A72B5BB}" srcOrd="0" destOrd="0" presId="urn:microsoft.com/office/officeart/2018/2/layout/IconCircleList"/>
    <dgm:cxn modelId="{E2A37299-345B-4229-B8F3-D48972B18D02}" type="presParOf" srcId="{580A637C-C874-4BE7-AE30-C61F10406D9E}" destId="{1E5BE4C0-BB60-4AE5-AEEA-53754E8BEC49}" srcOrd="1" destOrd="0" presId="urn:microsoft.com/office/officeart/2018/2/layout/IconCircleList"/>
    <dgm:cxn modelId="{8A3AA369-17C6-4767-918B-E12F355FE2A9}" type="presParOf" srcId="{580A637C-C874-4BE7-AE30-C61F10406D9E}" destId="{3C04D7F1-E708-4739-9233-A188C7DA8BBE}" srcOrd="2" destOrd="0" presId="urn:microsoft.com/office/officeart/2018/2/layout/IconCircleList"/>
    <dgm:cxn modelId="{5FDDD379-B323-4B2F-8736-354649737F08}" type="presParOf" srcId="{580A637C-C874-4BE7-AE30-C61F10406D9E}" destId="{351AFF0B-4157-43CB-8242-031F5AEF06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6B31CB-5B32-4129-B2D1-32A30CE40495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65BC91-AD0A-4364-B8E3-C0D53873E5A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Modest Accuracy: Achieved accuracy ranged between 57% and 59% for word recognition</a:t>
          </a:r>
        </a:p>
      </dgm:t>
    </dgm:pt>
    <dgm:pt modelId="{F33DF7E0-A5B7-4753-97E1-3DA9CEC54EF0}" type="parTrans" cxnId="{A7E08DC8-5691-4662-8FF3-18F1B2DB7B5B}">
      <dgm:prSet/>
      <dgm:spPr/>
      <dgm:t>
        <a:bodyPr/>
        <a:lstStyle/>
        <a:p>
          <a:endParaRPr lang="en-US"/>
        </a:p>
      </dgm:t>
    </dgm:pt>
    <dgm:pt modelId="{8FD2ED91-9D2B-48E9-8366-45CAE637CAB4}" type="sibTrans" cxnId="{A7E08DC8-5691-4662-8FF3-18F1B2DB7B5B}">
      <dgm:prSet/>
      <dgm:spPr/>
      <dgm:t>
        <a:bodyPr/>
        <a:lstStyle/>
        <a:p>
          <a:endParaRPr lang="en-US"/>
        </a:p>
      </dgm:t>
    </dgm:pt>
    <dgm:pt modelId="{24C40926-9CC8-4CD6-A640-70E1AD0CB91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Study: Salama et al. </a:t>
          </a:r>
          <a:r>
            <a:rPr lang="en-US">
              <a:latin typeface="Franklin Gothic Book" panose="020B0503020102020204"/>
            </a:rPr>
            <a:t>[3]</a:t>
          </a:r>
          <a:r>
            <a:rPr lang="en-US"/>
            <a:t> employed SVM, discriminant analysis, self-organizing map, and feed-forward back-propagation classifiers to recognize "Yes" and "No."</a:t>
          </a:r>
          <a:endParaRPr lang="en-US">
            <a:latin typeface="Franklin Gothic Book" panose="020B0503020102020204"/>
          </a:endParaRPr>
        </a:p>
      </dgm:t>
    </dgm:pt>
    <dgm:pt modelId="{23C97E6E-F20C-4983-B237-B4A8EF17FFAF}" type="parTrans" cxnId="{C52FE47C-8839-4D68-A83A-7C7A9EC4D8B3}">
      <dgm:prSet/>
      <dgm:spPr/>
    </dgm:pt>
    <dgm:pt modelId="{06B78D6D-ACA8-4949-9AE3-88EB0D30560E}" type="sibTrans" cxnId="{C52FE47C-8839-4D68-A83A-7C7A9EC4D8B3}">
      <dgm:prSet/>
      <dgm:spPr/>
    </dgm:pt>
    <dgm:pt modelId="{062836F2-6817-4D07-AC4C-83729118251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Classifier Variation: Different classifiers used individually and in combination for identification.</a:t>
          </a:r>
        </a:p>
      </dgm:t>
    </dgm:pt>
    <dgm:pt modelId="{65320CD0-5B9F-4EF0-BCC0-BE1D8E87AD0B}" type="parTrans" cxnId="{22D682E4-F84F-4AAF-9F4E-5B69B8E2F022}">
      <dgm:prSet/>
      <dgm:spPr/>
    </dgm:pt>
    <dgm:pt modelId="{EDB77C69-6444-41AE-950E-1A6B33B7E360}" type="sibTrans" cxnId="{22D682E4-F84F-4AAF-9F4E-5B69B8E2F022}">
      <dgm:prSet/>
      <dgm:spPr/>
    </dgm:pt>
    <dgm:pt modelId="{078812C2-8393-469C-AC02-DC1CC737A2C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 Seven subjects' EEG data collected using a single electrode EEG device.</a:t>
          </a:r>
        </a:p>
      </dgm:t>
    </dgm:pt>
    <dgm:pt modelId="{4C0A515C-8161-41DC-89FA-3590E5575799}" type="parTrans" cxnId="{C2CEBD5C-FEBB-4346-9FBB-F24D20096F10}">
      <dgm:prSet/>
      <dgm:spPr/>
    </dgm:pt>
    <dgm:pt modelId="{CDC857B9-662B-4B00-99DB-399491FD0C10}" type="sibTrans" cxnId="{C2CEBD5C-FEBB-4346-9FBB-F24D20096F10}">
      <dgm:prSet/>
      <dgm:spPr/>
    </dgm:pt>
    <dgm:pt modelId="{0DE2AD19-89DA-476E-8215-F145EA2E1B70}" type="pres">
      <dgm:prSet presAssocID="{D56B31CB-5B32-4129-B2D1-32A30CE40495}" presName="root" presStyleCnt="0">
        <dgm:presLayoutVars>
          <dgm:dir/>
          <dgm:resizeHandles val="exact"/>
        </dgm:presLayoutVars>
      </dgm:prSet>
      <dgm:spPr/>
    </dgm:pt>
    <dgm:pt modelId="{E9E411E3-B839-47A7-B8C3-34A5AAE6F10A}" type="pres">
      <dgm:prSet presAssocID="{D56B31CB-5B32-4129-B2D1-32A30CE40495}" presName="container" presStyleCnt="0">
        <dgm:presLayoutVars>
          <dgm:dir/>
          <dgm:resizeHandles val="exact"/>
        </dgm:presLayoutVars>
      </dgm:prSet>
      <dgm:spPr/>
    </dgm:pt>
    <dgm:pt modelId="{66AB09C2-189D-4CF5-9968-39BD8E0A8474}" type="pres">
      <dgm:prSet presAssocID="{24C40926-9CC8-4CD6-A640-70E1AD0CB911}" presName="compNode" presStyleCnt="0"/>
      <dgm:spPr/>
    </dgm:pt>
    <dgm:pt modelId="{2D6D8429-BFC8-4874-8D9E-25DFD60349DB}" type="pres">
      <dgm:prSet presAssocID="{24C40926-9CC8-4CD6-A640-70E1AD0CB911}" presName="iconBgRect" presStyleLbl="bgShp" presStyleIdx="0" presStyleCnt="4"/>
      <dgm:spPr/>
    </dgm:pt>
    <dgm:pt modelId="{19F6C9C7-98A9-4BCF-861A-A1EEAABB70C1}" type="pres">
      <dgm:prSet presAssocID="{24C40926-9CC8-4CD6-A640-70E1AD0CB9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33814C1-5375-4470-801E-117C3D91EE95}" type="pres">
      <dgm:prSet presAssocID="{24C40926-9CC8-4CD6-A640-70E1AD0CB911}" presName="spaceRect" presStyleCnt="0"/>
      <dgm:spPr/>
    </dgm:pt>
    <dgm:pt modelId="{E6E5FDA4-62F0-4ABC-B557-E2AF7FEFC5F8}" type="pres">
      <dgm:prSet presAssocID="{24C40926-9CC8-4CD6-A640-70E1AD0CB911}" presName="textRect" presStyleLbl="revTx" presStyleIdx="0" presStyleCnt="4">
        <dgm:presLayoutVars>
          <dgm:chMax val="1"/>
          <dgm:chPref val="1"/>
        </dgm:presLayoutVars>
      </dgm:prSet>
      <dgm:spPr/>
    </dgm:pt>
    <dgm:pt modelId="{76A7583A-CDF3-4C7D-BD8F-5DF02BA4F188}" type="pres">
      <dgm:prSet presAssocID="{06B78D6D-ACA8-4949-9AE3-88EB0D30560E}" presName="sibTrans" presStyleLbl="sibTrans2D1" presStyleIdx="0" presStyleCnt="0"/>
      <dgm:spPr/>
    </dgm:pt>
    <dgm:pt modelId="{7C21573F-FED7-4734-9409-8BEBA3607D62}" type="pres">
      <dgm:prSet presAssocID="{062836F2-6817-4D07-AC4C-837291182518}" presName="compNode" presStyleCnt="0"/>
      <dgm:spPr/>
    </dgm:pt>
    <dgm:pt modelId="{83BD942A-21DD-4F69-985A-148C12EAEFFA}" type="pres">
      <dgm:prSet presAssocID="{062836F2-6817-4D07-AC4C-837291182518}" presName="iconBgRect" presStyleLbl="bgShp" presStyleIdx="1" presStyleCnt="4"/>
      <dgm:spPr/>
    </dgm:pt>
    <dgm:pt modelId="{90C12304-EE13-4B86-ADDF-F1D04B59FD88}" type="pres">
      <dgm:prSet presAssocID="{062836F2-6817-4D07-AC4C-8372911825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E2F2820-9E97-4F5D-80CE-33D535D89EBE}" type="pres">
      <dgm:prSet presAssocID="{062836F2-6817-4D07-AC4C-837291182518}" presName="spaceRect" presStyleCnt="0"/>
      <dgm:spPr/>
    </dgm:pt>
    <dgm:pt modelId="{B9C9AF33-F0D1-499C-90CD-B9BD38EC50D2}" type="pres">
      <dgm:prSet presAssocID="{062836F2-6817-4D07-AC4C-837291182518}" presName="textRect" presStyleLbl="revTx" presStyleIdx="1" presStyleCnt="4">
        <dgm:presLayoutVars>
          <dgm:chMax val="1"/>
          <dgm:chPref val="1"/>
        </dgm:presLayoutVars>
      </dgm:prSet>
      <dgm:spPr/>
    </dgm:pt>
    <dgm:pt modelId="{EA04A1C8-E6C8-4A9C-9958-4CB3D61143DA}" type="pres">
      <dgm:prSet presAssocID="{EDB77C69-6444-41AE-950E-1A6B33B7E360}" presName="sibTrans" presStyleLbl="sibTrans2D1" presStyleIdx="0" presStyleCnt="0"/>
      <dgm:spPr/>
    </dgm:pt>
    <dgm:pt modelId="{EBE82227-3C5E-4844-9118-DDE7EC15101F}" type="pres">
      <dgm:prSet presAssocID="{078812C2-8393-469C-AC02-DC1CC737A2CB}" presName="compNode" presStyleCnt="0"/>
      <dgm:spPr/>
    </dgm:pt>
    <dgm:pt modelId="{E2B384AD-3C74-4A94-A50C-8A660CFDCC08}" type="pres">
      <dgm:prSet presAssocID="{078812C2-8393-469C-AC02-DC1CC737A2CB}" presName="iconBgRect" presStyleLbl="bgShp" presStyleIdx="2" presStyleCnt="4"/>
      <dgm:spPr/>
    </dgm:pt>
    <dgm:pt modelId="{E206761F-9562-4112-8E79-13C9DDFBB307}" type="pres">
      <dgm:prSet presAssocID="{078812C2-8393-469C-AC02-DC1CC737A2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4570CA3-2DF1-4556-85D0-55689871DAC8}" type="pres">
      <dgm:prSet presAssocID="{078812C2-8393-469C-AC02-DC1CC737A2CB}" presName="spaceRect" presStyleCnt="0"/>
      <dgm:spPr/>
    </dgm:pt>
    <dgm:pt modelId="{8CD090D3-CC98-4AEE-86E1-56A296AE88E4}" type="pres">
      <dgm:prSet presAssocID="{078812C2-8393-469C-AC02-DC1CC737A2CB}" presName="textRect" presStyleLbl="revTx" presStyleIdx="2" presStyleCnt="4">
        <dgm:presLayoutVars>
          <dgm:chMax val="1"/>
          <dgm:chPref val="1"/>
        </dgm:presLayoutVars>
      </dgm:prSet>
      <dgm:spPr/>
    </dgm:pt>
    <dgm:pt modelId="{C9164605-7F6B-4DE0-81D2-88E4A8036AB5}" type="pres">
      <dgm:prSet presAssocID="{CDC857B9-662B-4B00-99DB-399491FD0C10}" presName="sibTrans" presStyleLbl="sibTrans2D1" presStyleIdx="0" presStyleCnt="0"/>
      <dgm:spPr/>
    </dgm:pt>
    <dgm:pt modelId="{D951149F-1C81-433B-BD4F-51211815D0FC}" type="pres">
      <dgm:prSet presAssocID="{3565BC91-AD0A-4364-B8E3-C0D53873E5A8}" presName="compNode" presStyleCnt="0"/>
      <dgm:spPr/>
    </dgm:pt>
    <dgm:pt modelId="{FEF3EB71-B36F-4AB1-93BC-B4465FB86CE2}" type="pres">
      <dgm:prSet presAssocID="{3565BC91-AD0A-4364-B8E3-C0D53873E5A8}" presName="iconBgRect" presStyleLbl="bgShp" presStyleIdx="3" presStyleCnt="4"/>
      <dgm:spPr/>
    </dgm:pt>
    <dgm:pt modelId="{BC616FA6-34D8-4B8C-9830-010A8D3B412A}" type="pres">
      <dgm:prSet presAssocID="{3565BC91-AD0A-4364-B8E3-C0D53873E5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131DB44E-0FFB-4425-A0C8-2FC52D35D547}" type="pres">
      <dgm:prSet presAssocID="{3565BC91-AD0A-4364-B8E3-C0D53873E5A8}" presName="spaceRect" presStyleCnt="0"/>
      <dgm:spPr/>
    </dgm:pt>
    <dgm:pt modelId="{2C155387-D00E-4F0D-B531-2E2EA78BBE10}" type="pres">
      <dgm:prSet presAssocID="{3565BC91-AD0A-4364-B8E3-C0D53873E5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8C670A-2BE9-4BB0-8532-8B83D0C6D3EF}" type="presOf" srcId="{06B78D6D-ACA8-4949-9AE3-88EB0D30560E}" destId="{76A7583A-CDF3-4C7D-BD8F-5DF02BA4F188}" srcOrd="0" destOrd="0" presId="urn:microsoft.com/office/officeart/2018/2/layout/IconCircleList"/>
    <dgm:cxn modelId="{C7461418-EA50-4D6B-8E5B-9360DC482F47}" type="presOf" srcId="{EDB77C69-6444-41AE-950E-1A6B33B7E360}" destId="{EA04A1C8-E6C8-4A9C-9958-4CB3D61143DA}" srcOrd="0" destOrd="0" presId="urn:microsoft.com/office/officeart/2018/2/layout/IconCircleList"/>
    <dgm:cxn modelId="{6B3F8A18-3444-4898-9537-537591098B12}" type="presOf" srcId="{24C40926-9CC8-4CD6-A640-70E1AD0CB911}" destId="{E6E5FDA4-62F0-4ABC-B557-E2AF7FEFC5F8}" srcOrd="0" destOrd="0" presId="urn:microsoft.com/office/officeart/2018/2/layout/IconCircleList"/>
    <dgm:cxn modelId="{88C4C43C-D226-4634-A2E4-7DE2869F3F47}" type="presOf" srcId="{062836F2-6817-4D07-AC4C-837291182518}" destId="{B9C9AF33-F0D1-499C-90CD-B9BD38EC50D2}" srcOrd="0" destOrd="0" presId="urn:microsoft.com/office/officeart/2018/2/layout/IconCircleList"/>
    <dgm:cxn modelId="{C2CEBD5C-FEBB-4346-9FBB-F24D20096F10}" srcId="{D56B31CB-5B32-4129-B2D1-32A30CE40495}" destId="{078812C2-8393-469C-AC02-DC1CC737A2CB}" srcOrd="2" destOrd="0" parTransId="{4C0A515C-8161-41DC-89FA-3590E5575799}" sibTransId="{CDC857B9-662B-4B00-99DB-399491FD0C10}"/>
    <dgm:cxn modelId="{684D8D63-C283-4A02-8734-755A7CD07A4C}" type="presOf" srcId="{CDC857B9-662B-4B00-99DB-399491FD0C10}" destId="{C9164605-7F6B-4DE0-81D2-88E4A8036AB5}" srcOrd="0" destOrd="0" presId="urn:microsoft.com/office/officeart/2018/2/layout/IconCircleList"/>
    <dgm:cxn modelId="{C52FE47C-8839-4D68-A83A-7C7A9EC4D8B3}" srcId="{D56B31CB-5B32-4129-B2D1-32A30CE40495}" destId="{24C40926-9CC8-4CD6-A640-70E1AD0CB911}" srcOrd="0" destOrd="0" parTransId="{23C97E6E-F20C-4983-B237-B4A8EF17FFAF}" sibTransId="{06B78D6D-ACA8-4949-9AE3-88EB0D30560E}"/>
    <dgm:cxn modelId="{057A7085-2FD0-4A94-BED5-E333BAD19F2F}" type="presOf" srcId="{D56B31CB-5B32-4129-B2D1-32A30CE40495}" destId="{0DE2AD19-89DA-476E-8215-F145EA2E1B70}" srcOrd="0" destOrd="0" presId="urn:microsoft.com/office/officeart/2018/2/layout/IconCircleList"/>
    <dgm:cxn modelId="{5F605FA6-6119-4ACD-8EB8-20CB30FC885E}" type="presOf" srcId="{078812C2-8393-469C-AC02-DC1CC737A2CB}" destId="{8CD090D3-CC98-4AEE-86E1-56A296AE88E4}" srcOrd="0" destOrd="0" presId="urn:microsoft.com/office/officeart/2018/2/layout/IconCircleList"/>
    <dgm:cxn modelId="{A7E08DC8-5691-4662-8FF3-18F1B2DB7B5B}" srcId="{D56B31CB-5B32-4129-B2D1-32A30CE40495}" destId="{3565BC91-AD0A-4364-B8E3-C0D53873E5A8}" srcOrd="3" destOrd="0" parTransId="{F33DF7E0-A5B7-4753-97E1-3DA9CEC54EF0}" sibTransId="{8FD2ED91-9D2B-48E9-8366-45CAE637CAB4}"/>
    <dgm:cxn modelId="{22D682E4-F84F-4AAF-9F4E-5B69B8E2F022}" srcId="{D56B31CB-5B32-4129-B2D1-32A30CE40495}" destId="{062836F2-6817-4D07-AC4C-837291182518}" srcOrd="1" destOrd="0" parTransId="{65320CD0-5B9F-4EF0-BCC0-BE1D8E87AD0B}" sibTransId="{EDB77C69-6444-41AE-950E-1A6B33B7E360}"/>
    <dgm:cxn modelId="{45D41DFF-746E-4F5F-AAFE-808445CD5BFB}" type="presOf" srcId="{3565BC91-AD0A-4364-B8E3-C0D53873E5A8}" destId="{2C155387-D00E-4F0D-B531-2E2EA78BBE10}" srcOrd="0" destOrd="0" presId="urn:microsoft.com/office/officeart/2018/2/layout/IconCircleList"/>
    <dgm:cxn modelId="{E83A2746-639E-4415-B8FE-EB1D185B79C8}" type="presParOf" srcId="{0DE2AD19-89DA-476E-8215-F145EA2E1B70}" destId="{E9E411E3-B839-47A7-B8C3-34A5AAE6F10A}" srcOrd="0" destOrd="0" presId="urn:microsoft.com/office/officeart/2018/2/layout/IconCircleList"/>
    <dgm:cxn modelId="{1BA47AA9-5A8E-4983-8E8D-9376FDCB4CD1}" type="presParOf" srcId="{E9E411E3-B839-47A7-B8C3-34A5AAE6F10A}" destId="{66AB09C2-189D-4CF5-9968-39BD8E0A8474}" srcOrd="0" destOrd="0" presId="urn:microsoft.com/office/officeart/2018/2/layout/IconCircleList"/>
    <dgm:cxn modelId="{01855338-D9E7-497E-B96B-311DB39D7275}" type="presParOf" srcId="{66AB09C2-189D-4CF5-9968-39BD8E0A8474}" destId="{2D6D8429-BFC8-4874-8D9E-25DFD60349DB}" srcOrd="0" destOrd="0" presId="urn:microsoft.com/office/officeart/2018/2/layout/IconCircleList"/>
    <dgm:cxn modelId="{33EBB78E-C2F7-4E7E-95A6-DED8C165DE6F}" type="presParOf" srcId="{66AB09C2-189D-4CF5-9968-39BD8E0A8474}" destId="{19F6C9C7-98A9-4BCF-861A-A1EEAABB70C1}" srcOrd="1" destOrd="0" presId="urn:microsoft.com/office/officeart/2018/2/layout/IconCircleList"/>
    <dgm:cxn modelId="{B40E667F-4B34-4CDB-9947-4F372874D0D1}" type="presParOf" srcId="{66AB09C2-189D-4CF5-9968-39BD8E0A8474}" destId="{333814C1-5375-4470-801E-117C3D91EE95}" srcOrd="2" destOrd="0" presId="urn:microsoft.com/office/officeart/2018/2/layout/IconCircleList"/>
    <dgm:cxn modelId="{E4F41404-2124-495C-A9D1-6004660D55C4}" type="presParOf" srcId="{66AB09C2-189D-4CF5-9968-39BD8E0A8474}" destId="{E6E5FDA4-62F0-4ABC-B557-E2AF7FEFC5F8}" srcOrd="3" destOrd="0" presId="urn:microsoft.com/office/officeart/2018/2/layout/IconCircleList"/>
    <dgm:cxn modelId="{E41AD20E-7117-4842-A5EA-FEDB391A12D7}" type="presParOf" srcId="{E9E411E3-B839-47A7-B8C3-34A5AAE6F10A}" destId="{76A7583A-CDF3-4C7D-BD8F-5DF02BA4F188}" srcOrd="1" destOrd="0" presId="urn:microsoft.com/office/officeart/2018/2/layout/IconCircleList"/>
    <dgm:cxn modelId="{0A08679E-FBBF-4757-A1DF-FD0F43238457}" type="presParOf" srcId="{E9E411E3-B839-47A7-B8C3-34A5AAE6F10A}" destId="{7C21573F-FED7-4734-9409-8BEBA3607D62}" srcOrd="2" destOrd="0" presId="urn:microsoft.com/office/officeart/2018/2/layout/IconCircleList"/>
    <dgm:cxn modelId="{3DCC6BF4-8FCB-4190-8B83-04D1862BFA18}" type="presParOf" srcId="{7C21573F-FED7-4734-9409-8BEBA3607D62}" destId="{83BD942A-21DD-4F69-985A-148C12EAEFFA}" srcOrd="0" destOrd="0" presId="urn:microsoft.com/office/officeart/2018/2/layout/IconCircleList"/>
    <dgm:cxn modelId="{697345E0-24AD-458E-A4D1-34598051025D}" type="presParOf" srcId="{7C21573F-FED7-4734-9409-8BEBA3607D62}" destId="{90C12304-EE13-4B86-ADDF-F1D04B59FD88}" srcOrd="1" destOrd="0" presId="urn:microsoft.com/office/officeart/2018/2/layout/IconCircleList"/>
    <dgm:cxn modelId="{AC70E66E-7357-4582-A5F6-6C9DDE737DE6}" type="presParOf" srcId="{7C21573F-FED7-4734-9409-8BEBA3607D62}" destId="{4E2F2820-9E97-4F5D-80CE-33D535D89EBE}" srcOrd="2" destOrd="0" presId="urn:microsoft.com/office/officeart/2018/2/layout/IconCircleList"/>
    <dgm:cxn modelId="{2EBB746D-1ECF-456B-9782-BFC5352266B1}" type="presParOf" srcId="{7C21573F-FED7-4734-9409-8BEBA3607D62}" destId="{B9C9AF33-F0D1-499C-90CD-B9BD38EC50D2}" srcOrd="3" destOrd="0" presId="urn:microsoft.com/office/officeart/2018/2/layout/IconCircleList"/>
    <dgm:cxn modelId="{88B7478A-6464-43CE-B9EE-324F5B315BEA}" type="presParOf" srcId="{E9E411E3-B839-47A7-B8C3-34A5AAE6F10A}" destId="{EA04A1C8-E6C8-4A9C-9958-4CB3D61143DA}" srcOrd="3" destOrd="0" presId="urn:microsoft.com/office/officeart/2018/2/layout/IconCircleList"/>
    <dgm:cxn modelId="{428B5D2C-FD10-4BBA-8EC1-3EDAFD2AAF8B}" type="presParOf" srcId="{E9E411E3-B839-47A7-B8C3-34A5AAE6F10A}" destId="{EBE82227-3C5E-4844-9118-DDE7EC15101F}" srcOrd="4" destOrd="0" presId="urn:microsoft.com/office/officeart/2018/2/layout/IconCircleList"/>
    <dgm:cxn modelId="{093E051F-9AFE-4EF2-B2AB-DAB700F42802}" type="presParOf" srcId="{EBE82227-3C5E-4844-9118-DDE7EC15101F}" destId="{E2B384AD-3C74-4A94-A50C-8A660CFDCC08}" srcOrd="0" destOrd="0" presId="urn:microsoft.com/office/officeart/2018/2/layout/IconCircleList"/>
    <dgm:cxn modelId="{F24F021E-0BC2-4FBF-B598-D24D5529DD08}" type="presParOf" srcId="{EBE82227-3C5E-4844-9118-DDE7EC15101F}" destId="{E206761F-9562-4112-8E79-13C9DDFBB307}" srcOrd="1" destOrd="0" presId="urn:microsoft.com/office/officeart/2018/2/layout/IconCircleList"/>
    <dgm:cxn modelId="{D08F5623-C1F4-4649-BE26-A485F304741A}" type="presParOf" srcId="{EBE82227-3C5E-4844-9118-DDE7EC15101F}" destId="{14570CA3-2DF1-4556-85D0-55689871DAC8}" srcOrd="2" destOrd="0" presId="urn:microsoft.com/office/officeart/2018/2/layout/IconCircleList"/>
    <dgm:cxn modelId="{EC5A387A-F217-4B52-9486-4922A1A37FFA}" type="presParOf" srcId="{EBE82227-3C5E-4844-9118-DDE7EC15101F}" destId="{8CD090D3-CC98-4AEE-86E1-56A296AE88E4}" srcOrd="3" destOrd="0" presId="urn:microsoft.com/office/officeart/2018/2/layout/IconCircleList"/>
    <dgm:cxn modelId="{0B533741-55E8-47E6-94A1-6C7CA7488EF7}" type="presParOf" srcId="{E9E411E3-B839-47A7-B8C3-34A5AAE6F10A}" destId="{C9164605-7F6B-4DE0-81D2-88E4A8036AB5}" srcOrd="5" destOrd="0" presId="urn:microsoft.com/office/officeart/2018/2/layout/IconCircleList"/>
    <dgm:cxn modelId="{CA1AAC1F-95B1-4E07-94BC-1B333447BCA1}" type="presParOf" srcId="{E9E411E3-B839-47A7-B8C3-34A5AAE6F10A}" destId="{D951149F-1C81-433B-BD4F-51211815D0FC}" srcOrd="6" destOrd="0" presId="urn:microsoft.com/office/officeart/2018/2/layout/IconCircleList"/>
    <dgm:cxn modelId="{9943C5EC-461A-45F5-9EFD-C1D786BE69FC}" type="presParOf" srcId="{D951149F-1C81-433B-BD4F-51211815D0FC}" destId="{FEF3EB71-B36F-4AB1-93BC-B4465FB86CE2}" srcOrd="0" destOrd="0" presId="urn:microsoft.com/office/officeart/2018/2/layout/IconCircleList"/>
    <dgm:cxn modelId="{42FBD317-4A6D-4C03-9F0E-9033D54769C4}" type="presParOf" srcId="{D951149F-1C81-433B-BD4F-51211815D0FC}" destId="{BC616FA6-34D8-4B8C-9830-010A8D3B412A}" srcOrd="1" destOrd="0" presId="urn:microsoft.com/office/officeart/2018/2/layout/IconCircleList"/>
    <dgm:cxn modelId="{9E28766B-E8C2-4094-8C80-87A6FA283BE3}" type="presParOf" srcId="{D951149F-1C81-433B-BD4F-51211815D0FC}" destId="{131DB44E-0FFB-4425-A0C8-2FC52D35D547}" srcOrd="2" destOrd="0" presId="urn:microsoft.com/office/officeart/2018/2/layout/IconCircleList"/>
    <dgm:cxn modelId="{29C93E3C-B900-4297-81DE-5F21C78BCC42}" type="presParOf" srcId="{D951149F-1C81-433B-BD4F-51211815D0FC}" destId="{2C155387-D00E-4F0D-B531-2E2EA78BBE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6B31CB-5B32-4129-B2D1-32A30CE4049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65BC91-AD0A-4364-B8E3-C0D53873E5A8}">
      <dgm:prSet phldr="0"/>
      <dgm:spPr/>
      <dgm:t>
        <a:bodyPr/>
        <a:lstStyle/>
        <a:p>
          <a:r>
            <a:rPr lang="en-US" dirty="0"/>
            <a:t>Accuracy Range: Reported accuracy spanned from 60% to 92% for word differentiation.</a:t>
          </a:r>
        </a:p>
      </dgm:t>
    </dgm:pt>
    <dgm:pt modelId="{F33DF7E0-A5B7-4753-97E1-3DA9CEC54EF0}" type="parTrans" cxnId="{A7E08DC8-5691-4662-8FF3-18F1B2DB7B5B}">
      <dgm:prSet/>
      <dgm:spPr/>
      <dgm:t>
        <a:bodyPr/>
        <a:lstStyle/>
        <a:p>
          <a:endParaRPr lang="en-US"/>
        </a:p>
      </dgm:t>
    </dgm:pt>
    <dgm:pt modelId="{8FD2ED91-9D2B-48E9-8366-45CAE637CAB4}" type="sibTrans" cxnId="{A7E08DC8-5691-4662-8FF3-18F1B2DB7B5B}">
      <dgm:prSet/>
      <dgm:spPr/>
      <dgm:t>
        <a:bodyPr/>
        <a:lstStyle/>
        <a:p>
          <a:endParaRPr lang="en-US"/>
        </a:p>
      </dgm:t>
    </dgm:pt>
    <dgm:pt modelId="{487E9420-A7B8-4F4A-AAF1-B8DB71F41CB8}">
      <dgm:prSet phldr="0"/>
      <dgm:spPr/>
      <dgm:t>
        <a:bodyPr/>
        <a:lstStyle/>
        <a:p>
          <a:pPr algn="l" rtl="0"/>
          <a:r>
            <a:rPr lang="en-US" dirty="0">
              <a:latin typeface="Franklin Gothic Book" panose="020B0503020102020204"/>
            </a:rPr>
            <a:t>Study</a:t>
          </a:r>
          <a:r>
            <a:rPr lang="en-US" dirty="0"/>
            <a:t>: </a:t>
          </a:r>
          <a:r>
            <a:rPr lang="en-US" dirty="0" err="1"/>
            <a:t>Mohanchandra</a:t>
          </a:r>
          <a:r>
            <a:rPr lang="en-US" dirty="0"/>
            <a:t> et al. </a:t>
          </a:r>
          <a:r>
            <a:rPr lang="en-US" dirty="0">
              <a:latin typeface="Franklin Gothic Book" panose="020B0503020102020204"/>
            </a:rPr>
            <a:t>[4]</a:t>
          </a:r>
          <a:r>
            <a:rPr lang="en-US" dirty="0"/>
            <a:t> designed a one-against-all multiclass SVM classifier for distinguishing five subvocalized words.</a:t>
          </a:r>
          <a:endParaRPr lang="en-US" dirty="0">
            <a:latin typeface="Franklin Gothic Book" panose="020B0503020102020204"/>
          </a:endParaRPr>
        </a:p>
      </dgm:t>
    </dgm:pt>
    <dgm:pt modelId="{7C6B699B-7466-48D7-8C5E-E837EE25C650}" type="parTrans" cxnId="{D4FCE6B3-A5FE-41F4-B3E6-18712F2A0EE1}">
      <dgm:prSet/>
      <dgm:spPr/>
    </dgm:pt>
    <dgm:pt modelId="{CB3BFD25-0A12-4B72-AADA-224756B6FFDF}" type="sibTrans" cxnId="{D4FCE6B3-A5FE-41F4-B3E6-18712F2A0EE1}">
      <dgm:prSet/>
      <dgm:spPr/>
    </dgm:pt>
    <dgm:pt modelId="{B1CD5AF5-6FEE-4A9B-9FE9-4B8B3C0B7FD4}">
      <dgm:prSet phldr="0"/>
      <dgm:spPr/>
      <dgm:t>
        <a:bodyPr/>
        <a:lstStyle/>
        <a:p>
          <a:pPr algn="l"/>
          <a:r>
            <a:rPr lang="en-US" dirty="0"/>
            <a:t>Word Set: Words included "water," "help," "thanks," "food," and "stop."</a:t>
          </a:r>
        </a:p>
      </dgm:t>
    </dgm:pt>
    <dgm:pt modelId="{EFE68338-6D40-43E3-995E-14A125E63881}" type="parTrans" cxnId="{433AF64C-6B77-49D3-A70F-9C30C39C3DD9}">
      <dgm:prSet/>
      <dgm:spPr/>
    </dgm:pt>
    <dgm:pt modelId="{23D4698A-558C-44FE-99A9-DE6651243B35}" type="sibTrans" cxnId="{433AF64C-6B77-49D3-A70F-9C30C39C3DD9}">
      <dgm:prSet/>
      <dgm:spPr/>
    </dgm:pt>
    <dgm:pt modelId="{F66B4A50-E3A3-4FC3-882D-F295E4EBCDF4}" type="pres">
      <dgm:prSet presAssocID="{D56B31CB-5B32-4129-B2D1-32A30CE40495}" presName="vert0" presStyleCnt="0">
        <dgm:presLayoutVars>
          <dgm:dir/>
          <dgm:animOne val="branch"/>
          <dgm:animLvl val="lvl"/>
        </dgm:presLayoutVars>
      </dgm:prSet>
      <dgm:spPr/>
    </dgm:pt>
    <dgm:pt modelId="{4D608C14-B1DD-4941-94DF-CC974E8BF9E8}" type="pres">
      <dgm:prSet presAssocID="{487E9420-A7B8-4F4A-AAF1-B8DB71F41CB8}" presName="thickLine" presStyleLbl="alignNode1" presStyleIdx="0" presStyleCnt="3"/>
      <dgm:spPr/>
    </dgm:pt>
    <dgm:pt modelId="{5363526E-0216-498A-B9AE-2CC4297C83B9}" type="pres">
      <dgm:prSet presAssocID="{487E9420-A7B8-4F4A-AAF1-B8DB71F41CB8}" presName="horz1" presStyleCnt="0"/>
      <dgm:spPr/>
    </dgm:pt>
    <dgm:pt modelId="{202686B7-6825-4450-B6E3-E4D87C7EC9AF}" type="pres">
      <dgm:prSet presAssocID="{487E9420-A7B8-4F4A-AAF1-B8DB71F41CB8}" presName="tx1" presStyleLbl="revTx" presStyleIdx="0" presStyleCnt="3"/>
      <dgm:spPr/>
    </dgm:pt>
    <dgm:pt modelId="{BF449D91-7038-44CD-BD0D-5C02353888DC}" type="pres">
      <dgm:prSet presAssocID="{487E9420-A7B8-4F4A-AAF1-B8DB71F41CB8}" presName="vert1" presStyleCnt="0"/>
      <dgm:spPr/>
    </dgm:pt>
    <dgm:pt modelId="{10DDF34F-3BA5-4A17-9966-285031BF6A4D}" type="pres">
      <dgm:prSet presAssocID="{B1CD5AF5-6FEE-4A9B-9FE9-4B8B3C0B7FD4}" presName="thickLine" presStyleLbl="alignNode1" presStyleIdx="1" presStyleCnt="3"/>
      <dgm:spPr/>
    </dgm:pt>
    <dgm:pt modelId="{57D70388-605B-448B-A34F-EBE9D7E30761}" type="pres">
      <dgm:prSet presAssocID="{B1CD5AF5-6FEE-4A9B-9FE9-4B8B3C0B7FD4}" presName="horz1" presStyleCnt="0"/>
      <dgm:spPr/>
    </dgm:pt>
    <dgm:pt modelId="{0B3E6A2B-66DA-44BB-8486-C1E159ACEBC3}" type="pres">
      <dgm:prSet presAssocID="{B1CD5AF5-6FEE-4A9B-9FE9-4B8B3C0B7FD4}" presName="tx1" presStyleLbl="revTx" presStyleIdx="1" presStyleCnt="3"/>
      <dgm:spPr/>
    </dgm:pt>
    <dgm:pt modelId="{98D2B157-DBE7-4730-BE5F-4E82091DED03}" type="pres">
      <dgm:prSet presAssocID="{B1CD5AF5-6FEE-4A9B-9FE9-4B8B3C0B7FD4}" presName="vert1" presStyleCnt="0"/>
      <dgm:spPr/>
    </dgm:pt>
    <dgm:pt modelId="{D550010E-03EB-4168-85BD-B5854E04683C}" type="pres">
      <dgm:prSet presAssocID="{3565BC91-AD0A-4364-B8E3-C0D53873E5A8}" presName="thickLine" presStyleLbl="alignNode1" presStyleIdx="2" presStyleCnt="3"/>
      <dgm:spPr/>
    </dgm:pt>
    <dgm:pt modelId="{ADCDBBDB-B99B-4205-8FE5-7ACBD7F15641}" type="pres">
      <dgm:prSet presAssocID="{3565BC91-AD0A-4364-B8E3-C0D53873E5A8}" presName="horz1" presStyleCnt="0"/>
      <dgm:spPr/>
    </dgm:pt>
    <dgm:pt modelId="{4B12011C-AF67-442B-9ED8-B9BAC31C6A0A}" type="pres">
      <dgm:prSet presAssocID="{3565BC91-AD0A-4364-B8E3-C0D53873E5A8}" presName="tx1" presStyleLbl="revTx" presStyleIdx="2" presStyleCnt="3"/>
      <dgm:spPr/>
    </dgm:pt>
    <dgm:pt modelId="{919369CC-CF32-49A3-B8A9-3548FAAC2974}" type="pres">
      <dgm:prSet presAssocID="{3565BC91-AD0A-4364-B8E3-C0D53873E5A8}" presName="vert1" presStyleCnt="0"/>
      <dgm:spPr/>
    </dgm:pt>
  </dgm:ptLst>
  <dgm:cxnLst>
    <dgm:cxn modelId="{084F8A69-A9EB-44D0-B533-42EA90CC2451}" type="presOf" srcId="{3565BC91-AD0A-4364-B8E3-C0D53873E5A8}" destId="{4B12011C-AF67-442B-9ED8-B9BAC31C6A0A}" srcOrd="0" destOrd="0" presId="urn:microsoft.com/office/officeart/2008/layout/LinedList"/>
    <dgm:cxn modelId="{433AF64C-6B77-49D3-A70F-9C30C39C3DD9}" srcId="{D56B31CB-5B32-4129-B2D1-32A30CE40495}" destId="{B1CD5AF5-6FEE-4A9B-9FE9-4B8B3C0B7FD4}" srcOrd="1" destOrd="0" parTransId="{EFE68338-6D40-43E3-995E-14A125E63881}" sibTransId="{23D4698A-558C-44FE-99A9-DE6651243B35}"/>
    <dgm:cxn modelId="{FD03057C-28F5-4D9A-86E8-E321DA9F5F37}" type="presOf" srcId="{B1CD5AF5-6FEE-4A9B-9FE9-4B8B3C0B7FD4}" destId="{0B3E6A2B-66DA-44BB-8486-C1E159ACEBC3}" srcOrd="0" destOrd="0" presId="urn:microsoft.com/office/officeart/2008/layout/LinedList"/>
    <dgm:cxn modelId="{48D2F597-2230-4FEB-9676-622995B3A327}" type="presOf" srcId="{487E9420-A7B8-4F4A-AAF1-B8DB71F41CB8}" destId="{202686B7-6825-4450-B6E3-E4D87C7EC9AF}" srcOrd="0" destOrd="0" presId="urn:microsoft.com/office/officeart/2008/layout/LinedList"/>
    <dgm:cxn modelId="{A1D9DE9E-19D0-427D-A6A1-CA633475433E}" type="presOf" srcId="{D56B31CB-5B32-4129-B2D1-32A30CE40495}" destId="{F66B4A50-E3A3-4FC3-882D-F295E4EBCDF4}" srcOrd="0" destOrd="0" presId="urn:microsoft.com/office/officeart/2008/layout/LinedList"/>
    <dgm:cxn modelId="{D4FCE6B3-A5FE-41F4-B3E6-18712F2A0EE1}" srcId="{D56B31CB-5B32-4129-B2D1-32A30CE40495}" destId="{487E9420-A7B8-4F4A-AAF1-B8DB71F41CB8}" srcOrd="0" destOrd="0" parTransId="{7C6B699B-7466-48D7-8C5E-E837EE25C650}" sibTransId="{CB3BFD25-0A12-4B72-AADA-224756B6FFDF}"/>
    <dgm:cxn modelId="{A7E08DC8-5691-4662-8FF3-18F1B2DB7B5B}" srcId="{D56B31CB-5B32-4129-B2D1-32A30CE40495}" destId="{3565BC91-AD0A-4364-B8E3-C0D53873E5A8}" srcOrd="2" destOrd="0" parTransId="{F33DF7E0-A5B7-4753-97E1-3DA9CEC54EF0}" sibTransId="{8FD2ED91-9D2B-48E9-8366-45CAE637CAB4}"/>
    <dgm:cxn modelId="{22BB2F3F-5BD0-4951-81BC-630D8BCA9066}" type="presParOf" srcId="{F66B4A50-E3A3-4FC3-882D-F295E4EBCDF4}" destId="{4D608C14-B1DD-4941-94DF-CC974E8BF9E8}" srcOrd="0" destOrd="0" presId="urn:microsoft.com/office/officeart/2008/layout/LinedList"/>
    <dgm:cxn modelId="{09309116-283C-499F-9141-556ED498982C}" type="presParOf" srcId="{F66B4A50-E3A3-4FC3-882D-F295E4EBCDF4}" destId="{5363526E-0216-498A-B9AE-2CC4297C83B9}" srcOrd="1" destOrd="0" presId="urn:microsoft.com/office/officeart/2008/layout/LinedList"/>
    <dgm:cxn modelId="{5CE59BAC-C90C-4791-987B-2881F0F04FAD}" type="presParOf" srcId="{5363526E-0216-498A-B9AE-2CC4297C83B9}" destId="{202686B7-6825-4450-B6E3-E4D87C7EC9AF}" srcOrd="0" destOrd="0" presId="urn:microsoft.com/office/officeart/2008/layout/LinedList"/>
    <dgm:cxn modelId="{9BA4D259-DAC3-4F12-A773-1667F214D51A}" type="presParOf" srcId="{5363526E-0216-498A-B9AE-2CC4297C83B9}" destId="{BF449D91-7038-44CD-BD0D-5C02353888DC}" srcOrd="1" destOrd="0" presId="urn:microsoft.com/office/officeart/2008/layout/LinedList"/>
    <dgm:cxn modelId="{67FEBA10-3002-4DAC-AEA7-62A597D50160}" type="presParOf" srcId="{F66B4A50-E3A3-4FC3-882D-F295E4EBCDF4}" destId="{10DDF34F-3BA5-4A17-9966-285031BF6A4D}" srcOrd="2" destOrd="0" presId="urn:microsoft.com/office/officeart/2008/layout/LinedList"/>
    <dgm:cxn modelId="{656E6BFC-B9DF-407B-A352-EA2770114DCA}" type="presParOf" srcId="{F66B4A50-E3A3-4FC3-882D-F295E4EBCDF4}" destId="{57D70388-605B-448B-A34F-EBE9D7E30761}" srcOrd="3" destOrd="0" presId="urn:microsoft.com/office/officeart/2008/layout/LinedList"/>
    <dgm:cxn modelId="{05D32FF8-6625-485E-B7A3-C6CBCD9F6643}" type="presParOf" srcId="{57D70388-605B-448B-A34F-EBE9D7E30761}" destId="{0B3E6A2B-66DA-44BB-8486-C1E159ACEBC3}" srcOrd="0" destOrd="0" presId="urn:microsoft.com/office/officeart/2008/layout/LinedList"/>
    <dgm:cxn modelId="{E57571E4-376C-4D9C-B8C1-493D12AC7A5A}" type="presParOf" srcId="{57D70388-605B-448B-A34F-EBE9D7E30761}" destId="{98D2B157-DBE7-4730-BE5F-4E82091DED03}" srcOrd="1" destOrd="0" presId="urn:microsoft.com/office/officeart/2008/layout/LinedList"/>
    <dgm:cxn modelId="{235B745B-5855-4266-9386-0B10989E7AB6}" type="presParOf" srcId="{F66B4A50-E3A3-4FC3-882D-F295E4EBCDF4}" destId="{D550010E-03EB-4168-85BD-B5854E04683C}" srcOrd="4" destOrd="0" presId="urn:microsoft.com/office/officeart/2008/layout/LinedList"/>
    <dgm:cxn modelId="{8F136902-A5BB-454C-9203-FDE5C492BE00}" type="presParOf" srcId="{F66B4A50-E3A3-4FC3-882D-F295E4EBCDF4}" destId="{ADCDBBDB-B99B-4205-8FE5-7ACBD7F15641}" srcOrd="5" destOrd="0" presId="urn:microsoft.com/office/officeart/2008/layout/LinedList"/>
    <dgm:cxn modelId="{F8B53FB5-F414-4C62-965B-B8E321F3BD0B}" type="presParOf" srcId="{ADCDBBDB-B99B-4205-8FE5-7ACBD7F15641}" destId="{4B12011C-AF67-442B-9ED8-B9BAC31C6A0A}" srcOrd="0" destOrd="0" presId="urn:microsoft.com/office/officeart/2008/layout/LinedList"/>
    <dgm:cxn modelId="{8286C882-DB78-4B29-8241-BA6E0DAB7BB6}" type="presParOf" srcId="{ADCDBBDB-B99B-4205-8FE5-7ACBD7F15641}" destId="{919369CC-CF32-49A3-B8A9-3548FAAC29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4927F2-925F-4DA4-B79A-B91CC12D30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2ACE8F-8BDC-40F4-9A5E-3EB7AD8C5645}">
      <dgm:prSet/>
      <dgm:spPr/>
      <dgm:t>
        <a:bodyPr/>
        <a:lstStyle/>
        <a:p>
          <a:r>
            <a:rPr lang="en-GB" baseline="0"/>
            <a:t>2D Convolution by considering the data as image and got the accuracy of 26.3%</a:t>
          </a:r>
          <a:endParaRPr lang="en-US"/>
        </a:p>
      </dgm:t>
    </dgm:pt>
    <dgm:pt modelId="{115FE5AE-4512-4ADC-9D45-D58662E4A55A}" type="parTrans" cxnId="{7A7259DB-C97F-44EE-A38A-3338C368523D}">
      <dgm:prSet/>
      <dgm:spPr/>
      <dgm:t>
        <a:bodyPr/>
        <a:lstStyle/>
        <a:p>
          <a:endParaRPr lang="en-US"/>
        </a:p>
      </dgm:t>
    </dgm:pt>
    <dgm:pt modelId="{B9E2A18B-5189-455B-9FAC-6BA1CC6A7A50}" type="sibTrans" cxnId="{7A7259DB-C97F-44EE-A38A-3338C368523D}">
      <dgm:prSet/>
      <dgm:spPr/>
      <dgm:t>
        <a:bodyPr/>
        <a:lstStyle/>
        <a:p>
          <a:endParaRPr lang="en-US"/>
        </a:p>
      </dgm:t>
    </dgm:pt>
    <dgm:pt modelId="{3BC2DC18-40EE-4E6B-AEF2-4A85C5B05EFD}">
      <dgm:prSet/>
      <dgm:spPr/>
      <dgm:t>
        <a:bodyPr/>
        <a:lstStyle/>
        <a:p>
          <a:r>
            <a:rPr lang="en-GB" baseline="0"/>
            <a:t>1D Convolution (after converting the data into 1D) on the raw dataset, got the accuracy of 25%</a:t>
          </a:r>
          <a:endParaRPr lang="en-US"/>
        </a:p>
      </dgm:t>
    </dgm:pt>
    <dgm:pt modelId="{7D65123D-3896-4F4E-8C10-1E342E0097DE}" type="parTrans" cxnId="{54D3B3D0-CBD7-4B84-8A93-43F1780F99EA}">
      <dgm:prSet/>
      <dgm:spPr/>
      <dgm:t>
        <a:bodyPr/>
        <a:lstStyle/>
        <a:p>
          <a:endParaRPr lang="en-US"/>
        </a:p>
      </dgm:t>
    </dgm:pt>
    <dgm:pt modelId="{40A797D6-C306-445A-8342-D0A4B7A4BF54}" type="sibTrans" cxnId="{54D3B3D0-CBD7-4B84-8A93-43F1780F99EA}">
      <dgm:prSet/>
      <dgm:spPr/>
      <dgm:t>
        <a:bodyPr/>
        <a:lstStyle/>
        <a:p>
          <a:endParaRPr lang="en-US"/>
        </a:p>
      </dgm:t>
    </dgm:pt>
    <dgm:pt modelId="{A7EAD9A8-7B39-4707-9353-BBD80500B96C}">
      <dgm:prSet/>
      <dgm:spPr/>
      <dgm:t>
        <a:bodyPr/>
        <a:lstStyle/>
        <a:p>
          <a:r>
            <a:rPr lang="en-GB" baseline="0"/>
            <a:t>Applied ResNet9 architechture and got the accuracy of 26.3%</a:t>
          </a:r>
          <a:endParaRPr lang="en-US"/>
        </a:p>
      </dgm:t>
    </dgm:pt>
    <dgm:pt modelId="{C971FFB2-C15C-469B-B2AF-95ECC157139E}" type="parTrans" cxnId="{0B200108-9FF0-4BC5-A4C7-147D8B8F3B46}">
      <dgm:prSet/>
      <dgm:spPr/>
      <dgm:t>
        <a:bodyPr/>
        <a:lstStyle/>
        <a:p>
          <a:endParaRPr lang="en-US"/>
        </a:p>
      </dgm:t>
    </dgm:pt>
    <dgm:pt modelId="{91446DA1-2338-437F-8AD0-B6CD960D8A37}" type="sibTrans" cxnId="{0B200108-9FF0-4BC5-A4C7-147D8B8F3B46}">
      <dgm:prSet/>
      <dgm:spPr/>
      <dgm:t>
        <a:bodyPr/>
        <a:lstStyle/>
        <a:p>
          <a:endParaRPr lang="en-US"/>
        </a:p>
      </dgm:t>
    </dgm:pt>
    <dgm:pt modelId="{409D85F5-0BE9-4A80-BB07-7DE60B7EFED4}" type="pres">
      <dgm:prSet presAssocID="{1E4927F2-925F-4DA4-B79A-B91CC12D306E}" presName="root" presStyleCnt="0">
        <dgm:presLayoutVars>
          <dgm:dir/>
          <dgm:resizeHandles val="exact"/>
        </dgm:presLayoutVars>
      </dgm:prSet>
      <dgm:spPr/>
    </dgm:pt>
    <dgm:pt modelId="{1E5A9015-EF71-4F77-86FC-10DE8223B478}" type="pres">
      <dgm:prSet presAssocID="{072ACE8F-8BDC-40F4-9A5E-3EB7AD8C5645}" presName="compNode" presStyleCnt="0"/>
      <dgm:spPr/>
    </dgm:pt>
    <dgm:pt modelId="{EAEA6363-205A-4182-805D-61DA62E7F0A8}" type="pres">
      <dgm:prSet presAssocID="{072ACE8F-8BDC-40F4-9A5E-3EB7AD8C5645}" presName="bgRect" presStyleLbl="bgShp" presStyleIdx="0" presStyleCnt="3"/>
      <dgm:spPr/>
    </dgm:pt>
    <dgm:pt modelId="{11BABCBF-875E-477D-A28C-821F1A99BEAC}" type="pres">
      <dgm:prSet presAssocID="{072ACE8F-8BDC-40F4-9A5E-3EB7AD8C56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02055D8-413F-4EDC-950F-8EA7551B6BD0}" type="pres">
      <dgm:prSet presAssocID="{072ACE8F-8BDC-40F4-9A5E-3EB7AD8C5645}" presName="spaceRect" presStyleCnt="0"/>
      <dgm:spPr/>
    </dgm:pt>
    <dgm:pt modelId="{D1076873-60AB-43E6-861E-FE3140B4094F}" type="pres">
      <dgm:prSet presAssocID="{072ACE8F-8BDC-40F4-9A5E-3EB7AD8C5645}" presName="parTx" presStyleLbl="revTx" presStyleIdx="0" presStyleCnt="3">
        <dgm:presLayoutVars>
          <dgm:chMax val="0"/>
          <dgm:chPref val="0"/>
        </dgm:presLayoutVars>
      </dgm:prSet>
      <dgm:spPr/>
    </dgm:pt>
    <dgm:pt modelId="{6C21D812-22A5-4DEA-A1C1-35FF6D115D37}" type="pres">
      <dgm:prSet presAssocID="{B9E2A18B-5189-455B-9FAC-6BA1CC6A7A50}" presName="sibTrans" presStyleCnt="0"/>
      <dgm:spPr/>
    </dgm:pt>
    <dgm:pt modelId="{98DB5D27-4A3A-4964-AEE2-9A8E618C265F}" type="pres">
      <dgm:prSet presAssocID="{3BC2DC18-40EE-4E6B-AEF2-4A85C5B05EFD}" presName="compNode" presStyleCnt="0"/>
      <dgm:spPr/>
    </dgm:pt>
    <dgm:pt modelId="{2487799C-916D-40BE-981F-F18F5BBEA403}" type="pres">
      <dgm:prSet presAssocID="{3BC2DC18-40EE-4E6B-AEF2-4A85C5B05EFD}" presName="bgRect" presStyleLbl="bgShp" presStyleIdx="1" presStyleCnt="3"/>
      <dgm:spPr/>
    </dgm:pt>
    <dgm:pt modelId="{45F5B3AC-99B6-4523-A98B-BF66D4974381}" type="pres">
      <dgm:prSet presAssocID="{3BC2DC18-40EE-4E6B-AEF2-4A85C5B05E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9D5DE64-252A-4921-8B73-1DC8B5509BD3}" type="pres">
      <dgm:prSet presAssocID="{3BC2DC18-40EE-4E6B-AEF2-4A85C5B05EFD}" presName="spaceRect" presStyleCnt="0"/>
      <dgm:spPr/>
    </dgm:pt>
    <dgm:pt modelId="{5243E158-9D47-410E-9A76-2AF86BC299A7}" type="pres">
      <dgm:prSet presAssocID="{3BC2DC18-40EE-4E6B-AEF2-4A85C5B05EFD}" presName="parTx" presStyleLbl="revTx" presStyleIdx="1" presStyleCnt="3">
        <dgm:presLayoutVars>
          <dgm:chMax val="0"/>
          <dgm:chPref val="0"/>
        </dgm:presLayoutVars>
      </dgm:prSet>
      <dgm:spPr/>
    </dgm:pt>
    <dgm:pt modelId="{46B3D3E3-253F-4026-9293-BACF875F1ADD}" type="pres">
      <dgm:prSet presAssocID="{40A797D6-C306-445A-8342-D0A4B7A4BF54}" presName="sibTrans" presStyleCnt="0"/>
      <dgm:spPr/>
    </dgm:pt>
    <dgm:pt modelId="{A1E109B2-8726-4DC5-8789-807041E4ACA0}" type="pres">
      <dgm:prSet presAssocID="{A7EAD9A8-7B39-4707-9353-BBD80500B96C}" presName="compNode" presStyleCnt="0"/>
      <dgm:spPr/>
    </dgm:pt>
    <dgm:pt modelId="{10B7C977-1276-45E0-8683-AAD91A9A2B18}" type="pres">
      <dgm:prSet presAssocID="{A7EAD9A8-7B39-4707-9353-BBD80500B96C}" presName="bgRect" presStyleLbl="bgShp" presStyleIdx="2" presStyleCnt="3"/>
      <dgm:spPr/>
    </dgm:pt>
    <dgm:pt modelId="{B8E678BD-B440-4ADB-B70B-EC849C77045D}" type="pres">
      <dgm:prSet presAssocID="{A7EAD9A8-7B39-4707-9353-BBD80500B9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F3B4926-81CA-4F61-AE38-E82A3F151C2E}" type="pres">
      <dgm:prSet presAssocID="{A7EAD9A8-7B39-4707-9353-BBD80500B96C}" presName="spaceRect" presStyleCnt="0"/>
      <dgm:spPr/>
    </dgm:pt>
    <dgm:pt modelId="{A0177289-F456-4FA3-BFFB-2FD6C423BE38}" type="pres">
      <dgm:prSet presAssocID="{A7EAD9A8-7B39-4707-9353-BBD80500B9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200108-9FF0-4BC5-A4C7-147D8B8F3B46}" srcId="{1E4927F2-925F-4DA4-B79A-B91CC12D306E}" destId="{A7EAD9A8-7B39-4707-9353-BBD80500B96C}" srcOrd="2" destOrd="0" parTransId="{C971FFB2-C15C-469B-B2AF-95ECC157139E}" sibTransId="{91446DA1-2338-437F-8AD0-B6CD960D8A37}"/>
    <dgm:cxn modelId="{46CEFEA1-CF09-48BF-B648-44C1BF9B55C3}" type="presOf" srcId="{1E4927F2-925F-4DA4-B79A-B91CC12D306E}" destId="{409D85F5-0BE9-4A80-BB07-7DE60B7EFED4}" srcOrd="0" destOrd="0" presId="urn:microsoft.com/office/officeart/2018/2/layout/IconVerticalSolidList"/>
    <dgm:cxn modelId="{C3D7C8B3-0456-4D43-9EA2-537D756C6869}" type="presOf" srcId="{A7EAD9A8-7B39-4707-9353-BBD80500B96C}" destId="{A0177289-F456-4FA3-BFFB-2FD6C423BE38}" srcOrd="0" destOrd="0" presId="urn:microsoft.com/office/officeart/2018/2/layout/IconVerticalSolidList"/>
    <dgm:cxn modelId="{B62197CC-1BDB-41C5-8603-2241E7BC1517}" type="presOf" srcId="{072ACE8F-8BDC-40F4-9A5E-3EB7AD8C5645}" destId="{D1076873-60AB-43E6-861E-FE3140B4094F}" srcOrd="0" destOrd="0" presId="urn:microsoft.com/office/officeart/2018/2/layout/IconVerticalSolidList"/>
    <dgm:cxn modelId="{54D3B3D0-CBD7-4B84-8A93-43F1780F99EA}" srcId="{1E4927F2-925F-4DA4-B79A-B91CC12D306E}" destId="{3BC2DC18-40EE-4E6B-AEF2-4A85C5B05EFD}" srcOrd="1" destOrd="0" parTransId="{7D65123D-3896-4F4E-8C10-1E342E0097DE}" sibTransId="{40A797D6-C306-445A-8342-D0A4B7A4BF54}"/>
    <dgm:cxn modelId="{7A7259DB-C97F-44EE-A38A-3338C368523D}" srcId="{1E4927F2-925F-4DA4-B79A-B91CC12D306E}" destId="{072ACE8F-8BDC-40F4-9A5E-3EB7AD8C5645}" srcOrd="0" destOrd="0" parTransId="{115FE5AE-4512-4ADC-9D45-D58662E4A55A}" sibTransId="{B9E2A18B-5189-455B-9FAC-6BA1CC6A7A50}"/>
    <dgm:cxn modelId="{67CD5AFE-9915-4D68-A1E9-56B68AF34801}" type="presOf" srcId="{3BC2DC18-40EE-4E6B-AEF2-4A85C5B05EFD}" destId="{5243E158-9D47-410E-9A76-2AF86BC299A7}" srcOrd="0" destOrd="0" presId="urn:microsoft.com/office/officeart/2018/2/layout/IconVerticalSolidList"/>
    <dgm:cxn modelId="{79832CFC-16B9-4B2B-8472-68A99C77CE71}" type="presParOf" srcId="{409D85F5-0BE9-4A80-BB07-7DE60B7EFED4}" destId="{1E5A9015-EF71-4F77-86FC-10DE8223B478}" srcOrd="0" destOrd="0" presId="urn:microsoft.com/office/officeart/2018/2/layout/IconVerticalSolidList"/>
    <dgm:cxn modelId="{E08F1298-59EF-4D68-83D7-51811622034F}" type="presParOf" srcId="{1E5A9015-EF71-4F77-86FC-10DE8223B478}" destId="{EAEA6363-205A-4182-805D-61DA62E7F0A8}" srcOrd="0" destOrd="0" presId="urn:microsoft.com/office/officeart/2018/2/layout/IconVerticalSolidList"/>
    <dgm:cxn modelId="{F9952819-90D8-419F-8C30-EB47650FE371}" type="presParOf" srcId="{1E5A9015-EF71-4F77-86FC-10DE8223B478}" destId="{11BABCBF-875E-477D-A28C-821F1A99BEAC}" srcOrd="1" destOrd="0" presId="urn:microsoft.com/office/officeart/2018/2/layout/IconVerticalSolidList"/>
    <dgm:cxn modelId="{9DF8816D-1984-4479-A3B7-E78B04E94231}" type="presParOf" srcId="{1E5A9015-EF71-4F77-86FC-10DE8223B478}" destId="{C02055D8-413F-4EDC-950F-8EA7551B6BD0}" srcOrd="2" destOrd="0" presId="urn:microsoft.com/office/officeart/2018/2/layout/IconVerticalSolidList"/>
    <dgm:cxn modelId="{A80856AA-A35C-45BD-9269-695AAA71532C}" type="presParOf" srcId="{1E5A9015-EF71-4F77-86FC-10DE8223B478}" destId="{D1076873-60AB-43E6-861E-FE3140B4094F}" srcOrd="3" destOrd="0" presId="urn:microsoft.com/office/officeart/2018/2/layout/IconVerticalSolidList"/>
    <dgm:cxn modelId="{02E47B98-F7AB-4A31-BCEF-86C7C0740CBA}" type="presParOf" srcId="{409D85F5-0BE9-4A80-BB07-7DE60B7EFED4}" destId="{6C21D812-22A5-4DEA-A1C1-35FF6D115D37}" srcOrd="1" destOrd="0" presId="urn:microsoft.com/office/officeart/2018/2/layout/IconVerticalSolidList"/>
    <dgm:cxn modelId="{E94BBE34-4C3D-4FBB-9205-589A6FAE202F}" type="presParOf" srcId="{409D85F5-0BE9-4A80-BB07-7DE60B7EFED4}" destId="{98DB5D27-4A3A-4964-AEE2-9A8E618C265F}" srcOrd="2" destOrd="0" presId="urn:microsoft.com/office/officeart/2018/2/layout/IconVerticalSolidList"/>
    <dgm:cxn modelId="{0DC07E7D-5B0F-4C09-B0F8-942574991716}" type="presParOf" srcId="{98DB5D27-4A3A-4964-AEE2-9A8E618C265F}" destId="{2487799C-916D-40BE-981F-F18F5BBEA403}" srcOrd="0" destOrd="0" presId="urn:microsoft.com/office/officeart/2018/2/layout/IconVerticalSolidList"/>
    <dgm:cxn modelId="{FB100BC4-F6AE-4324-8C2B-2145B359DD73}" type="presParOf" srcId="{98DB5D27-4A3A-4964-AEE2-9A8E618C265F}" destId="{45F5B3AC-99B6-4523-A98B-BF66D4974381}" srcOrd="1" destOrd="0" presId="urn:microsoft.com/office/officeart/2018/2/layout/IconVerticalSolidList"/>
    <dgm:cxn modelId="{EFE271AD-68EE-4131-933E-39D03E00FCA9}" type="presParOf" srcId="{98DB5D27-4A3A-4964-AEE2-9A8E618C265F}" destId="{49D5DE64-252A-4921-8B73-1DC8B5509BD3}" srcOrd="2" destOrd="0" presId="urn:microsoft.com/office/officeart/2018/2/layout/IconVerticalSolidList"/>
    <dgm:cxn modelId="{D8D5D712-DCA6-4CD4-BA34-EBD5D07BF27A}" type="presParOf" srcId="{98DB5D27-4A3A-4964-AEE2-9A8E618C265F}" destId="{5243E158-9D47-410E-9A76-2AF86BC299A7}" srcOrd="3" destOrd="0" presId="urn:microsoft.com/office/officeart/2018/2/layout/IconVerticalSolidList"/>
    <dgm:cxn modelId="{9D46B2E3-E50E-44D1-91A6-383361AB7A0B}" type="presParOf" srcId="{409D85F5-0BE9-4A80-BB07-7DE60B7EFED4}" destId="{46B3D3E3-253F-4026-9293-BACF875F1ADD}" srcOrd="3" destOrd="0" presId="urn:microsoft.com/office/officeart/2018/2/layout/IconVerticalSolidList"/>
    <dgm:cxn modelId="{E68794B4-A90C-4DA2-8CA1-FF165B8EE857}" type="presParOf" srcId="{409D85F5-0BE9-4A80-BB07-7DE60B7EFED4}" destId="{A1E109B2-8726-4DC5-8789-807041E4ACA0}" srcOrd="4" destOrd="0" presId="urn:microsoft.com/office/officeart/2018/2/layout/IconVerticalSolidList"/>
    <dgm:cxn modelId="{C2C806B1-4236-4F57-B3D4-79C4C2A9D367}" type="presParOf" srcId="{A1E109B2-8726-4DC5-8789-807041E4ACA0}" destId="{10B7C977-1276-45E0-8683-AAD91A9A2B18}" srcOrd="0" destOrd="0" presId="urn:microsoft.com/office/officeart/2018/2/layout/IconVerticalSolidList"/>
    <dgm:cxn modelId="{DB2019DD-9638-4FF7-AC79-11D6789EE57C}" type="presParOf" srcId="{A1E109B2-8726-4DC5-8789-807041E4ACA0}" destId="{B8E678BD-B440-4ADB-B70B-EC849C77045D}" srcOrd="1" destOrd="0" presId="urn:microsoft.com/office/officeart/2018/2/layout/IconVerticalSolidList"/>
    <dgm:cxn modelId="{0CB0CE9F-8D72-45F9-B78C-8889FEC4AFA0}" type="presParOf" srcId="{A1E109B2-8726-4DC5-8789-807041E4ACA0}" destId="{5F3B4926-81CA-4F61-AE38-E82A3F151C2E}" srcOrd="2" destOrd="0" presId="urn:microsoft.com/office/officeart/2018/2/layout/IconVerticalSolidList"/>
    <dgm:cxn modelId="{8718D024-F108-4428-82A0-00D04F48F550}" type="presParOf" srcId="{A1E109B2-8726-4DC5-8789-807041E4ACA0}" destId="{A0177289-F456-4FA3-BFFB-2FD6C423BE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0FFA4E-2E63-486F-BFFB-A5F1EA2DA2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EF0595-654D-4704-A1A8-60BE9FC070D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Achieved 81% accuracy  using Logistic Regression</a:t>
          </a:r>
          <a:endParaRPr lang="en-US"/>
        </a:p>
      </dgm:t>
    </dgm:pt>
    <dgm:pt modelId="{9940064A-B138-4CDD-884B-291545662E91}" type="parTrans" cxnId="{AAC8FAC0-A671-40C8-BD63-C6F5A4E26D99}">
      <dgm:prSet/>
      <dgm:spPr/>
      <dgm:t>
        <a:bodyPr/>
        <a:lstStyle/>
        <a:p>
          <a:endParaRPr lang="en-US"/>
        </a:p>
      </dgm:t>
    </dgm:pt>
    <dgm:pt modelId="{E0A9FD7E-BD20-49F4-9D5D-C71CA746C1A0}" type="sibTrans" cxnId="{AAC8FAC0-A671-40C8-BD63-C6F5A4E26D99}">
      <dgm:prSet/>
      <dgm:spPr/>
      <dgm:t>
        <a:bodyPr/>
        <a:lstStyle/>
        <a:p>
          <a:endParaRPr lang="en-US"/>
        </a:p>
      </dgm:t>
    </dgm:pt>
    <dgm:pt modelId="{0C597586-0FBF-46B6-8329-5728D6C377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Achieved 80% accuracy using SVC Algorithm</a:t>
          </a:r>
          <a:endParaRPr lang="en-US"/>
        </a:p>
      </dgm:t>
    </dgm:pt>
    <dgm:pt modelId="{5ED8EC4E-E120-464C-901A-941BEB25FB23}" type="parTrans" cxnId="{BDE8D251-EDD6-4AB3-A1C5-C6D92CF7CED4}">
      <dgm:prSet/>
      <dgm:spPr/>
      <dgm:t>
        <a:bodyPr/>
        <a:lstStyle/>
        <a:p>
          <a:endParaRPr lang="en-US"/>
        </a:p>
      </dgm:t>
    </dgm:pt>
    <dgm:pt modelId="{28AB38AC-DD67-43C7-85B9-A337D23AF1EF}" type="sibTrans" cxnId="{BDE8D251-EDD6-4AB3-A1C5-C6D92CF7CED4}">
      <dgm:prSet/>
      <dgm:spPr/>
      <dgm:t>
        <a:bodyPr/>
        <a:lstStyle/>
        <a:p>
          <a:endParaRPr lang="en-US"/>
        </a:p>
      </dgm:t>
    </dgm:pt>
    <dgm:pt modelId="{01CA8F7F-B448-4D34-9BD5-56A0CE88D0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Achieved 68% accuracy using Random Forrest Classifier</a:t>
          </a:r>
          <a:endParaRPr lang="en-US"/>
        </a:p>
      </dgm:t>
    </dgm:pt>
    <dgm:pt modelId="{02DAE880-2A22-451F-AF7C-0D2B4D4E8F4D}" type="parTrans" cxnId="{EE60774F-DB74-496D-B132-110538C38374}">
      <dgm:prSet/>
      <dgm:spPr/>
      <dgm:t>
        <a:bodyPr/>
        <a:lstStyle/>
        <a:p>
          <a:endParaRPr lang="en-US"/>
        </a:p>
      </dgm:t>
    </dgm:pt>
    <dgm:pt modelId="{D1BC23E4-542E-454F-991B-04416CD24EDA}" type="sibTrans" cxnId="{EE60774F-DB74-496D-B132-110538C38374}">
      <dgm:prSet/>
      <dgm:spPr/>
      <dgm:t>
        <a:bodyPr/>
        <a:lstStyle/>
        <a:p>
          <a:endParaRPr lang="en-US"/>
        </a:p>
      </dgm:t>
    </dgm:pt>
    <dgm:pt modelId="{6ACC70A0-D5C1-42E3-A7EC-A7E2ECA576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/>
            <a:t>Achieved 74% accuracy using Gradient Boosting Classifier</a:t>
          </a:r>
          <a:endParaRPr lang="en-US"/>
        </a:p>
      </dgm:t>
    </dgm:pt>
    <dgm:pt modelId="{2EA602D4-F0F3-47E3-B36E-D563EAAE727E}" type="parTrans" cxnId="{9F10636F-E616-4157-9B61-3FAC2148DAA1}">
      <dgm:prSet/>
      <dgm:spPr/>
      <dgm:t>
        <a:bodyPr/>
        <a:lstStyle/>
        <a:p>
          <a:endParaRPr lang="en-US"/>
        </a:p>
      </dgm:t>
    </dgm:pt>
    <dgm:pt modelId="{3BE94411-B9CB-49CA-864A-064A22F1581A}" type="sibTrans" cxnId="{9F10636F-E616-4157-9B61-3FAC2148DAA1}">
      <dgm:prSet/>
      <dgm:spPr/>
      <dgm:t>
        <a:bodyPr/>
        <a:lstStyle/>
        <a:p>
          <a:endParaRPr lang="en-US"/>
        </a:p>
      </dgm:t>
    </dgm:pt>
    <dgm:pt modelId="{9FE7FC75-EF18-4679-BAAC-16D786E2C676}" type="pres">
      <dgm:prSet presAssocID="{9C0FFA4E-2E63-486F-BFFB-A5F1EA2DA2FF}" presName="root" presStyleCnt="0">
        <dgm:presLayoutVars>
          <dgm:dir/>
          <dgm:resizeHandles val="exact"/>
        </dgm:presLayoutVars>
      </dgm:prSet>
      <dgm:spPr/>
    </dgm:pt>
    <dgm:pt modelId="{5E955B8E-920F-4903-A1E6-710F1B2B5FAF}" type="pres">
      <dgm:prSet presAssocID="{9BEF0595-654D-4704-A1A8-60BE9FC070D2}" presName="compNode" presStyleCnt="0"/>
      <dgm:spPr/>
    </dgm:pt>
    <dgm:pt modelId="{1786DBAC-52D2-4078-BBDA-2742C9FB15EC}" type="pres">
      <dgm:prSet presAssocID="{9BEF0595-654D-4704-A1A8-60BE9FC070D2}" presName="bgRect" presStyleLbl="bgShp" presStyleIdx="0" presStyleCnt="4"/>
      <dgm:spPr/>
    </dgm:pt>
    <dgm:pt modelId="{2B8FFAAE-F6A3-43EA-B24F-F75811C744E7}" type="pres">
      <dgm:prSet presAssocID="{9BEF0595-654D-4704-A1A8-60BE9FC070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11B0B45-C43F-4F39-96FF-AC33399821F8}" type="pres">
      <dgm:prSet presAssocID="{9BEF0595-654D-4704-A1A8-60BE9FC070D2}" presName="spaceRect" presStyleCnt="0"/>
      <dgm:spPr/>
    </dgm:pt>
    <dgm:pt modelId="{8A2100DF-33E0-4D9A-AD50-9E5139DAF732}" type="pres">
      <dgm:prSet presAssocID="{9BEF0595-654D-4704-A1A8-60BE9FC070D2}" presName="parTx" presStyleLbl="revTx" presStyleIdx="0" presStyleCnt="4">
        <dgm:presLayoutVars>
          <dgm:chMax val="0"/>
          <dgm:chPref val="0"/>
        </dgm:presLayoutVars>
      </dgm:prSet>
      <dgm:spPr/>
    </dgm:pt>
    <dgm:pt modelId="{E6543957-95C1-4A6C-AF96-091F3069DFAA}" type="pres">
      <dgm:prSet presAssocID="{E0A9FD7E-BD20-49F4-9D5D-C71CA746C1A0}" presName="sibTrans" presStyleCnt="0"/>
      <dgm:spPr/>
    </dgm:pt>
    <dgm:pt modelId="{DF68B900-D911-4B90-BA6C-0F7EBEA4E6EA}" type="pres">
      <dgm:prSet presAssocID="{0C597586-0FBF-46B6-8329-5728D6C3773A}" presName="compNode" presStyleCnt="0"/>
      <dgm:spPr/>
    </dgm:pt>
    <dgm:pt modelId="{188FB732-73E2-4378-A981-6A93979E567A}" type="pres">
      <dgm:prSet presAssocID="{0C597586-0FBF-46B6-8329-5728D6C3773A}" presName="bgRect" presStyleLbl="bgShp" presStyleIdx="1" presStyleCnt="4"/>
      <dgm:spPr/>
    </dgm:pt>
    <dgm:pt modelId="{2E7BB1B7-EADB-42E1-9510-87211A5F6860}" type="pres">
      <dgm:prSet presAssocID="{0C597586-0FBF-46B6-8329-5728D6C377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809BAB6-96C3-4B8E-81F4-A20CEA19CB85}" type="pres">
      <dgm:prSet presAssocID="{0C597586-0FBF-46B6-8329-5728D6C3773A}" presName="spaceRect" presStyleCnt="0"/>
      <dgm:spPr/>
    </dgm:pt>
    <dgm:pt modelId="{6BA5CB3D-F4D6-453C-8F52-76D565CFF507}" type="pres">
      <dgm:prSet presAssocID="{0C597586-0FBF-46B6-8329-5728D6C3773A}" presName="parTx" presStyleLbl="revTx" presStyleIdx="1" presStyleCnt="4">
        <dgm:presLayoutVars>
          <dgm:chMax val="0"/>
          <dgm:chPref val="0"/>
        </dgm:presLayoutVars>
      </dgm:prSet>
      <dgm:spPr/>
    </dgm:pt>
    <dgm:pt modelId="{6AF25AEE-4BA9-4A8A-B434-0F610FFA698C}" type="pres">
      <dgm:prSet presAssocID="{28AB38AC-DD67-43C7-85B9-A337D23AF1EF}" presName="sibTrans" presStyleCnt="0"/>
      <dgm:spPr/>
    </dgm:pt>
    <dgm:pt modelId="{F0EA8DCF-3627-430A-89A4-71374343388F}" type="pres">
      <dgm:prSet presAssocID="{01CA8F7F-B448-4D34-9BD5-56A0CE88D034}" presName="compNode" presStyleCnt="0"/>
      <dgm:spPr/>
    </dgm:pt>
    <dgm:pt modelId="{88001C25-B792-49F2-A570-8BB058AFD0CE}" type="pres">
      <dgm:prSet presAssocID="{01CA8F7F-B448-4D34-9BD5-56A0CE88D034}" presName="bgRect" presStyleLbl="bgShp" presStyleIdx="2" presStyleCnt="4"/>
      <dgm:spPr/>
    </dgm:pt>
    <dgm:pt modelId="{7251D68F-C225-40B3-A7E3-2AFD2041786A}" type="pres">
      <dgm:prSet presAssocID="{01CA8F7F-B448-4D34-9BD5-56A0CE88D0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7BFEB4F-672D-4B2A-BB17-9A008ABDEC46}" type="pres">
      <dgm:prSet presAssocID="{01CA8F7F-B448-4D34-9BD5-56A0CE88D034}" presName="spaceRect" presStyleCnt="0"/>
      <dgm:spPr/>
    </dgm:pt>
    <dgm:pt modelId="{C244DC52-C7A1-4F64-ACA3-00327669D9E3}" type="pres">
      <dgm:prSet presAssocID="{01CA8F7F-B448-4D34-9BD5-56A0CE88D034}" presName="parTx" presStyleLbl="revTx" presStyleIdx="2" presStyleCnt="4">
        <dgm:presLayoutVars>
          <dgm:chMax val="0"/>
          <dgm:chPref val="0"/>
        </dgm:presLayoutVars>
      </dgm:prSet>
      <dgm:spPr/>
    </dgm:pt>
    <dgm:pt modelId="{2BC4A926-B64C-48A4-B2C4-6BB919111713}" type="pres">
      <dgm:prSet presAssocID="{D1BC23E4-542E-454F-991B-04416CD24EDA}" presName="sibTrans" presStyleCnt="0"/>
      <dgm:spPr/>
    </dgm:pt>
    <dgm:pt modelId="{6EB9F4ED-B25E-4081-BCD3-F015C782DCF1}" type="pres">
      <dgm:prSet presAssocID="{6ACC70A0-D5C1-42E3-A7EC-A7E2ECA5765F}" presName="compNode" presStyleCnt="0"/>
      <dgm:spPr/>
    </dgm:pt>
    <dgm:pt modelId="{7B1A0450-EECC-471C-B2F2-2B7765EC88D2}" type="pres">
      <dgm:prSet presAssocID="{6ACC70A0-D5C1-42E3-A7EC-A7E2ECA5765F}" presName="bgRect" presStyleLbl="bgShp" presStyleIdx="3" presStyleCnt="4"/>
      <dgm:spPr/>
    </dgm:pt>
    <dgm:pt modelId="{96EE6D2F-B3A4-47E0-8514-D67A061E30AA}" type="pres">
      <dgm:prSet presAssocID="{6ACC70A0-D5C1-42E3-A7EC-A7E2ECA576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C4A79AAA-CFCF-42CE-B5C0-54B11887CAC8}" type="pres">
      <dgm:prSet presAssocID="{6ACC70A0-D5C1-42E3-A7EC-A7E2ECA5765F}" presName="spaceRect" presStyleCnt="0"/>
      <dgm:spPr/>
    </dgm:pt>
    <dgm:pt modelId="{6DC065AE-285D-47B2-9339-D94CB2B3E5E7}" type="pres">
      <dgm:prSet presAssocID="{6ACC70A0-D5C1-42E3-A7EC-A7E2ECA5765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10636F-E616-4157-9B61-3FAC2148DAA1}" srcId="{9C0FFA4E-2E63-486F-BFFB-A5F1EA2DA2FF}" destId="{6ACC70A0-D5C1-42E3-A7EC-A7E2ECA5765F}" srcOrd="3" destOrd="0" parTransId="{2EA602D4-F0F3-47E3-B36E-D563EAAE727E}" sibTransId="{3BE94411-B9CB-49CA-864A-064A22F1581A}"/>
    <dgm:cxn modelId="{EE60774F-DB74-496D-B132-110538C38374}" srcId="{9C0FFA4E-2E63-486F-BFFB-A5F1EA2DA2FF}" destId="{01CA8F7F-B448-4D34-9BD5-56A0CE88D034}" srcOrd="2" destOrd="0" parTransId="{02DAE880-2A22-451F-AF7C-0D2B4D4E8F4D}" sibTransId="{D1BC23E4-542E-454F-991B-04416CD24EDA}"/>
    <dgm:cxn modelId="{1BB06171-DB30-4FCD-A3C0-2044E69F59D6}" type="presOf" srcId="{0C597586-0FBF-46B6-8329-5728D6C3773A}" destId="{6BA5CB3D-F4D6-453C-8F52-76D565CFF507}" srcOrd="0" destOrd="0" presId="urn:microsoft.com/office/officeart/2018/2/layout/IconVerticalSolidList"/>
    <dgm:cxn modelId="{BDE8D251-EDD6-4AB3-A1C5-C6D92CF7CED4}" srcId="{9C0FFA4E-2E63-486F-BFFB-A5F1EA2DA2FF}" destId="{0C597586-0FBF-46B6-8329-5728D6C3773A}" srcOrd="1" destOrd="0" parTransId="{5ED8EC4E-E120-464C-901A-941BEB25FB23}" sibTransId="{28AB38AC-DD67-43C7-85B9-A337D23AF1EF}"/>
    <dgm:cxn modelId="{D5FFBD5A-AD25-4F11-9E9C-5D70F8E8F9BB}" type="presOf" srcId="{9C0FFA4E-2E63-486F-BFFB-A5F1EA2DA2FF}" destId="{9FE7FC75-EF18-4679-BAAC-16D786E2C676}" srcOrd="0" destOrd="0" presId="urn:microsoft.com/office/officeart/2018/2/layout/IconVerticalSolidList"/>
    <dgm:cxn modelId="{8DE22F8B-5532-4FFF-A3FE-D8819F3A52F9}" type="presOf" srcId="{6ACC70A0-D5C1-42E3-A7EC-A7E2ECA5765F}" destId="{6DC065AE-285D-47B2-9339-D94CB2B3E5E7}" srcOrd="0" destOrd="0" presId="urn:microsoft.com/office/officeart/2018/2/layout/IconVerticalSolidList"/>
    <dgm:cxn modelId="{EE84E3BE-5A8F-4970-A08A-1ABD67058D0E}" type="presOf" srcId="{01CA8F7F-B448-4D34-9BD5-56A0CE88D034}" destId="{C244DC52-C7A1-4F64-ACA3-00327669D9E3}" srcOrd="0" destOrd="0" presId="urn:microsoft.com/office/officeart/2018/2/layout/IconVerticalSolidList"/>
    <dgm:cxn modelId="{AAC8FAC0-A671-40C8-BD63-C6F5A4E26D99}" srcId="{9C0FFA4E-2E63-486F-BFFB-A5F1EA2DA2FF}" destId="{9BEF0595-654D-4704-A1A8-60BE9FC070D2}" srcOrd="0" destOrd="0" parTransId="{9940064A-B138-4CDD-884B-291545662E91}" sibTransId="{E0A9FD7E-BD20-49F4-9D5D-C71CA746C1A0}"/>
    <dgm:cxn modelId="{2DFCC1CD-32E3-400A-9A09-61DD69974616}" type="presOf" srcId="{9BEF0595-654D-4704-A1A8-60BE9FC070D2}" destId="{8A2100DF-33E0-4D9A-AD50-9E5139DAF732}" srcOrd="0" destOrd="0" presId="urn:microsoft.com/office/officeart/2018/2/layout/IconVerticalSolidList"/>
    <dgm:cxn modelId="{A5301131-034A-4A28-A3BC-218A65FAE0DC}" type="presParOf" srcId="{9FE7FC75-EF18-4679-BAAC-16D786E2C676}" destId="{5E955B8E-920F-4903-A1E6-710F1B2B5FAF}" srcOrd="0" destOrd="0" presId="urn:microsoft.com/office/officeart/2018/2/layout/IconVerticalSolidList"/>
    <dgm:cxn modelId="{CBB61CC7-94C3-46F5-9983-AEE8E3685411}" type="presParOf" srcId="{5E955B8E-920F-4903-A1E6-710F1B2B5FAF}" destId="{1786DBAC-52D2-4078-BBDA-2742C9FB15EC}" srcOrd="0" destOrd="0" presId="urn:microsoft.com/office/officeart/2018/2/layout/IconVerticalSolidList"/>
    <dgm:cxn modelId="{599E7FB8-1B39-459D-A1BD-1C7F40039472}" type="presParOf" srcId="{5E955B8E-920F-4903-A1E6-710F1B2B5FAF}" destId="{2B8FFAAE-F6A3-43EA-B24F-F75811C744E7}" srcOrd="1" destOrd="0" presId="urn:microsoft.com/office/officeart/2018/2/layout/IconVerticalSolidList"/>
    <dgm:cxn modelId="{7F59FA2F-6055-4B98-9D91-99E60DA78E58}" type="presParOf" srcId="{5E955B8E-920F-4903-A1E6-710F1B2B5FAF}" destId="{111B0B45-C43F-4F39-96FF-AC33399821F8}" srcOrd="2" destOrd="0" presId="urn:microsoft.com/office/officeart/2018/2/layout/IconVerticalSolidList"/>
    <dgm:cxn modelId="{0C935E82-E692-4245-BBA9-39681BD8EC0C}" type="presParOf" srcId="{5E955B8E-920F-4903-A1E6-710F1B2B5FAF}" destId="{8A2100DF-33E0-4D9A-AD50-9E5139DAF732}" srcOrd="3" destOrd="0" presId="urn:microsoft.com/office/officeart/2018/2/layout/IconVerticalSolidList"/>
    <dgm:cxn modelId="{AB960571-3DC9-48F2-B4B4-C2EC12E5CA03}" type="presParOf" srcId="{9FE7FC75-EF18-4679-BAAC-16D786E2C676}" destId="{E6543957-95C1-4A6C-AF96-091F3069DFAA}" srcOrd="1" destOrd="0" presId="urn:microsoft.com/office/officeart/2018/2/layout/IconVerticalSolidList"/>
    <dgm:cxn modelId="{58AA7953-0A74-475A-8EF3-8B1E9D490B67}" type="presParOf" srcId="{9FE7FC75-EF18-4679-BAAC-16D786E2C676}" destId="{DF68B900-D911-4B90-BA6C-0F7EBEA4E6EA}" srcOrd="2" destOrd="0" presId="urn:microsoft.com/office/officeart/2018/2/layout/IconVerticalSolidList"/>
    <dgm:cxn modelId="{20AE4F0B-3F5C-46FB-ABC9-EEC118F0A7A6}" type="presParOf" srcId="{DF68B900-D911-4B90-BA6C-0F7EBEA4E6EA}" destId="{188FB732-73E2-4378-A981-6A93979E567A}" srcOrd="0" destOrd="0" presId="urn:microsoft.com/office/officeart/2018/2/layout/IconVerticalSolidList"/>
    <dgm:cxn modelId="{A46552BA-F4F7-41C2-8A35-D6C55A1B85DA}" type="presParOf" srcId="{DF68B900-D911-4B90-BA6C-0F7EBEA4E6EA}" destId="{2E7BB1B7-EADB-42E1-9510-87211A5F6860}" srcOrd="1" destOrd="0" presId="urn:microsoft.com/office/officeart/2018/2/layout/IconVerticalSolidList"/>
    <dgm:cxn modelId="{3AE96BE1-70CA-4772-89BF-ED31D565FD81}" type="presParOf" srcId="{DF68B900-D911-4B90-BA6C-0F7EBEA4E6EA}" destId="{2809BAB6-96C3-4B8E-81F4-A20CEA19CB85}" srcOrd="2" destOrd="0" presId="urn:microsoft.com/office/officeart/2018/2/layout/IconVerticalSolidList"/>
    <dgm:cxn modelId="{4427A4A4-DE27-45B1-BFA1-3A8C5274722F}" type="presParOf" srcId="{DF68B900-D911-4B90-BA6C-0F7EBEA4E6EA}" destId="{6BA5CB3D-F4D6-453C-8F52-76D565CFF507}" srcOrd="3" destOrd="0" presId="urn:microsoft.com/office/officeart/2018/2/layout/IconVerticalSolidList"/>
    <dgm:cxn modelId="{80208703-5C77-4A92-A91E-164FC272E3C7}" type="presParOf" srcId="{9FE7FC75-EF18-4679-BAAC-16D786E2C676}" destId="{6AF25AEE-4BA9-4A8A-B434-0F610FFA698C}" srcOrd="3" destOrd="0" presId="urn:microsoft.com/office/officeart/2018/2/layout/IconVerticalSolidList"/>
    <dgm:cxn modelId="{84A97D82-88E4-4ADE-92E9-156F7A1707D2}" type="presParOf" srcId="{9FE7FC75-EF18-4679-BAAC-16D786E2C676}" destId="{F0EA8DCF-3627-430A-89A4-71374343388F}" srcOrd="4" destOrd="0" presId="urn:microsoft.com/office/officeart/2018/2/layout/IconVerticalSolidList"/>
    <dgm:cxn modelId="{A6A4DE88-79D0-499F-9131-BA98F512AD3B}" type="presParOf" srcId="{F0EA8DCF-3627-430A-89A4-71374343388F}" destId="{88001C25-B792-49F2-A570-8BB058AFD0CE}" srcOrd="0" destOrd="0" presId="urn:microsoft.com/office/officeart/2018/2/layout/IconVerticalSolidList"/>
    <dgm:cxn modelId="{982E562A-D6B1-4A7F-AF13-2B1CF1A7912C}" type="presParOf" srcId="{F0EA8DCF-3627-430A-89A4-71374343388F}" destId="{7251D68F-C225-40B3-A7E3-2AFD2041786A}" srcOrd="1" destOrd="0" presId="urn:microsoft.com/office/officeart/2018/2/layout/IconVerticalSolidList"/>
    <dgm:cxn modelId="{BEA3FBE1-4E29-4467-A96B-F4AD27A489B3}" type="presParOf" srcId="{F0EA8DCF-3627-430A-89A4-71374343388F}" destId="{87BFEB4F-672D-4B2A-BB17-9A008ABDEC46}" srcOrd="2" destOrd="0" presId="urn:microsoft.com/office/officeart/2018/2/layout/IconVerticalSolidList"/>
    <dgm:cxn modelId="{3409B6A2-3C84-44C1-9FA4-B3EC4FA889BC}" type="presParOf" srcId="{F0EA8DCF-3627-430A-89A4-71374343388F}" destId="{C244DC52-C7A1-4F64-ACA3-00327669D9E3}" srcOrd="3" destOrd="0" presId="urn:microsoft.com/office/officeart/2018/2/layout/IconVerticalSolidList"/>
    <dgm:cxn modelId="{72EAE4CA-8F98-477C-9030-10C1A5C9D26B}" type="presParOf" srcId="{9FE7FC75-EF18-4679-BAAC-16D786E2C676}" destId="{2BC4A926-B64C-48A4-B2C4-6BB919111713}" srcOrd="5" destOrd="0" presId="urn:microsoft.com/office/officeart/2018/2/layout/IconVerticalSolidList"/>
    <dgm:cxn modelId="{C07C3B16-CAE7-44D7-9080-47C302E9A069}" type="presParOf" srcId="{9FE7FC75-EF18-4679-BAAC-16D786E2C676}" destId="{6EB9F4ED-B25E-4081-BCD3-F015C782DCF1}" srcOrd="6" destOrd="0" presId="urn:microsoft.com/office/officeart/2018/2/layout/IconVerticalSolidList"/>
    <dgm:cxn modelId="{D2DD08F2-D249-4BB3-9761-698FB2C2790C}" type="presParOf" srcId="{6EB9F4ED-B25E-4081-BCD3-F015C782DCF1}" destId="{7B1A0450-EECC-471C-B2F2-2B7765EC88D2}" srcOrd="0" destOrd="0" presId="urn:microsoft.com/office/officeart/2018/2/layout/IconVerticalSolidList"/>
    <dgm:cxn modelId="{E1D1B8EE-85E0-4EAC-94FD-6D34C42654F2}" type="presParOf" srcId="{6EB9F4ED-B25E-4081-BCD3-F015C782DCF1}" destId="{96EE6D2F-B3A4-47E0-8514-D67A061E30AA}" srcOrd="1" destOrd="0" presId="urn:microsoft.com/office/officeart/2018/2/layout/IconVerticalSolidList"/>
    <dgm:cxn modelId="{479C709F-149B-49A9-B6EF-9ABAF110157F}" type="presParOf" srcId="{6EB9F4ED-B25E-4081-BCD3-F015C782DCF1}" destId="{C4A79AAA-CFCF-42CE-B5C0-54B11887CAC8}" srcOrd="2" destOrd="0" presId="urn:microsoft.com/office/officeart/2018/2/layout/IconVerticalSolidList"/>
    <dgm:cxn modelId="{AFD43664-9CFB-4E77-A2A8-D64A71F658F5}" type="presParOf" srcId="{6EB9F4ED-B25E-4081-BCD3-F015C782DCF1}" destId="{6DC065AE-285D-47B2-9339-D94CB2B3E5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01BFA-5E7C-4D0D-983D-14E825FF0137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94728-FD8F-49FC-B0A4-9C632DDAACDD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baseline="0" dirty="0">
              <a:latin typeface="Times New Roman"/>
              <a:cs typeface="Times New Roman"/>
            </a:rPr>
            <a:t>Speech is the fundamental form of human communication.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176530" y="2035242"/>
        <a:ext cx="2043787" cy="720000"/>
      </dsp:txXfrm>
    </dsp:sp>
    <dsp:sp modelId="{D9483722-FD7C-40FF-9A26-D420E301BFB5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FA247-20EF-4203-84B5-C6FD740474CF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baseline="0" dirty="0">
              <a:latin typeface="Times New Roman"/>
              <a:cs typeface="Times New Roman"/>
            </a:rPr>
            <a:t>Transmits thoughts, emotions, and ideas.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2577981" y="2035242"/>
        <a:ext cx="2043787" cy="720000"/>
      </dsp:txXfrm>
    </dsp:sp>
    <dsp:sp modelId="{1727673E-1BDC-402C-BCB1-216253104348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7FE0F-BB80-44BD-9616-71DBE2776F67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baseline="0" dirty="0">
              <a:latin typeface="Times New Roman"/>
              <a:cs typeface="Times New Roman"/>
            </a:rPr>
            <a:t>Conveys responses and commands effectively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4979431" y="2035242"/>
        <a:ext cx="2043787" cy="720000"/>
      </dsp:txXfrm>
    </dsp:sp>
    <dsp:sp modelId="{4FF8717E-B844-49E1-B43A-70A70F9A455F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4CA36-4E48-4E10-8686-8A0C3A08DD09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baseline="0" dirty="0">
              <a:latin typeface="Times New Roman"/>
              <a:cs typeface="Times New Roman"/>
            </a:rPr>
            <a:t>Defines individuals and enables social integration.</a:t>
          </a:r>
          <a:endParaRPr lang="en-US" sz="1700" kern="1200" dirty="0">
            <a:latin typeface="Times New Roman"/>
            <a:cs typeface="Times New Roman"/>
          </a:endParaRPr>
        </a:p>
      </dsp:txBody>
      <dsp:txXfrm>
        <a:off x="7380881" y="2035242"/>
        <a:ext cx="20437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FF76C-2269-4C70-A720-216AD4D1C510}">
      <dsp:nvSpPr>
        <dsp:cNvPr id="0" name=""/>
        <dsp:cNvSpPr/>
      </dsp:nvSpPr>
      <dsp:spPr>
        <a:xfrm>
          <a:off x="616669" y="117494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573EC-90B9-4393-93D8-C6C532B80F44}">
      <dsp:nvSpPr>
        <dsp:cNvPr id="0" name=""/>
        <dsp:cNvSpPr/>
      </dsp:nvSpPr>
      <dsp:spPr>
        <a:xfrm>
          <a:off x="121669" y="22551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Inner speech refers to the silent, self-directed conversation individuals have within their minds.</a:t>
          </a:r>
          <a:endParaRPr lang="en-US" sz="1300" kern="1200"/>
        </a:p>
      </dsp:txBody>
      <dsp:txXfrm>
        <a:off x="121669" y="2255107"/>
        <a:ext cx="1800000" cy="720000"/>
      </dsp:txXfrm>
    </dsp:sp>
    <dsp:sp modelId="{154314EE-FE1C-4101-BA48-E3302F831A9A}">
      <dsp:nvSpPr>
        <dsp:cNvPr id="0" name=""/>
        <dsp:cNvSpPr/>
      </dsp:nvSpPr>
      <dsp:spPr>
        <a:xfrm>
          <a:off x="2731669" y="117494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5796D-6CA0-488F-BDE7-DEBC69DAC77A}">
      <dsp:nvSpPr>
        <dsp:cNvPr id="0" name=""/>
        <dsp:cNvSpPr/>
      </dsp:nvSpPr>
      <dsp:spPr>
        <a:xfrm>
          <a:off x="2236669" y="22551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Crucial for problem-solving, decision-making, and planning.</a:t>
          </a:r>
          <a:endParaRPr lang="en-US" sz="1300" kern="1200"/>
        </a:p>
      </dsp:txBody>
      <dsp:txXfrm>
        <a:off x="2236669" y="2255107"/>
        <a:ext cx="1800000" cy="720000"/>
      </dsp:txXfrm>
    </dsp:sp>
    <dsp:sp modelId="{B82453E6-DD97-4C54-A408-68DF115C0DBF}">
      <dsp:nvSpPr>
        <dsp:cNvPr id="0" name=""/>
        <dsp:cNvSpPr/>
      </dsp:nvSpPr>
      <dsp:spPr>
        <a:xfrm>
          <a:off x="4846669" y="117494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9D33A-31C9-4EA2-A23F-669DA436B030}">
      <dsp:nvSpPr>
        <dsp:cNvPr id="0" name=""/>
        <dsp:cNvSpPr/>
      </dsp:nvSpPr>
      <dsp:spPr>
        <a:xfrm>
          <a:off x="4351669" y="22551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 Allows for structuring and organizing thoughts before external expression.</a:t>
          </a:r>
          <a:endParaRPr lang="en-US" sz="1300" kern="1200"/>
        </a:p>
      </dsp:txBody>
      <dsp:txXfrm>
        <a:off x="4351669" y="2255107"/>
        <a:ext cx="1800000" cy="720000"/>
      </dsp:txXfrm>
    </dsp:sp>
    <dsp:sp modelId="{E97D404B-BDF3-4D18-B7EC-8EA47176B1D4}">
      <dsp:nvSpPr>
        <dsp:cNvPr id="0" name=""/>
        <dsp:cNvSpPr/>
      </dsp:nvSpPr>
      <dsp:spPr>
        <a:xfrm>
          <a:off x="6961669" y="117494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0E0A0-E149-4559-B6D4-7074A77E76F6}">
      <dsp:nvSpPr>
        <dsp:cNvPr id="0" name=""/>
        <dsp:cNvSpPr/>
      </dsp:nvSpPr>
      <dsp:spPr>
        <a:xfrm>
          <a:off x="6466669" y="22551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 Helps manage feelings and self-awareness through self-talk.</a:t>
          </a:r>
          <a:endParaRPr lang="en-US" sz="1300" kern="1200"/>
        </a:p>
      </dsp:txBody>
      <dsp:txXfrm>
        <a:off x="6466669" y="2255107"/>
        <a:ext cx="1800000" cy="720000"/>
      </dsp:txXfrm>
    </dsp:sp>
    <dsp:sp modelId="{D83AE3C0-417B-4A5E-9D24-7EB57EE612CF}">
      <dsp:nvSpPr>
        <dsp:cNvPr id="0" name=""/>
        <dsp:cNvSpPr/>
      </dsp:nvSpPr>
      <dsp:spPr>
        <a:xfrm>
          <a:off x="9076669" y="117494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9CC6-69FF-4625-B489-46AD91C36F72}">
      <dsp:nvSpPr>
        <dsp:cNvPr id="0" name=""/>
        <dsp:cNvSpPr/>
      </dsp:nvSpPr>
      <dsp:spPr>
        <a:xfrm>
          <a:off x="8581669" y="22551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baseline="0"/>
            <a:t> Supports memory consolidation and comprehension of information.</a:t>
          </a:r>
          <a:endParaRPr lang="en-US" sz="1300" kern="1200"/>
        </a:p>
      </dsp:txBody>
      <dsp:txXfrm>
        <a:off x="8581669" y="2255107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67DB0-E705-4702-9806-9AF952EBECD9}">
      <dsp:nvSpPr>
        <dsp:cNvPr id="0" name=""/>
        <dsp:cNvSpPr/>
      </dsp:nvSpPr>
      <dsp:spPr>
        <a:xfrm>
          <a:off x="0" y="0"/>
          <a:ext cx="94192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4537E-30D6-41CC-834E-A23C7B29EBE4}">
      <dsp:nvSpPr>
        <dsp:cNvPr id="0" name=""/>
        <dsp:cNvSpPr/>
      </dsp:nvSpPr>
      <dsp:spPr>
        <a:xfrm>
          <a:off x="0" y="0"/>
          <a:ext cx="9419230" cy="8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baseline="0" dirty="0"/>
            <a:t>Study: Wang et al. </a:t>
          </a:r>
          <a:r>
            <a:rPr lang="en-GB" sz="2100" kern="1200" baseline="0" dirty="0">
              <a:latin typeface="Franklin Gothic Book" panose="020B0503020102020204"/>
            </a:rPr>
            <a:t>[1]</a:t>
          </a:r>
          <a:r>
            <a:rPr lang="en-GB" sz="2100" kern="1200" baseline="0" dirty="0"/>
            <a:t> focused on recognizing imagined Chinese characters for "left" and "Right"</a:t>
          </a:r>
          <a:endParaRPr lang="en-US" sz="2100" kern="1200" dirty="0"/>
        </a:p>
      </dsp:txBody>
      <dsp:txXfrm>
        <a:off x="0" y="0"/>
        <a:ext cx="9419230" cy="866917"/>
      </dsp:txXfrm>
    </dsp:sp>
    <dsp:sp modelId="{9492C596-B1FF-4FE0-B146-6F4D56F0DA10}">
      <dsp:nvSpPr>
        <dsp:cNvPr id="0" name=""/>
        <dsp:cNvSpPr/>
      </dsp:nvSpPr>
      <dsp:spPr>
        <a:xfrm>
          <a:off x="0" y="866917"/>
          <a:ext cx="94192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8D6EB-AB9A-46B0-A730-05FFA1F2C655}">
      <dsp:nvSpPr>
        <dsp:cNvPr id="0" name=""/>
        <dsp:cNvSpPr/>
      </dsp:nvSpPr>
      <dsp:spPr>
        <a:xfrm>
          <a:off x="0" y="866917"/>
          <a:ext cx="9419230" cy="8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baseline="0" dirty="0"/>
            <a:t>Experimental Setup: Eight participants mentally read the characters, distinguishing them from other states.</a:t>
          </a:r>
          <a:endParaRPr lang="en-US" sz="2100" kern="1200" dirty="0"/>
        </a:p>
      </dsp:txBody>
      <dsp:txXfrm>
        <a:off x="0" y="866917"/>
        <a:ext cx="9419230" cy="866917"/>
      </dsp:txXfrm>
    </dsp:sp>
    <dsp:sp modelId="{695A9520-FA21-43C9-BBC6-D355CE498869}">
      <dsp:nvSpPr>
        <dsp:cNvPr id="0" name=""/>
        <dsp:cNvSpPr/>
      </dsp:nvSpPr>
      <dsp:spPr>
        <a:xfrm>
          <a:off x="0" y="1733834"/>
          <a:ext cx="94192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906BC-1A2D-4A7D-961A-C40F7B5AF61E}">
      <dsp:nvSpPr>
        <dsp:cNvPr id="0" name=""/>
        <dsp:cNvSpPr/>
      </dsp:nvSpPr>
      <dsp:spPr>
        <a:xfrm>
          <a:off x="0" y="1733834"/>
          <a:ext cx="9419230" cy="8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baseline="0" dirty="0"/>
            <a:t>Signal Processing Approach: EEG feature vectors extracted using CSP technique, classified using SVM.</a:t>
          </a:r>
          <a:endParaRPr lang="en-US" sz="2100" kern="1200" dirty="0"/>
        </a:p>
      </dsp:txBody>
      <dsp:txXfrm>
        <a:off x="0" y="1733834"/>
        <a:ext cx="9419230" cy="866917"/>
      </dsp:txXfrm>
    </dsp:sp>
    <dsp:sp modelId="{D550010E-03EB-4168-85BD-B5854E04683C}">
      <dsp:nvSpPr>
        <dsp:cNvPr id="0" name=""/>
        <dsp:cNvSpPr/>
      </dsp:nvSpPr>
      <dsp:spPr>
        <a:xfrm>
          <a:off x="0" y="2600752"/>
          <a:ext cx="94192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2011C-AF67-442B-9ED8-B9BAC31C6A0A}">
      <dsp:nvSpPr>
        <dsp:cNvPr id="0" name=""/>
        <dsp:cNvSpPr/>
      </dsp:nvSpPr>
      <dsp:spPr>
        <a:xfrm>
          <a:off x="0" y="2600752"/>
          <a:ext cx="9419230" cy="86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baseline="0" dirty="0"/>
            <a:t>Accurate Classification: Achieved accuracies ranged from 73.65% to 95.76% for imagined words vs. rest state, with 82.3% mean accuracy between the two words.</a:t>
          </a:r>
          <a:endParaRPr lang="en-US" sz="2100" kern="1200" dirty="0"/>
        </a:p>
      </dsp:txBody>
      <dsp:txXfrm>
        <a:off x="0" y="2600752"/>
        <a:ext cx="9419230" cy="866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0339F-F345-4014-8153-CA0119B3ADD9}">
      <dsp:nvSpPr>
        <dsp:cNvPr id="0" name=""/>
        <dsp:cNvSpPr/>
      </dsp:nvSpPr>
      <dsp:spPr>
        <a:xfrm>
          <a:off x="26466" y="147182"/>
          <a:ext cx="1239982" cy="123998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5D633-7241-4EC0-9AB8-2F0E1BEDEE44}">
      <dsp:nvSpPr>
        <dsp:cNvPr id="0" name=""/>
        <dsp:cNvSpPr/>
      </dsp:nvSpPr>
      <dsp:spPr>
        <a:xfrm>
          <a:off x="286862" y="407578"/>
          <a:ext cx="719189" cy="719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963B-DA3A-494B-85F1-FD8426257CCA}">
      <dsp:nvSpPr>
        <dsp:cNvPr id="0" name=""/>
        <dsp:cNvSpPr/>
      </dsp:nvSpPr>
      <dsp:spPr>
        <a:xfrm>
          <a:off x="1532159" y="147182"/>
          <a:ext cx="2922816" cy="123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Franklin Gothic Book" panose="020B0503020102020204"/>
            </a:rPr>
            <a:t> </a:t>
          </a:r>
          <a:r>
            <a:rPr lang="en-US" sz="1700" kern="1200"/>
            <a:t>Study: González-Castañeda et al. </a:t>
          </a:r>
          <a:r>
            <a:rPr lang="en-US" sz="1700" kern="1200">
              <a:latin typeface="Franklin Gothic Book" panose="020B0503020102020204"/>
            </a:rPr>
            <a:t>[2]</a:t>
          </a:r>
          <a:r>
            <a:rPr lang="en-US" sz="1700" kern="1200"/>
            <a:t> employed sonification and </a:t>
          </a:r>
          <a:r>
            <a:rPr lang="en-US" sz="1700" kern="1200" err="1"/>
            <a:t>textification</a:t>
          </a:r>
          <a:r>
            <a:rPr lang="en-US" sz="1700" kern="1200"/>
            <a:t> methods to classify EEG signals as audio or text.</a:t>
          </a:r>
        </a:p>
      </dsp:txBody>
      <dsp:txXfrm>
        <a:off x="1532159" y="147182"/>
        <a:ext cx="2922816" cy="1239982"/>
      </dsp:txXfrm>
    </dsp:sp>
    <dsp:sp modelId="{BDA3537F-F2E3-4AB0-B4A8-75264D0B6400}">
      <dsp:nvSpPr>
        <dsp:cNvPr id="0" name=""/>
        <dsp:cNvSpPr/>
      </dsp:nvSpPr>
      <dsp:spPr>
        <a:xfrm>
          <a:off x="4964254" y="147182"/>
          <a:ext cx="1239982" cy="123998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AD774-18F7-4E18-8DE2-320A2B28D2D6}">
      <dsp:nvSpPr>
        <dsp:cNvPr id="0" name=""/>
        <dsp:cNvSpPr/>
      </dsp:nvSpPr>
      <dsp:spPr>
        <a:xfrm>
          <a:off x="5224650" y="407578"/>
          <a:ext cx="719189" cy="719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BF91B-DF70-47A1-834E-82F8051F5E4F}">
      <dsp:nvSpPr>
        <dsp:cNvPr id="0" name=""/>
        <dsp:cNvSpPr/>
      </dsp:nvSpPr>
      <dsp:spPr>
        <a:xfrm>
          <a:off x="6469947" y="147182"/>
          <a:ext cx="2922816" cy="123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Participant Involvement: 27 individuals imagined five words (up, down, left, right) for analysis.</a:t>
          </a:r>
        </a:p>
      </dsp:txBody>
      <dsp:txXfrm>
        <a:off x="6469947" y="147182"/>
        <a:ext cx="2922816" cy="1239982"/>
      </dsp:txXfrm>
    </dsp:sp>
    <dsp:sp modelId="{2EB62C1B-C6DF-488A-8C21-C3CF7A3ACED9}">
      <dsp:nvSpPr>
        <dsp:cNvPr id="0" name=""/>
        <dsp:cNvSpPr/>
      </dsp:nvSpPr>
      <dsp:spPr>
        <a:xfrm>
          <a:off x="26466" y="1955401"/>
          <a:ext cx="1239982" cy="123998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B41C1-9C30-45F1-9B6A-B78E4E51C20E}">
      <dsp:nvSpPr>
        <dsp:cNvPr id="0" name=""/>
        <dsp:cNvSpPr/>
      </dsp:nvSpPr>
      <dsp:spPr>
        <a:xfrm>
          <a:off x="286862" y="2215797"/>
          <a:ext cx="719189" cy="719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89F19-A5DC-45B5-947B-1F033541C725}">
      <dsp:nvSpPr>
        <dsp:cNvPr id="0" name=""/>
        <dsp:cNvSpPr/>
      </dsp:nvSpPr>
      <dsp:spPr>
        <a:xfrm>
          <a:off x="1532159" y="1955401"/>
          <a:ext cx="2922816" cy="123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Signal Processing Techniques: EEG signals were transformed using sonification and textification.</a:t>
          </a:r>
        </a:p>
      </dsp:txBody>
      <dsp:txXfrm>
        <a:off x="1532159" y="1955401"/>
        <a:ext cx="2922816" cy="1239982"/>
      </dsp:txXfrm>
    </dsp:sp>
    <dsp:sp modelId="{501748F9-DD68-493E-855A-D6520A72B5BB}">
      <dsp:nvSpPr>
        <dsp:cNvPr id="0" name=""/>
        <dsp:cNvSpPr/>
      </dsp:nvSpPr>
      <dsp:spPr>
        <a:xfrm>
          <a:off x="4964254" y="1955401"/>
          <a:ext cx="1239982" cy="123998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BE4C0-BB60-4AE5-AEEA-53754E8BEC49}">
      <dsp:nvSpPr>
        <dsp:cNvPr id="0" name=""/>
        <dsp:cNvSpPr/>
      </dsp:nvSpPr>
      <dsp:spPr>
        <a:xfrm>
          <a:off x="5224650" y="2215797"/>
          <a:ext cx="719189" cy="719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AFF0B-4157-43CB-8242-031F5AEF0694}">
      <dsp:nvSpPr>
        <dsp:cNvPr id="0" name=""/>
        <dsp:cNvSpPr/>
      </dsp:nvSpPr>
      <dsp:spPr>
        <a:xfrm>
          <a:off x="6469947" y="1955401"/>
          <a:ext cx="2922816" cy="123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Accuracy: EEG textified signals achieved an average accuracy of 83.34% in classification.</a:t>
          </a:r>
        </a:p>
      </dsp:txBody>
      <dsp:txXfrm>
        <a:off x="6469947" y="1955401"/>
        <a:ext cx="2922816" cy="1239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D8429-BFC8-4874-8D9E-25DFD60349DB}">
      <dsp:nvSpPr>
        <dsp:cNvPr id="0" name=""/>
        <dsp:cNvSpPr/>
      </dsp:nvSpPr>
      <dsp:spPr>
        <a:xfrm>
          <a:off x="26466" y="147182"/>
          <a:ext cx="1239982" cy="123998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6C9C7-98A9-4BCF-861A-A1EEAABB70C1}">
      <dsp:nvSpPr>
        <dsp:cNvPr id="0" name=""/>
        <dsp:cNvSpPr/>
      </dsp:nvSpPr>
      <dsp:spPr>
        <a:xfrm>
          <a:off x="286862" y="407578"/>
          <a:ext cx="719189" cy="719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5FDA4-62F0-4ABC-B557-E2AF7FEFC5F8}">
      <dsp:nvSpPr>
        <dsp:cNvPr id="0" name=""/>
        <dsp:cNvSpPr/>
      </dsp:nvSpPr>
      <dsp:spPr>
        <a:xfrm>
          <a:off x="1532159" y="147182"/>
          <a:ext cx="2922816" cy="123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Study: Salama et al. </a:t>
          </a:r>
          <a:r>
            <a:rPr lang="en-US" sz="1600" kern="1200">
              <a:latin typeface="Franklin Gothic Book" panose="020B0503020102020204"/>
            </a:rPr>
            <a:t>[3]</a:t>
          </a:r>
          <a:r>
            <a:rPr lang="en-US" sz="1600" kern="1200"/>
            <a:t> employed SVM, discriminant analysis, self-organizing map, and feed-forward back-propagation classifiers to recognize "Yes" and "No."</a:t>
          </a:r>
          <a:endParaRPr lang="en-US" sz="1600" kern="1200">
            <a:latin typeface="Franklin Gothic Book" panose="020B0503020102020204"/>
          </a:endParaRPr>
        </a:p>
      </dsp:txBody>
      <dsp:txXfrm>
        <a:off x="1532159" y="147182"/>
        <a:ext cx="2922816" cy="1239982"/>
      </dsp:txXfrm>
    </dsp:sp>
    <dsp:sp modelId="{83BD942A-21DD-4F69-985A-148C12EAEFFA}">
      <dsp:nvSpPr>
        <dsp:cNvPr id="0" name=""/>
        <dsp:cNvSpPr/>
      </dsp:nvSpPr>
      <dsp:spPr>
        <a:xfrm>
          <a:off x="4964254" y="147182"/>
          <a:ext cx="1239982" cy="123998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12304-EE13-4B86-ADDF-F1D04B59FD88}">
      <dsp:nvSpPr>
        <dsp:cNvPr id="0" name=""/>
        <dsp:cNvSpPr/>
      </dsp:nvSpPr>
      <dsp:spPr>
        <a:xfrm>
          <a:off x="5224650" y="407578"/>
          <a:ext cx="719189" cy="719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9AF33-F0D1-499C-90CD-B9BD38EC50D2}">
      <dsp:nvSpPr>
        <dsp:cNvPr id="0" name=""/>
        <dsp:cNvSpPr/>
      </dsp:nvSpPr>
      <dsp:spPr>
        <a:xfrm>
          <a:off x="6469947" y="147182"/>
          <a:ext cx="2922816" cy="123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Classifier Variation: Different classifiers used individually and in combination for identification.</a:t>
          </a:r>
        </a:p>
      </dsp:txBody>
      <dsp:txXfrm>
        <a:off x="6469947" y="147182"/>
        <a:ext cx="2922816" cy="1239982"/>
      </dsp:txXfrm>
    </dsp:sp>
    <dsp:sp modelId="{E2B384AD-3C74-4A94-A50C-8A660CFDCC08}">
      <dsp:nvSpPr>
        <dsp:cNvPr id="0" name=""/>
        <dsp:cNvSpPr/>
      </dsp:nvSpPr>
      <dsp:spPr>
        <a:xfrm>
          <a:off x="26466" y="1955401"/>
          <a:ext cx="1239982" cy="123998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6761F-9562-4112-8E79-13C9DDFBB307}">
      <dsp:nvSpPr>
        <dsp:cNvPr id="0" name=""/>
        <dsp:cNvSpPr/>
      </dsp:nvSpPr>
      <dsp:spPr>
        <a:xfrm>
          <a:off x="286862" y="2215797"/>
          <a:ext cx="719189" cy="719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090D3-CC98-4AEE-86E1-56A296AE88E4}">
      <dsp:nvSpPr>
        <dsp:cNvPr id="0" name=""/>
        <dsp:cNvSpPr/>
      </dsp:nvSpPr>
      <dsp:spPr>
        <a:xfrm>
          <a:off x="1532159" y="1955401"/>
          <a:ext cx="2922816" cy="123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Collection: Seven subjects' EEG data collected using a single electrode EEG device.</a:t>
          </a:r>
        </a:p>
      </dsp:txBody>
      <dsp:txXfrm>
        <a:off x="1532159" y="1955401"/>
        <a:ext cx="2922816" cy="1239982"/>
      </dsp:txXfrm>
    </dsp:sp>
    <dsp:sp modelId="{FEF3EB71-B36F-4AB1-93BC-B4465FB86CE2}">
      <dsp:nvSpPr>
        <dsp:cNvPr id="0" name=""/>
        <dsp:cNvSpPr/>
      </dsp:nvSpPr>
      <dsp:spPr>
        <a:xfrm>
          <a:off x="4964254" y="1955401"/>
          <a:ext cx="1239982" cy="1239982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16FA6-34D8-4B8C-9830-010A8D3B412A}">
      <dsp:nvSpPr>
        <dsp:cNvPr id="0" name=""/>
        <dsp:cNvSpPr/>
      </dsp:nvSpPr>
      <dsp:spPr>
        <a:xfrm>
          <a:off x="5224650" y="2215797"/>
          <a:ext cx="719189" cy="719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55387-D00E-4F0D-B531-2E2EA78BBE10}">
      <dsp:nvSpPr>
        <dsp:cNvPr id="0" name=""/>
        <dsp:cNvSpPr/>
      </dsp:nvSpPr>
      <dsp:spPr>
        <a:xfrm>
          <a:off x="6469947" y="1955401"/>
          <a:ext cx="2922816" cy="1239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Modest Accuracy: Achieved accuracy ranged between 57% and 59% for word recognition</a:t>
          </a:r>
        </a:p>
      </dsp:txBody>
      <dsp:txXfrm>
        <a:off x="6469947" y="1955401"/>
        <a:ext cx="2922816" cy="1239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08C14-B1DD-4941-94DF-CC974E8BF9E8}">
      <dsp:nvSpPr>
        <dsp:cNvPr id="0" name=""/>
        <dsp:cNvSpPr/>
      </dsp:nvSpPr>
      <dsp:spPr>
        <a:xfrm>
          <a:off x="0" y="1214"/>
          <a:ext cx="70092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686B7-6825-4450-B6E3-E4D87C7EC9AF}">
      <dsp:nvSpPr>
        <dsp:cNvPr id="0" name=""/>
        <dsp:cNvSpPr/>
      </dsp:nvSpPr>
      <dsp:spPr>
        <a:xfrm>
          <a:off x="0" y="1214"/>
          <a:ext cx="7009240" cy="82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Franklin Gothic Book" panose="020B0503020102020204"/>
            </a:rPr>
            <a:t>Study</a:t>
          </a:r>
          <a:r>
            <a:rPr lang="en-US" sz="1900" kern="1200" dirty="0"/>
            <a:t>: </a:t>
          </a:r>
          <a:r>
            <a:rPr lang="en-US" sz="1900" kern="1200" dirty="0" err="1"/>
            <a:t>Mohanchandra</a:t>
          </a:r>
          <a:r>
            <a:rPr lang="en-US" sz="1900" kern="1200" dirty="0"/>
            <a:t> et al. </a:t>
          </a:r>
          <a:r>
            <a:rPr lang="en-US" sz="1900" kern="1200" dirty="0">
              <a:latin typeface="Franklin Gothic Book" panose="020B0503020102020204"/>
            </a:rPr>
            <a:t>[4]</a:t>
          </a:r>
          <a:r>
            <a:rPr lang="en-US" sz="1900" kern="1200" dirty="0"/>
            <a:t> designed a one-against-all multiclass SVM classifier for distinguishing five subvocalized words.</a:t>
          </a:r>
          <a:endParaRPr lang="en-US" sz="1900" kern="1200" dirty="0">
            <a:latin typeface="Franklin Gothic Book" panose="020B0503020102020204"/>
          </a:endParaRPr>
        </a:p>
      </dsp:txBody>
      <dsp:txXfrm>
        <a:off x="0" y="1214"/>
        <a:ext cx="7009240" cy="828304"/>
      </dsp:txXfrm>
    </dsp:sp>
    <dsp:sp modelId="{10DDF34F-3BA5-4A17-9966-285031BF6A4D}">
      <dsp:nvSpPr>
        <dsp:cNvPr id="0" name=""/>
        <dsp:cNvSpPr/>
      </dsp:nvSpPr>
      <dsp:spPr>
        <a:xfrm>
          <a:off x="0" y="829518"/>
          <a:ext cx="70092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E6A2B-66DA-44BB-8486-C1E159ACEBC3}">
      <dsp:nvSpPr>
        <dsp:cNvPr id="0" name=""/>
        <dsp:cNvSpPr/>
      </dsp:nvSpPr>
      <dsp:spPr>
        <a:xfrm>
          <a:off x="0" y="829518"/>
          <a:ext cx="7009240" cy="82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Word Set: Words included "water," "help," "thanks," "food," and "stop."</a:t>
          </a:r>
        </a:p>
      </dsp:txBody>
      <dsp:txXfrm>
        <a:off x="0" y="829518"/>
        <a:ext cx="7009240" cy="828304"/>
      </dsp:txXfrm>
    </dsp:sp>
    <dsp:sp modelId="{D550010E-03EB-4168-85BD-B5854E04683C}">
      <dsp:nvSpPr>
        <dsp:cNvPr id="0" name=""/>
        <dsp:cNvSpPr/>
      </dsp:nvSpPr>
      <dsp:spPr>
        <a:xfrm>
          <a:off x="0" y="1657823"/>
          <a:ext cx="70092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2011C-AF67-442B-9ED8-B9BAC31C6A0A}">
      <dsp:nvSpPr>
        <dsp:cNvPr id="0" name=""/>
        <dsp:cNvSpPr/>
      </dsp:nvSpPr>
      <dsp:spPr>
        <a:xfrm>
          <a:off x="0" y="1657823"/>
          <a:ext cx="7009240" cy="82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Accuracy Range: Reported accuracy spanned from 60% to 92% for word differentiation.</a:t>
          </a:r>
        </a:p>
      </dsp:txBody>
      <dsp:txXfrm>
        <a:off x="0" y="1657823"/>
        <a:ext cx="7009240" cy="8283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A6363-205A-4182-805D-61DA62E7F0A8}">
      <dsp:nvSpPr>
        <dsp:cNvPr id="0" name=""/>
        <dsp:cNvSpPr/>
      </dsp:nvSpPr>
      <dsp:spPr>
        <a:xfrm>
          <a:off x="0" y="680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ABCBF-875E-477D-A28C-821F1A99BEAC}">
      <dsp:nvSpPr>
        <dsp:cNvPr id="0" name=""/>
        <dsp:cNvSpPr/>
      </dsp:nvSpPr>
      <dsp:spPr>
        <a:xfrm>
          <a:off x="481961" y="359164"/>
          <a:ext cx="876294" cy="876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6873-60AB-43E6-861E-FE3140B4094F}">
      <dsp:nvSpPr>
        <dsp:cNvPr id="0" name=""/>
        <dsp:cNvSpPr/>
      </dsp:nvSpPr>
      <dsp:spPr>
        <a:xfrm>
          <a:off x="1840218" y="680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2D Convolution by considering the data as image and got the accuracy of 26.3%</a:t>
          </a:r>
          <a:endParaRPr lang="en-US" sz="2400" kern="1200"/>
        </a:p>
      </dsp:txBody>
      <dsp:txXfrm>
        <a:off x="1840218" y="680"/>
        <a:ext cx="4119256" cy="1593262"/>
      </dsp:txXfrm>
    </dsp:sp>
    <dsp:sp modelId="{2487799C-916D-40BE-981F-F18F5BBEA403}">
      <dsp:nvSpPr>
        <dsp:cNvPr id="0" name=""/>
        <dsp:cNvSpPr/>
      </dsp:nvSpPr>
      <dsp:spPr>
        <a:xfrm>
          <a:off x="0" y="1992259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5B3AC-99B6-4523-A98B-BF66D4974381}">
      <dsp:nvSpPr>
        <dsp:cNvPr id="0" name=""/>
        <dsp:cNvSpPr/>
      </dsp:nvSpPr>
      <dsp:spPr>
        <a:xfrm>
          <a:off x="481961" y="2350743"/>
          <a:ext cx="876294" cy="876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3E158-9D47-410E-9A76-2AF86BC299A7}">
      <dsp:nvSpPr>
        <dsp:cNvPr id="0" name=""/>
        <dsp:cNvSpPr/>
      </dsp:nvSpPr>
      <dsp:spPr>
        <a:xfrm>
          <a:off x="1840218" y="1992259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1D Convolution (after converting the data into 1D) on the raw dataset, got the accuracy of 25%</a:t>
          </a:r>
          <a:endParaRPr lang="en-US" sz="2400" kern="1200"/>
        </a:p>
      </dsp:txBody>
      <dsp:txXfrm>
        <a:off x="1840218" y="1992259"/>
        <a:ext cx="4119256" cy="1593262"/>
      </dsp:txXfrm>
    </dsp:sp>
    <dsp:sp modelId="{10B7C977-1276-45E0-8683-AAD91A9A2B18}">
      <dsp:nvSpPr>
        <dsp:cNvPr id="0" name=""/>
        <dsp:cNvSpPr/>
      </dsp:nvSpPr>
      <dsp:spPr>
        <a:xfrm>
          <a:off x="0" y="3983837"/>
          <a:ext cx="5959475" cy="15932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678BD-B440-4ADB-B70B-EC849C77045D}">
      <dsp:nvSpPr>
        <dsp:cNvPr id="0" name=""/>
        <dsp:cNvSpPr/>
      </dsp:nvSpPr>
      <dsp:spPr>
        <a:xfrm>
          <a:off x="481961" y="4342321"/>
          <a:ext cx="876294" cy="876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7289-F456-4FA3-BFFB-2FD6C423BE38}">
      <dsp:nvSpPr>
        <dsp:cNvPr id="0" name=""/>
        <dsp:cNvSpPr/>
      </dsp:nvSpPr>
      <dsp:spPr>
        <a:xfrm>
          <a:off x="1840218" y="3983837"/>
          <a:ext cx="4119256" cy="1593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0" tIns="168620" rIns="168620" bIns="1686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baseline="0"/>
            <a:t>Applied ResNet9 architechture and got the accuracy of 26.3%</a:t>
          </a:r>
          <a:endParaRPr lang="en-US" sz="2400" kern="1200"/>
        </a:p>
      </dsp:txBody>
      <dsp:txXfrm>
        <a:off x="1840218" y="3983837"/>
        <a:ext cx="4119256" cy="15932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6DBAC-52D2-4078-BBDA-2742C9FB15EC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FFAAE-F6A3-43EA-B24F-F75811C744E7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100DF-33E0-4D9A-AD50-9E5139DAF732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/>
            <a:t>Achieved 81% accuracy  using Logistic Regression</a:t>
          </a:r>
          <a:endParaRPr lang="en-US" sz="2200" kern="1200"/>
        </a:p>
      </dsp:txBody>
      <dsp:txXfrm>
        <a:off x="1355170" y="2315"/>
        <a:ext cx="5151133" cy="1173307"/>
      </dsp:txXfrm>
    </dsp:sp>
    <dsp:sp modelId="{188FB732-73E2-4378-A981-6A93979E567A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BB1B7-EADB-42E1-9510-87211A5F6860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5CB3D-F4D6-453C-8F52-76D565CFF507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/>
            <a:t>Achieved 80% accuracy using SVC Algorithm</a:t>
          </a:r>
          <a:endParaRPr lang="en-US" sz="2200" kern="1200"/>
        </a:p>
      </dsp:txBody>
      <dsp:txXfrm>
        <a:off x="1355170" y="1468949"/>
        <a:ext cx="5151133" cy="1173307"/>
      </dsp:txXfrm>
    </dsp:sp>
    <dsp:sp modelId="{88001C25-B792-49F2-A570-8BB058AFD0CE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1D68F-C225-40B3-A7E3-2AFD2041786A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4DC52-C7A1-4F64-ACA3-00327669D9E3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/>
            <a:t>Achieved 68% accuracy using Random Forrest Classifier</a:t>
          </a:r>
          <a:endParaRPr lang="en-US" sz="2200" kern="1200"/>
        </a:p>
      </dsp:txBody>
      <dsp:txXfrm>
        <a:off x="1355170" y="2935583"/>
        <a:ext cx="5151133" cy="1173307"/>
      </dsp:txXfrm>
    </dsp:sp>
    <dsp:sp modelId="{7B1A0450-EECC-471C-B2F2-2B7765EC88D2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E6D2F-B3A4-47E0-8514-D67A061E30AA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065AE-285D-47B2-9339-D94CB2B3E5E7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/>
            <a:t>Achieved 74% accuracy using Gradient Boosting Classifier</a:t>
          </a:r>
          <a:endParaRPr lang="en-US" sz="2200" kern="1200"/>
        </a:p>
      </dsp:txBody>
      <dsp:txXfrm>
        <a:off x="1355170" y="4402217"/>
        <a:ext cx="5151133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F7A56-0E50-47A6-A328-8C580A1ED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EDA2-72E2-4574-96D0-12A27C292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66F5-374D-49A7-99F5-1063ECBDD81B}" type="datetime1">
              <a:rPr lang="en-GB" smtClean="0"/>
              <a:t>20/08/2023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B68D-D5C6-4567-954C-23ADF456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2477-4579-4CF8-A964-C749A53F9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8CEB-EDD1-480C-ACF9-58A0CE53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2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3149-8796-4615-B2BE-34BF74D18C9D}" type="datetime1">
              <a:rPr lang="en-GB" smtClean="0"/>
              <a:pPr/>
              <a:t>20/08/2023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E46-51A4-488F-821E-39D21C32669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37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E1876A-C34A-4C87-92BE-D07C074DF6C1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4B235-AB0A-4BDA-9C30-6C7DC52F1685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66E80-9F66-4B23-9F13-DB8B5CCC3213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EA5FA-A288-4274-A4C4-836962168AFC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B7A3E6-C561-42EF-BD24-5100F72104DF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81F60A-7A6C-47A5-A240-EF594737F0A6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DC2AC-E685-4712-9293-CA8070ED9286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C4C4E-80F9-463A-915B-DB91C591AC0C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9684-94BB-4B0C-AF4A-CB9E7E5BFAA8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EE774B-D0B7-47A9-A0CF-6C99222D750A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E89071-3C6F-48C6-8277-BF2D583A33FB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D2BFD511-F9D9-4C65-A972-7F7DD0F95A00}" type="datetime1">
              <a:rPr lang="en-GB" noProof="0" smtClean="0"/>
              <a:t>20/08/2023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BC131-8DD9-3D10-37E2-B6FD4549F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8" r="6247" b="624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en-GB">
                <a:solidFill>
                  <a:schemeClr val="bg2"/>
                </a:solidFill>
              </a:rPr>
              <a:t>Inner Speech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bg2"/>
                </a:solidFill>
              </a:rPr>
              <a:t>Md. Alamgir Hossain (1806186)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E53F-B8B2-4BDD-C323-5ED9E815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Related Works Contd...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CD3495B-159F-9122-C71B-B4E94C009B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7580" y="2286000"/>
          <a:ext cx="7009240" cy="2487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08DB301C-0C00-0FC3-6081-35B28D09332A}"/>
              </a:ext>
            </a:extLst>
          </p:cNvPr>
          <p:cNvSpPr txBox="1"/>
          <p:nvPr/>
        </p:nvSpPr>
        <p:spPr>
          <a:xfrm>
            <a:off x="2730208" y="5042894"/>
            <a:ext cx="6821355" cy="1146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338328">
              <a:spcAft>
                <a:spcPts val="600"/>
              </a:spcAft>
            </a:pPr>
            <a:r>
              <a:rPr lang="en-GB" sz="88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[4]      K. </a:t>
            </a:r>
            <a:r>
              <a:rPr lang="en-GB" sz="888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Mohanchandra</a:t>
            </a:r>
            <a:r>
              <a:rPr lang="en-GB" sz="88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and S. Saha, “A Communication Paradigm Using Subvocalized Speech: Translating Brain Signals into Speech,” </a:t>
            </a:r>
            <a:r>
              <a:rPr lang="en-GB" sz="888" i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Augmented Human Research</a:t>
            </a:r>
            <a:r>
              <a:rPr lang="en-GB" sz="88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vol. 1, no. 1, 2016, </a:t>
            </a:r>
            <a:r>
              <a:rPr lang="en-GB" sz="888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doi</a:t>
            </a:r>
            <a:r>
              <a:rPr lang="en-GB" sz="888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: 10.1007/s41133-016-0001-z.</a:t>
            </a:r>
            <a:endParaRPr lang="en-US" sz="1332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defTabSz="338328">
              <a:spcAft>
                <a:spcPts val="600"/>
              </a:spcAft>
            </a:pPr>
            <a:endParaRPr lang="en-GB" sz="888" kern="120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 defTabSz="338328">
              <a:spcAft>
                <a:spcPts val="600"/>
              </a:spcAft>
            </a:pPr>
            <a:endParaRPr lang="en-GB" sz="8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3131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3A296-417E-7CD8-00CD-BFC64D3B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GB" dirty="0"/>
              <a:t>Recent Works on the selected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4B04-84CC-2305-0DD4-961F8873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10454185" cy="28899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algn="just"/>
            <a:r>
              <a:rPr lang="en-GB" sz="2200" b="1" dirty="0">
                <a:latin typeface="Times New Roman"/>
                <a:ea typeface="+mn-lt"/>
                <a:cs typeface="+mn-lt"/>
              </a:rPr>
              <a:t>Research Source:</a:t>
            </a:r>
            <a:r>
              <a:rPr lang="en-GB" sz="2200" dirty="0">
                <a:latin typeface="Times New Roman"/>
                <a:ea typeface="+mn-lt"/>
                <a:cs typeface="+mn-lt"/>
              </a:rPr>
              <a:t> Bram van den Berg et al. [5], using the Thinking Out Loud dataset.</a:t>
            </a:r>
            <a:endParaRPr lang="en-GB" sz="2200">
              <a:latin typeface="Times New Roman"/>
              <a:cs typeface="Times New Roman"/>
            </a:endParaRPr>
          </a:p>
          <a:p>
            <a:pPr marL="383540" indent="-383540" algn="just"/>
            <a:r>
              <a:rPr lang="en-GB" sz="2200" b="1" dirty="0">
                <a:latin typeface="Times New Roman"/>
                <a:ea typeface="+mn-lt"/>
                <a:cs typeface="+mn-lt"/>
              </a:rPr>
              <a:t>Methodology:</a:t>
            </a:r>
            <a:r>
              <a:rPr lang="en-GB" sz="2200" dirty="0">
                <a:latin typeface="Times New Roman"/>
                <a:ea typeface="+mn-lt"/>
                <a:cs typeface="+mn-lt"/>
              </a:rPr>
              <a:t> Employed a 2D CNN based on the </a:t>
            </a:r>
            <a:r>
              <a:rPr lang="en-GB" sz="2200" dirty="0" err="1">
                <a:latin typeface="Times New Roman"/>
                <a:ea typeface="+mn-lt"/>
                <a:cs typeface="+mn-lt"/>
              </a:rPr>
              <a:t>EEGNet</a:t>
            </a:r>
            <a:r>
              <a:rPr lang="en-GB" sz="2200" dirty="0">
                <a:latin typeface="Times New Roman"/>
                <a:ea typeface="+mn-lt"/>
                <a:cs typeface="+mn-lt"/>
              </a:rPr>
              <a:t> architecture for a four-word classification task.</a:t>
            </a:r>
            <a:endParaRPr lang="en-GB" sz="2200">
              <a:latin typeface="Times New Roman"/>
              <a:cs typeface="Times New Roman"/>
            </a:endParaRPr>
          </a:p>
          <a:p>
            <a:pPr marL="383540" indent="-383540" algn="just"/>
            <a:r>
              <a:rPr lang="en-GB" sz="2200" b="1" dirty="0">
                <a:latin typeface="Times New Roman"/>
                <a:ea typeface="+mn-lt"/>
                <a:cs typeface="+mn-lt"/>
              </a:rPr>
              <a:t>Study Alignment: </a:t>
            </a:r>
            <a:r>
              <a:rPr lang="en-GB" sz="2200" dirty="0">
                <a:latin typeface="Times New Roman"/>
                <a:ea typeface="+mn-lt"/>
                <a:cs typeface="+mn-lt"/>
              </a:rPr>
              <a:t>Their approach corresponds to our study's focus on similar word classification.</a:t>
            </a:r>
            <a:endParaRPr lang="en-GB" sz="2200">
              <a:latin typeface="Times New Roman"/>
              <a:cs typeface="Times New Roman"/>
            </a:endParaRPr>
          </a:p>
          <a:p>
            <a:pPr marL="383540" indent="-383540" algn="just"/>
            <a:r>
              <a:rPr lang="en-GB" sz="2200" b="1" dirty="0">
                <a:latin typeface="Times New Roman"/>
                <a:ea typeface="+mn-lt"/>
                <a:cs typeface="+mn-lt"/>
              </a:rPr>
              <a:t>Data Preparation: </a:t>
            </a:r>
            <a:r>
              <a:rPr lang="en-GB" sz="2200" dirty="0">
                <a:latin typeface="Times New Roman"/>
                <a:ea typeface="+mn-lt"/>
                <a:cs typeface="+mn-lt"/>
              </a:rPr>
              <a:t>No Extra data preprocessing was proposed</a:t>
            </a:r>
          </a:p>
          <a:p>
            <a:pPr marL="383540" indent="-383540" algn="just"/>
            <a:r>
              <a:rPr lang="en-GB" sz="2200" b="1" dirty="0">
                <a:latin typeface="Times New Roman"/>
                <a:ea typeface="+mn-lt"/>
                <a:cs typeface="+mn-lt"/>
              </a:rPr>
              <a:t>Accuracy Outcome:</a:t>
            </a:r>
            <a:r>
              <a:rPr lang="en-GB" sz="2200" dirty="0">
                <a:latin typeface="Times New Roman"/>
                <a:ea typeface="+mn-lt"/>
                <a:cs typeface="+mn-lt"/>
              </a:rPr>
              <a:t> Reported average accuracy in their work was 29.7%.</a:t>
            </a:r>
            <a:endParaRPr lang="en-GB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812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37E899-1A26-449D-9A99-B8D7B9564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6701F-B1CF-E99C-FD19-FC3F8685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GB" dirty="0"/>
              <a:t>Recent Works on the selected Dataset Contd...</a:t>
            </a:r>
          </a:p>
          <a:p>
            <a:endParaRPr lang="en-GB" dirty="0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5CCFB52D-5010-6872-A6B6-946C4F742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1" r="17680" b="-3"/>
          <a:stretch/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023BA4-63D6-4B04-BC2C-6D126A23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E25C-B5D3-77A1-7B2F-8BDFBEEE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968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dirty="0">
                <a:ea typeface="+mn-lt"/>
                <a:cs typeface="+mn-lt"/>
              </a:rPr>
              <a:t>Recent Study: Gasparini et al. [6] employed the Thinking Out Loud dataset in their research.</a:t>
            </a:r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Deep Learning Comparison: Compared LSTM and </a:t>
            </a:r>
            <a:r>
              <a:rPr lang="en-GB" dirty="0" err="1">
                <a:ea typeface="+mn-lt"/>
                <a:cs typeface="+mn-lt"/>
              </a:rPr>
              <a:t>BiLSTM</a:t>
            </a:r>
            <a:r>
              <a:rPr lang="en-GB" dirty="0">
                <a:ea typeface="+mn-lt"/>
                <a:cs typeface="+mn-lt"/>
              </a:rPr>
              <a:t> deep learning models.</a:t>
            </a:r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Classification Focus: Attempted four-class classification using different models.</a:t>
            </a:r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LSTM Results: Achieved 30.4% best accuracy by training LSTM with essential features.</a:t>
            </a:r>
            <a:endParaRPr lang="en-GB" dirty="0"/>
          </a:p>
          <a:p>
            <a:pPr marL="383540" indent="-383540"/>
            <a:r>
              <a:rPr lang="en-GB" dirty="0" err="1">
                <a:ea typeface="+mn-lt"/>
                <a:cs typeface="+mn-lt"/>
              </a:rPr>
              <a:t>BiLSTM</a:t>
            </a:r>
            <a:r>
              <a:rPr lang="en-GB" dirty="0">
                <a:ea typeface="+mn-lt"/>
                <a:cs typeface="+mn-lt"/>
              </a:rPr>
              <a:t> Performance: Achieved 33.1% accuracy using Raw data with </a:t>
            </a:r>
            <a:r>
              <a:rPr lang="en-GB" dirty="0" err="1">
                <a:ea typeface="+mn-lt"/>
                <a:cs typeface="+mn-lt"/>
              </a:rPr>
              <a:t>BiLSTM</a:t>
            </a:r>
            <a:r>
              <a:rPr lang="en-GB" dirty="0">
                <a:ea typeface="+mn-lt"/>
                <a:cs typeface="+mn-lt"/>
              </a:rPr>
              <a:t> model.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5494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93A2-529B-CF44-E928-629486F3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4A2B-1695-66AB-3F72-2EED1535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0478"/>
            <a:ext cx="9601200" cy="42069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n-GB" dirty="0">
                <a:ea typeface="+mn-lt"/>
                <a:cs typeface="+mn-lt"/>
              </a:rPr>
              <a:t>The studied dataset for this work is the “Thinking Out Loud” by Nieto at al.[12]. </a:t>
            </a:r>
          </a:p>
          <a:p>
            <a:pPr marL="383540" indent="-383540"/>
            <a:r>
              <a:rPr lang="en-GB" dirty="0">
                <a:ea typeface="+mn-lt"/>
                <a:cs typeface="+mn-lt"/>
              </a:rPr>
              <a:t>This dataset was mainly focused on controlling BCI devices using the inner speech paradigm. </a:t>
            </a:r>
          </a:p>
          <a:p>
            <a:pPr marL="383540" indent="-383540"/>
            <a:r>
              <a:rPr lang="en-GB" dirty="0">
                <a:ea typeface="+mn-lt"/>
                <a:cs typeface="+mn-lt"/>
              </a:rPr>
              <a:t>They used four Spanish words – </a:t>
            </a:r>
            <a:r>
              <a:rPr lang="en-GB" dirty="0" err="1">
                <a:ea typeface="+mn-lt"/>
                <a:cs typeface="+mn-lt"/>
              </a:rPr>
              <a:t>arriba</a:t>
            </a:r>
            <a:r>
              <a:rPr lang="en-GB" dirty="0">
                <a:ea typeface="+mn-lt"/>
                <a:cs typeface="+mn-lt"/>
              </a:rPr>
              <a:t> (up), </a:t>
            </a:r>
            <a:r>
              <a:rPr lang="en-GB" dirty="0" err="1">
                <a:ea typeface="+mn-lt"/>
                <a:cs typeface="+mn-lt"/>
              </a:rPr>
              <a:t>abajo</a:t>
            </a:r>
            <a:r>
              <a:rPr lang="en-GB" dirty="0">
                <a:ea typeface="+mn-lt"/>
                <a:cs typeface="+mn-lt"/>
              </a:rPr>
              <a:t> (down), </a:t>
            </a:r>
            <a:r>
              <a:rPr lang="en-GB" dirty="0" err="1">
                <a:ea typeface="+mn-lt"/>
                <a:cs typeface="+mn-lt"/>
              </a:rPr>
              <a:t>derecha</a:t>
            </a:r>
            <a:r>
              <a:rPr lang="en-GB" dirty="0">
                <a:ea typeface="+mn-lt"/>
                <a:cs typeface="+mn-lt"/>
              </a:rPr>
              <a:t> (right), </a:t>
            </a:r>
            <a:r>
              <a:rPr lang="en-GB" dirty="0" err="1">
                <a:ea typeface="+mn-lt"/>
                <a:cs typeface="+mn-lt"/>
              </a:rPr>
              <a:t>izquierda</a:t>
            </a:r>
            <a:r>
              <a:rPr lang="en-GB" dirty="0">
                <a:ea typeface="+mn-lt"/>
                <a:cs typeface="+mn-lt"/>
              </a:rPr>
              <a:t> (left) as their inner speech. </a:t>
            </a:r>
            <a:endParaRPr lang="en-GB"/>
          </a:p>
          <a:p>
            <a:pPr marL="383540" indent="-383540"/>
            <a:r>
              <a:rPr lang="en-GB" dirty="0">
                <a:ea typeface="+mn-lt"/>
                <a:cs typeface="+mn-lt"/>
              </a:rPr>
              <a:t>According to Nieto at al. ten participants, including four females, all of whom were healthy and right-handed, took part in the study. </a:t>
            </a:r>
            <a:endParaRPr lang="en-GB">
              <a:ea typeface="+mn-lt"/>
              <a:cs typeface="+mn-lt"/>
            </a:endParaRPr>
          </a:p>
          <a:p>
            <a:pPr marL="383540" indent="-383540"/>
            <a:r>
              <a:rPr lang="en-GB" dirty="0">
                <a:ea typeface="+mn-lt"/>
                <a:cs typeface="+mn-lt"/>
              </a:rPr>
              <a:t>Their average age was 34 years with a standard deviation of 10 years. </a:t>
            </a:r>
            <a:endParaRPr lang="en-GB">
              <a:ea typeface="+mn-lt"/>
              <a:cs typeface="+mn-lt"/>
            </a:endParaRPr>
          </a:p>
          <a:p>
            <a:pPr marL="383540" indent="-383540"/>
            <a:r>
              <a:rPr lang="en-GB" dirty="0">
                <a:ea typeface="+mn-lt"/>
                <a:cs typeface="+mn-lt"/>
              </a:rPr>
              <a:t>None of the participants had any hearing or speech impairments, and they had no previous exposure to brain-computer interface (BCI) technology. </a:t>
            </a:r>
          </a:p>
          <a:p>
            <a:pPr marL="383540" indent="-383540"/>
            <a:r>
              <a:rPr lang="en-GB" dirty="0">
                <a:ea typeface="+mn-lt"/>
                <a:cs typeface="+mn-lt"/>
              </a:rPr>
              <a:t>The research consisted of three distinct scenarios: inner speech, pronounced speech, and visualization.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5945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D4295-1356-411B-54B6-F32A6467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GB" dirty="0"/>
              <a:t>Data Collections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C9D0-BE19-BC43-51FC-B5611160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3540" indent="-383540"/>
            <a:r>
              <a:rPr lang="en-GB" dirty="0">
                <a:ea typeface="+mn-lt"/>
                <a:cs typeface="+mn-lt"/>
              </a:rPr>
              <a:t>Inner Speech Scenario: Participants imagined their voice, mentally repeating a word.</a:t>
            </a:r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Pronounced Speech Scenario: Participants verbally articulated words from visual prompts.</a:t>
            </a:r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Visualization Scenario: Participants mentally manipulated a central circle based on visual cues.</a:t>
            </a:r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Data Acquisition: </a:t>
            </a:r>
            <a:r>
              <a:rPr lang="en-GB" dirty="0" err="1">
                <a:ea typeface="+mn-lt"/>
                <a:cs typeface="+mn-lt"/>
              </a:rPr>
              <a:t>BioSemi</a:t>
            </a:r>
            <a:r>
              <a:rPr lang="en-GB" dirty="0">
                <a:ea typeface="+mn-lt"/>
                <a:cs typeface="+mn-lt"/>
              </a:rPr>
              <a:t> Active Two system used with 128+8 channels, sampled at 1024 Hz.</a:t>
            </a:r>
            <a:endParaRPr lang="en-GB" dirty="0"/>
          </a:p>
          <a:p>
            <a:pPr marL="383540" indent="-383540"/>
            <a:r>
              <a:rPr lang="en-GB" dirty="0">
                <a:ea typeface="+mn-lt"/>
                <a:cs typeface="+mn-lt"/>
              </a:rPr>
              <a:t>Trials and Subjects: Trial count varied per subject; detailed acquisition and trial information in [12]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273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1D12DC-A602-697A-3565-1C663650F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30306" r="-2" b="1202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10D96-F5BA-7FCB-317B-78D6E504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Applied Algorithms</a:t>
            </a:r>
          </a:p>
        </p:txBody>
      </p:sp>
    </p:spTree>
    <p:extLst>
      <p:ext uri="{BB962C8B-B14F-4D97-AF65-F5344CB8AC3E}">
        <p14:creationId xmlns:p14="http://schemas.microsoft.com/office/powerpoint/2010/main" val="162260110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4AB80-F42A-E4E7-8B1B-7E0F68E5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GB" dirty="0"/>
              <a:t>Applied Algorithms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D6270-BD9C-9A64-F245-C984483C7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94497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77347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close up of man finger on stock market charts">
            <a:extLst>
              <a:ext uri="{FF2B5EF4-FFF2-40B4-BE49-F238E27FC236}">
                <a16:creationId xmlns:a16="http://schemas.microsoft.com/office/drawing/2014/main" id="{F7159A26-010B-87DC-7891-142DCD3BF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2" r="-2" b="462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4D3D5-EAC7-8D97-E4B8-12320E96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8488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</a:rPr>
              <a:t>Applying CSP Algorithm on the RAW data </a:t>
            </a:r>
          </a:p>
        </p:txBody>
      </p:sp>
    </p:spTree>
    <p:extLst>
      <p:ext uri="{BB962C8B-B14F-4D97-AF65-F5344CB8AC3E}">
        <p14:creationId xmlns:p14="http://schemas.microsoft.com/office/powerpoint/2010/main" val="25427359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E43C9-25FF-2399-852D-ABECC9F7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Applying CSP...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1732B-E098-9E12-F335-DF82DB942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32141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47350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1EDE-7CF5-9517-DD03-7E8A2B93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244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4BFF-1167-27BD-DD35-E0DFC757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062" y="2286000"/>
            <a:ext cx="9373738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sz="1600" dirty="0">
                <a:latin typeface="Times New Roman"/>
                <a:ea typeface="+mn-lt"/>
                <a:cs typeface="+mn-lt"/>
              </a:rPr>
              <a:t>[12]      N. Nieto, V. Peterson, H. L.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Rufiner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J. E.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Kamienkowski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and R. Spies, “Thinking out loud, an open-access EEG-based BCI dataset for inner speech recognition,” </a:t>
            </a:r>
            <a:r>
              <a:rPr lang="en-GB" sz="1600" i="1" dirty="0">
                <a:latin typeface="Times New Roman"/>
                <a:ea typeface="+mn-lt"/>
                <a:cs typeface="+mn-lt"/>
              </a:rPr>
              <a:t>Sci Data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vol. 9, no. 1, 2022,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doi</a:t>
            </a:r>
            <a:r>
              <a:rPr lang="en-GB" sz="1600" dirty="0">
                <a:latin typeface="Times New Roman"/>
                <a:ea typeface="+mn-lt"/>
                <a:cs typeface="+mn-lt"/>
              </a:rPr>
              <a:t>: 10.1038/s41597-022-01147-2.</a:t>
            </a:r>
            <a:endParaRPr lang="en-GB" sz="1600" dirty="0">
              <a:latin typeface="Times New Roman"/>
              <a:cs typeface="Times New Roman"/>
            </a:endParaRPr>
          </a:p>
          <a:p>
            <a:pPr marL="383540" indent="-383540"/>
            <a:r>
              <a:rPr lang="en-GB" sz="1600" dirty="0">
                <a:latin typeface="Times New Roman"/>
                <a:ea typeface="+mn-lt"/>
                <a:cs typeface="+mn-lt"/>
              </a:rPr>
              <a:t>[2]        J. R.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Wolpaw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N. Birbaumer, D. J. McFarland, G.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Pfurtscheller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and T. M. Vaughan, “Brain-computer interfaces for communication and control,” </a:t>
            </a:r>
            <a:r>
              <a:rPr lang="en-GB" sz="1600" i="1" dirty="0">
                <a:latin typeface="Times New Roman"/>
                <a:ea typeface="+mn-lt"/>
                <a:cs typeface="+mn-lt"/>
              </a:rPr>
              <a:t>Clinical Neurophysiology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vol. 113, no. 6. 2002.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doi</a:t>
            </a:r>
            <a:r>
              <a:rPr lang="en-GB" sz="1600" dirty="0">
                <a:latin typeface="Times New Roman"/>
                <a:ea typeface="+mn-lt"/>
                <a:cs typeface="+mn-lt"/>
              </a:rPr>
              <a:t>: 10.1016/S1388-2457(02)00057-3.</a:t>
            </a:r>
            <a:endParaRPr lang="en-GB" sz="1600" dirty="0">
              <a:latin typeface="Times New Roman"/>
              <a:cs typeface="Times New Roman"/>
            </a:endParaRPr>
          </a:p>
          <a:p>
            <a:pPr marL="383540" indent="-383540"/>
            <a:r>
              <a:rPr lang="en-GB" sz="1600" dirty="0">
                <a:latin typeface="Times New Roman"/>
                <a:ea typeface="+mn-lt"/>
                <a:cs typeface="+mn-lt"/>
              </a:rPr>
              <a:t>[11]      B. van den Berg, S. van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Donkelaar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and M.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Alimardani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“Inner Speech Classification using EEG Signals: A Deep Learning Approach,” in </a:t>
            </a:r>
            <a:r>
              <a:rPr lang="en-GB" sz="1600" i="1" dirty="0">
                <a:latin typeface="Times New Roman"/>
                <a:ea typeface="+mn-lt"/>
                <a:cs typeface="+mn-lt"/>
              </a:rPr>
              <a:t>Proceedings of the 2021 IEEE International Conference on Human-Machine Systems, ICHMS 2021</a:t>
            </a:r>
            <a:r>
              <a:rPr lang="en-GB" sz="1600" dirty="0">
                <a:latin typeface="Times New Roman"/>
                <a:ea typeface="+mn-lt"/>
                <a:cs typeface="+mn-lt"/>
              </a:rPr>
              <a:t>, 2021. </a:t>
            </a:r>
            <a:r>
              <a:rPr lang="en-GB" sz="1600" dirty="0" err="1">
                <a:latin typeface="Times New Roman"/>
                <a:ea typeface="+mn-lt"/>
                <a:cs typeface="+mn-lt"/>
              </a:rPr>
              <a:t>doi</a:t>
            </a:r>
            <a:r>
              <a:rPr lang="en-GB" sz="1600" dirty="0">
                <a:latin typeface="Times New Roman"/>
                <a:ea typeface="+mn-lt"/>
                <a:cs typeface="+mn-lt"/>
              </a:rPr>
              <a:t>: 10.1109/ICHMS53169.2021.9582457.</a:t>
            </a:r>
            <a:endParaRPr lang="en-GB" sz="1600" dirty="0">
              <a:latin typeface="Times New Roman"/>
            </a:endParaRPr>
          </a:p>
          <a:p>
            <a:pPr marL="383540" indent="-38354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0164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6927-48FF-FA53-4A35-ACA8D25B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GB" dirty="0"/>
              <a:t>What is Speech?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27A6112-D073-C298-00CF-3DC79C0D1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11739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67162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8BB41-C38A-DB29-47B0-F6EEE397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THANK YOU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05B5926-8FAE-2EA1-E09D-B1F788335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49012-1746-8785-B0FB-3BDD287B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Loosing Speech Generation Power</a:t>
            </a:r>
          </a:p>
        </p:txBody>
      </p:sp>
      <p:pic>
        <p:nvPicPr>
          <p:cNvPr id="14" name="Picture 13" descr="Computer Generated Lights">
            <a:extLst>
              <a:ext uri="{FF2B5EF4-FFF2-40B4-BE49-F238E27FC236}">
                <a16:creationId xmlns:a16="http://schemas.microsoft.com/office/drawing/2014/main" id="{629A317B-8064-AE0B-079A-4D4945ECF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5" r="30831" b="-60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B5A5-6E5C-6E8A-8CF3-60932D8F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GB" sz="1700" b="1" dirty="0">
                <a:ea typeface="+mn-lt"/>
                <a:cs typeface="+mn-lt"/>
              </a:rPr>
              <a:t>Neurological Impact:</a:t>
            </a:r>
            <a:r>
              <a:rPr lang="en-GB" sz="1700" dirty="0">
                <a:ea typeface="+mn-lt"/>
                <a:cs typeface="+mn-lt"/>
              </a:rPr>
              <a:t> Neurodegenerative diseases or motor disorders hinder brain-to-organ signal transmission.</a:t>
            </a:r>
            <a:endParaRPr lang="en-GB" sz="1700" dirty="0">
              <a:latin typeface="Times New Roman"/>
              <a:cs typeface="Times New Roman"/>
            </a:endParaRPr>
          </a:p>
          <a:p>
            <a:pPr marL="383540" indent="-383540"/>
            <a:r>
              <a:rPr lang="en-GB" sz="1700" b="1" dirty="0">
                <a:ea typeface="+mn-lt"/>
                <a:cs typeface="+mn-lt"/>
              </a:rPr>
              <a:t>Organ Dysfunction:</a:t>
            </a:r>
            <a:r>
              <a:rPr lang="en-GB" sz="1700" dirty="0">
                <a:ea typeface="+mn-lt"/>
                <a:cs typeface="+mn-lt"/>
              </a:rPr>
              <a:t> Failure of laryngeal, respiratory, or articulatory organs can disrupt speech generation.</a:t>
            </a:r>
            <a:endParaRPr lang="en-GB" sz="1700" dirty="0"/>
          </a:p>
          <a:p>
            <a:pPr marL="383540" indent="-383540"/>
            <a:r>
              <a:rPr lang="en-GB" sz="1700" b="1" dirty="0">
                <a:ea typeface="+mn-lt"/>
                <a:cs typeface="+mn-lt"/>
              </a:rPr>
              <a:t>Disease Examples:</a:t>
            </a:r>
            <a:r>
              <a:rPr lang="en-GB" sz="1700" dirty="0">
                <a:ea typeface="+mn-lt"/>
                <a:cs typeface="+mn-lt"/>
              </a:rPr>
              <a:t> Conditions like cerebral palsy, strokes, and ALS interrupt speech communication.</a:t>
            </a:r>
            <a:endParaRPr lang="en-GB" sz="1700" dirty="0"/>
          </a:p>
          <a:p>
            <a:pPr marL="383540" indent="-383540"/>
            <a:r>
              <a:rPr lang="en-GB" sz="1700" b="1">
                <a:ea typeface="+mn-lt"/>
                <a:cs typeface="+mn-lt"/>
              </a:rPr>
              <a:t>Trauma Effects:</a:t>
            </a:r>
            <a:r>
              <a:rPr lang="en-GB" sz="1700">
                <a:ea typeface="+mn-lt"/>
                <a:cs typeface="+mn-lt"/>
              </a:rPr>
              <a:t> Spinal injuries and strokes can lead to speech loss.</a:t>
            </a:r>
            <a:endParaRPr lang="en-GB" sz="1700"/>
          </a:p>
          <a:p>
            <a:pPr marL="383540" indent="-383540"/>
            <a:r>
              <a:rPr lang="en-GB" sz="1700" b="1">
                <a:ea typeface="+mn-lt"/>
                <a:cs typeface="+mn-lt"/>
              </a:rPr>
              <a:t>Interdisciplinary Solutions: </a:t>
            </a:r>
            <a:r>
              <a:rPr lang="en-GB" sz="1700">
                <a:ea typeface="+mn-lt"/>
                <a:cs typeface="+mn-lt"/>
              </a:rPr>
              <a:t>Rehabilitation involving medical and therapeutic approaches is necessary for speech restoration.</a:t>
            </a:r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3665857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84444-85DA-0709-067B-C7F31AC3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GB" dirty="0"/>
              <a:t>What is Inner </a:t>
            </a:r>
            <a:r>
              <a:rPr lang="en-GB" dirty="0">
                <a:latin typeface="Times New Roman"/>
                <a:cs typeface="Times New Roman"/>
              </a:rPr>
              <a:t>Speech?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A714496-D266-50D2-B5A7-921037754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12950"/>
              </p:ext>
            </p:extLst>
          </p:nvPr>
        </p:nvGraphicFramePr>
        <p:xfrm>
          <a:off x="1122972" y="1717344"/>
          <a:ext cx="10503339" cy="415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2388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picture of the brain made up of patterns">
            <a:extLst>
              <a:ext uri="{FF2B5EF4-FFF2-40B4-BE49-F238E27FC236}">
                <a16:creationId xmlns:a16="http://schemas.microsoft.com/office/drawing/2014/main" id="{F266C1FD-DBED-7F33-F22D-24B5FCB93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7" r="-8" b="19860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47928-D785-2843-6FA9-F4721703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2"/>
                </a:solidFill>
                <a:latin typeface="Times New Roman"/>
                <a:cs typeface="Times New Roman"/>
              </a:rPr>
              <a:t>Importance of BCIs in Inner Speech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206A-1E73-E13A-BD35-4222C200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05916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GB" sz="2800" dirty="0">
                <a:solidFill>
                  <a:schemeClr val="bg2"/>
                </a:solidFill>
                <a:latin typeface="Times New Roman"/>
                <a:ea typeface="+mn-lt"/>
                <a:cs typeface="+mn-lt"/>
              </a:rPr>
              <a:t>BCIs enable communication via brain signals, aiding those with speech impairments.</a:t>
            </a:r>
            <a:endParaRPr lang="en-GB" sz="280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383540" indent="-383540"/>
            <a:r>
              <a:rPr lang="en-GB" sz="2800" dirty="0">
                <a:solidFill>
                  <a:schemeClr val="bg2"/>
                </a:solidFill>
                <a:latin typeface="Times New Roman"/>
                <a:ea typeface="+mn-lt"/>
                <a:cs typeface="+mn-lt"/>
              </a:rPr>
              <a:t>Users can communicate and interact using brain's natural output.</a:t>
            </a:r>
            <a:endParaRPr lang="en-GB" sz="280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383540" indent="-383540"/>
            <a:r>
              <a:rPr lang="en-GB" sz="2800" dirty="0">
                <a:solidFill>
                  <a:schemeClr val="bg2"/>
                </a:solidFill>
                <a:latin typeface="Times New Roman"/>
                <a:ea typeface="+mn-lt"/>
                <a:cs typeface="+mn-lt"/>
              </a:rPr>
              <a:t>Empowers disabled individuals to engage with their environment.</a:t>
            </a:r>
            <a:endParaRPr lang="en-GB" sz="280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383540" indent="-383540"/>
            <a:r>
              <a:rPr lang="en-GB" sz="2800" dirty="0">
                <a:solidFill>
                  <a:schemeClr val="bg2"/>
                </a:solidFill>
                <a:latin typeface="Times New Roman"/>
                <a:ea typeface="+mn-lt"/>
                <a:cs typeface="+mn-lt"/>
              </a:rPr>
              <a:t>BCIs extend beyond speech, offering device control and more.</a:t>
            </a:r>
            <a:endParaRPr lang="en-GB" sz="2800">
              <a:solidFill>
                <a:schemeClr val="bg2"/>
              </a:solidFill>
              <a:latin typeface="Times New Roman"/>
              <a:cs typeface="Times New Roman"/>
            </a:endParaRPr>
          </a:p>
          <a:p>
            <a:pPr marL="383540" indent="-383540"/>
            <a:r>
              <a:rPr lang="en-GB" sz="2800" dirty="0">
                <a:solidFill>
                  <a:schemeClr val="bg2"/>
                </a:solidFill>
                <a:latin typeface="Times New Roman"/>
                <a:ea typeface="+mn-lt"/>
                <a:cs typeface="+mn-lt"/>
              </a:rPr>
              <a:t>Continuous research refines accuracy and personalization.</a:t>
            </a:r>
            <a:endParaRPr lang="en-GB" sz="2800" dirty="0">
              <a:solidFill>
                <a:schemeClr val="bg2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79118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9DFF6-8126-98C1-3C7B-361535FA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73" y="1065826"/>
            <a:ext cx="9601200" cy="1485900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Background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84E8-A1E1-0E48-38A2-D44ED509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973" y="1908412"/>
            <a:ext cx="9817289" cy="39589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GB" sz="2400" err="1">
                <a:latin typeface="Times New Roman"/>
                <a:ea typeface="+mn-lt"/>
                <a:cs typeface="+mn-lt"/>
              </a:rPr>
              <a:t>ECoG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and EEG are central methods, with </a:t>
            </a:r>
            <a:r>
              <a:rPr lang="en-GB" sz="2400" err="1">
                <a:latin typeface="Times New Roman"/>
                <a:ea typeface="+mn-lt"/>
                <a:cs typeface="+mn-lt"/>
              </a:rPr>
              <a:t>ECoG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offering high spatial resolution.</a:t>
            </a:r>
            <a:endParaRPr lang="en-GB" sz="2400">
              <a:latin typeface="Times New Roman"/>
              <a:cs typeface="Times New Roman"/>
            </a:endParaRPr>
          </a:p>
          <a:p>
            <a:pPr marL="383540" indent="-383540"/>
            <a:r>
              <a:rPr lang="en-GB" sz="2400" err="1">
                <a:latin typeface="Times New Roman"/>
                <a:ea typeface="+mn-lt"/>
                <a:cs typeface="+mn-lt"/>
              </a:rPr>
              <a:t>ECoG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is chosen for spatial accuracy, though its complexity limits practical use.</a:t>
            </a:r>
            <a:endParaRPr lang="en-GB" sz="2400">
              <a:latin typeface="Times New Roman"/>
              <a:cs typeface="Times New Roman"/>
            </a:endParaRPr>
          </a:p>
          <a:p>
            <a:pPr marL="383540" indent="-383540"/>
            <a:r>
              <a:rPr lang="en-GB" sz="2400" dirty="0">
                <a:latin typeface="Times New Roman"/>
                <a:ea typeface="+mn-lt"/>
                <a:cs typeface="+mn-lt"/>
              </a:rPr>
              <a:t>EEG has lower spatial resolution but is more adaptable for real-world scenarios.</a:t>
            </a:r>
            <a:endParaRPr lang="en-GB" sz="2400">
              <a:latin typeface="Times New Roman"/>
              <a:cs typeface="Times New Roman"/>
            </a:endParaRPr>
          </a:p>
          <a:p>
            <a:pPr marL="383540" indent="-383540"/>
            <a:r>
              <a:rPr lang="en-GB" sz="2400" dirty="0">
                <a:latin typeface="Times New Roman"/>
                <a:ea typeface="+mn-lt"/>
                <a:cs typeface="+mn-lt"/>
              </a:rPr>
              <a:t>Research targets phonemes, simple words, and imagined speech for inner speech recognition.</a:t>
            </a:r>
            <a:endParaRPr lang="en-GB" sz="2400">
              <a:latin typeface="Times New Roman"/>
              <a:cs typeface="Times New Roman"/>
            </a:endParaRPr>
          </a:p>
          <a:p>
            <a:pPr marL="383540" indent="-383540"/>
            <a:r>
              <a:rPr lang="en-GB" sz="2400" dirty="0">
                <a:latin typeface="Times New Roman"/>
                <a:ea typeface="+mn-lt"/>
                <a:cs typeface="+mn-lt"/>
              </a:rPr>
              <a:t>Recent studies delve into EEG's potential to decode imagined speech patterns.</a:t>
            </a:r>
            <a:endParaRPr lang="en-GB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560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E53F-B8B2-4BDD-C323-5ED9E815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154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Related Works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CD3495B-159F-9122-C71B-B4E94C009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010383"/>
              </p:ext>
            </p:extLst>
          </p:nvPr>
        </p:nvGraphicFramePr>
        <p:xfrm>
          <a:off x="1553570" y="1717342"/>
          <a:ext cx="9419230" cy="3467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08DB301C-0C00-0FC3-6081-35B28D09332A}"/>
              </a:ext>
            </a:extLst>
          </p:cNvPr>
          <p:cNvSpPr txBox="1"/>
          <p:nvPr/>
        </p:nvSpPr>
        <p:spPr>
          <a:xfrm>
            <a:off x="1637731" y="5422140"/>
            <a:ext cx="916674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ea typeface="+mn-lt"/>
                <a:cs typeface="+mn-lt"/>
              </a:rPr>
              <a:t>[1]        L. Wang, X. Zhang, X. Zhong, and Y. Zhang, “Analysis and classification of speech imagery EEG for BCI,” </a:t>
            </a:r>
            <a:r>
              <a:rPr lang="en-GB" sz="1200" i="1" dirty="0">
                <a:ea typeface="+mn-lt"/>
                <a:cs typeface="+mn-lt"/>
              </a:rPr>
              <a:t>Biomed Signal Process Control</a:t>
            </a:r>
            <a:r>
              <a:rPr lang="en-GB" sz="1200" dirty="0">
                <a:ea typeface="+mn-lt"/>
                <a:cs typeface="+mn-lt"/>
              </a:rPr>
              <a:t>, vol. 8, no. 6, 2013, </a:t>
            </a:r>
            <a:r>
              <a:rPr lang="en-GB" sz="1200" err="1">
                <a:ea typeface="+mn-lt"/>
                <a:cs typeface="+mn-lt"/>
              </a:rPr>
              <a:t>doi</a:t>
            </a:r>
            <a:r>
              <a:rPr lang="en-GB" sz="1200" dirty="0">
                <a:ea typeface="+mn-lt"/>
                <a:cs typeface="+mn-lt"/>
              </a:rPr>
              <a:t>: 10.1016/j.bspc.2013.07.011.</a:t>
            </a:r>
            <a:endParaRPr lang="en-US" sz="120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2857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E53F-B8B2-4BDD-C323-5ED9E815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154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Related Works Contd...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CD3495B-159F-9122-C71B-B4E94C009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349278"/>
              </p:ext>
            </p:extLst>
          </p:nvPr>
        </p:nvGraphicFramePr>
        <p:xfrm>
          <a:off x="1553570" y="1717342"/>
          <a:ext cx="9419230" cy="3342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08DB301C-0C00-0FC3-6081-35B28D09332A}"/>
              </a:ext>
            </a:extLst>
          </p:cNvPr>
          <p:cNvSpPr txBox="1"/>
          <p:nvPr/>
        </p:nvSpPr>
        <p:spPr>
          <a:xfrm>
            <a:off x="1592239" y="5842945"/>
            <a:ext cx="921223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ea typeface="+mn-lt"/>
                <a:cs typeface="+mn-lt"/>
              </a:rPr>
              <a:t>[3]        M. Salama, L. Elsherif, H. </a:t>
            </a:r>
            <a:r>
              <a:rPr lang="en-GB" sz="1200" dirty="0" err="1">
                <a:ea typeface="+mn-lt"/>
                <a:cs typeface="+mn-lt"/>
              </a:rPr>
              <a:t>Lashin</a:t>
            </a:r>
            <a:r>
              <a:rPr lang="en-GB" sz="1200" dirty="0">
                <a:ea typeface="+mn-lt"/>
                <a:cs typeface="+mn-lt"/>
              </a:rPr>
              <a:t>, and T. Gamal, “Recognition of Unspoken Words Using Electrode </a:t>
            </a:r>
            <a:r>
              <a:rPr lang="en-GB" sz="1200" dirty="0" err="1">
                <a:ea typeface="+mn-lt"/>
                <a:cs typeface="+mn-lt"/>
              </a:rPr>
              <a:t>Electroencephalograhic</a:t>
            </a:r>
            <a:r>
              <a:rPr lang="en-GB" sz="1200" dirty="0">
                <a:ea typeface="+mn-lt"/>
                <a:cs typeface="+mn-lt"/>
              </a:rPr>
              <a:t> Signals,” in </a:t>
            </a:r>
            <a:r>
              <a:rPr lang="en-GB" sz="1200" i="1" dirty="0">
                <a:ea typeface="+mn-lt"/>
                <a:cs typeface="+mn-lt"/>
              </a:rPr>
              <a:t>COGNITIVE 2014 : The Sixth International Conference on Advanced Cognitive Technologies and Applications</a:t>
            </a:r>
            <a:r>
              <a:rPr lang="en-GB" sz="1200" dirty="0">
                <a:ea typeface="+mn-lt"/>
                <a:cs typeface="+mn-lt"/>
              </a:rPr>
              <a:t>, 2014.</a:t>
            </a:r>
            <a:endParaRPr lang="en-US" dirty="0">
              <a:ea typeface="+mn-lt"/>
              <a:cs typeface="+mn-lt"/>
            </a:endParaRPr>
          </a:p>
          <a:p>
            <a:endParaRPr lang="en-GB" sz="1200" dirty="0">
              <a:ea typeface="+mn-lt"/>
              <a:cs typeface="+mn-lt"/>
            </a:endParaRPr>
          </a:p>
          <a:p>
            <a:endParaRPr lang="en-GB" sz="1200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5210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E53F-B8B2-4BDD-C323-5ED9E815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1154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Related Works Contd...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CD3495B-159F-9122-C71B-B4E94C009B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53570" y="1717342"/>
          <a:ext cx="9419230" cy="3342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08DB301C-0C00-0FC3-6081-35B28D09332A}"/>
              </a:ext>
            </a:extLst>
          </p:cNvPr>
          <p:cNvSpPr txBox="1"/>
          <p:nvPr/>
        </p:nvSpPr>
        <p:spPr>
          <a:xfrm>
            <a:off x="1637731" y="5422140"/>
            <a:ext cx="916674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ea typeface="+mn-lt"/>
                <a:cs typeface="+mn-lt"/>
              </a:rPr>
              <a:t>[3]        E. F. González-Castañeda, A. A. Torres-García, C. A. Reyes-García, and L. Villaseñor-Pineda, “Sonification and </a:t>
            </a:r>
            <a:r>
              <a:rPr lang="en-GB" sz="1200" dirty="0" err="1">
                <a:ea typeface="+mn-lt"/>
                <a:cs typeface="+mn-lt"/>
              </a:rPr>
              <a:t>textification</a:t>
            </a:r>
            <a:r>
              <a:rPr lang="en-GB" sz="1200" dirty="0">
                <a:ea typeface="+mn-lt"/>
                <a:cs typeface="+mn-lt"/>
              </a:rPr>
              <a:t>: Proposing methods for classifying unspoken words from EEG signals,” </a:t>
            </a:r>
            <a:r>
              <a:rPr lang="en-GB" sz="1200" i="1" dirty="0">
                <a:ea typeface="+mn-lt"/>
                <a:cs typeface="+mn-lt"/>
              </a:rPr>
              <a:t>Biomed Signal Process Control</a:t>
            </a:r>
            <a:r>
              <a:rPr lang="en-GB" sz="1200" dirty="0">
                <a:ea typeface="+mn-lt"/>
                <a:cs typeface="+mn-lt"/>
              </a:rPr>
              <a:t>, vol. 37, 2017, </a:t>
            </a:r>
            <a:r>
              <a:rPr lang="en-GB" sz="1200" dirty="0" err="1">
                <a:ea typeface="+mn-lt"/>
                <a:cs typeface="+mn-lt"/>
              </a:rPr>
              <a:t>doi</a:t>
            </a:r>
            <a:r>
              <a:rPr lang="en-GB" sz="1200" dirty="0">
                <a:ea typeface="+mn-lt"/>
                <a:cs typeface="+mn-lt"/>
              </a:rPr>
              <a:t>: 10.1016/j.bspc.2016.10.012.</a:t>
            </a:r>
            <a:endParaRPr lang="en-US" dirty="0">
              <a:ea typeface="+mn-lt"/>
              <a:cs typeface="+mn-lt"/>
            </a:endParaRPr>
          </a:p>
          <a:p>
            <a:endParaRPr lang="en-GB" sz="1200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700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Crop</vt:lpstr>
      <vt:lpstr>Inner Speech Recognition</vt:lpstr>
      <vt:lpstr>What is Speech?</vt:lpstr>
      <vt:lpstr>Loosing Speech Generation Power</vt:lpstr>
      <vt:lpstr>What is Inner Speech?</vt:lpstr>
      <vt:lpstr>Importance of BCIs in Inner Speech</vt:lpstr>
      <vt:lpstr>Background</vt:lpstr>
      <vt:lpstr>Related Works</vt:lpstr>
      <vt:lpstr>Related Works Contd...</vt:lpstr>
      <vt:lpstr>Related Works Contd...</vt:lpstr>
      <vt:lpstr>Related Works Contd...</vt:lpstr>
      <vt:lpstr>Recent Works on the selected Dataset</vt:lpstr>
      <vt:lpstr>Recent Works on the selected Dataset Contd... </vt:lpstr>
      <vt:lpstr>Dataset Descriptions</vt:lpstr>
      <vt:lpstr>Data Collections</vt:lpstr>
      <vt:lpstr>Applied Algorithms</vt:lpstr>
      <vt:lpstr>Applied Algorithms</vt:lpstr>
      <vt:lpstr>Applying CSP Algorithm on the RAW data </vt:lpstr>
      <vt:lpstr>Applying CSP...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334</cp:revision>
  <dcterms:created xsi:type="dcterms:W3CDTF">2023-08-20T20:56:20Z</dcterms:created>
  <dcterms:modified xsi:type="dcterms:W3CDTF">2023-08-20T22:38:58Z</dcterms:modified>
</cp:coreProperties>
</file>