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_rels/presentation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7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media/image11.png" ContentType="image/png"/>
  <Override PartName="/ppt/media/image12.png" ContentType="image/png"/>
  <Override PartName="/ppt/media/image7.png" ContentType="image/png"/>
  <Override PartName="/ppt/media/image1.jpeg" ContentType="image/jpeg"/>
  <Override PartName="/ppt/media/image13.png" ContentType="image/png"/>
  <Override PartName="/ppt/media/image8.png" ContentType="image/png"/>
  <Override PartName="/ppt/media/image6.jpeg" ContentType="image/jpeg"/>
  <Override PartName="/ppt/media/image10.png" ContentType="image/png"/>
  <Override PartName="/ppt/media/image5.jpeg" ContentType="image/jpeg"/>
  <Override PartName="/ppt/media/image4.png" ContentType="image/png"/>
  <Override PartName="/ppt/media/image3.png" ContentType="image/png"/>
  <Override PartName="/ppt/media/image24.png" ContentType="image/png"/>
  <Override PartName="/ppt/media/image18.jpeg" ContentType="image/jpeg"/>
  <Override PartName="/ppt/media/image23.png" ContentType="image/png"/>
  <Override PartName="/ppt/media/image22.png" ContentType="image/png"/>
  <Override PartName="/ppt/media/image20.png" ContentType="image/png"/>
  <Override PartName="/ppt/media/image21.png" ContentType="image/png"/>
  <Override PartName="/ppt/media/image19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9.jpeg" ContentType="image/jpe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slide" Target="slides/slide19.xml"/><Relationship Id="rId30" Type="http://schemas.openxmlformats.org/officeDocument/2006/relationships/slide" Target="slides/slide20.xml"/><Relationship Id="rId31" Type="http://schemas.openxmlformats.org/officeDocument/2006/relationships/slide" Target="slides/slide21.xml"/><Relationship Id="rId32" Type="http://schemas.openxmlformats.org/officeDocument/2006/relationships/slide" Target="slides/slide22.xml"/><Relationship Id="rId33" Type="http://schemas.openxmlformats.org/officeDocument/2006/relationships/slide" Target="slides/slide23.xml"/><Relationship Id="rId34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734080" y="3265920"/>
            <a:ext cx="5506560" cy="126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5734080" y="3265920"/>
            <a:ext cx="5506560" cy="126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5734080" y="3265920"/>
            <a:ext cx="5506560" cy="126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subTitle"/>
          </p:nvPr>
        </p:nvSpPr>
        <p:spPr>
          <a:xfrm>
            <a:off x="5734080" y="3265920"/>
            <a:ext cx="5506560" cy="5868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5734080" y="3265920"/>
            <a:ext cx="5506560" cy="126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5734080" y="3265920"/>
            <a:ext cx="5506560" cy="126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5734080" y="3265920"/>
            <a:ext cx="5506560" cy="126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5734080" y="3265920"/>
            <a:ext cx="5506560" cy="126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5734080" y="3265920"/>
            <a:ext cx="5506560" cy="126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5734080" y="3265920"/>
            <a:ext cx="5506560" cy="126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734080" y="3265920"/>
            <a:ext cx="5506560" cy="126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734080" y="3265920"/>
            <a:ext cx="5506560" cy="126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734080" y="3265920"/>
            <a:ext cx="5506560" cy="126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734080" y="3265920"/>
            <a:ext cx="5506560" cy="126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734080" y="3265920"/>
            <a:ext cx="5506560" cy="126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734080" y="3265920"/>
            <a:ext cx="5506560" cy="126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5734080" y="3265920"/>
            <a:ext cx="5506560" cy="5868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734080" y="3265920"/>
            <a:ext cx="5506560" cy="126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734080" y="3265920"/>
            <a:ext cx="5506560" cy="126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734080" y="3265920"/>
            <a:ext cx="5506560" cy="126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734080" y="3265920"/>
            <a:ext cx="5506560" cy="126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734080" y="3265920"/>
            <a:ext cx="5506560" cy="126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734080" y="3265920"/>
            <a:ext cx="5506560" cy="126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734080" y="3265920"/>
            <a:ext cx="5506560" cy="126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734080" y="3265920"/>
            <a:ext cx="5506560" cy="126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734080" y="3265920"/>
            <a:ext cx="5506560" cy="126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734080" y="3265920"/>
            <a:ext cx="5506560" cy="126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734080" y="3265920"/>
            <a:ext cx="5506560" cy="126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734080" y="3265920"/>
            <a:ext cx="5506560" cy="126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5734080" y="3265920"/>
            <a:ext cx="5506560" cy="5868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734080" y="3265920"/>
            <a:ext cx="5506560" cy="126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734080" y="3265920"/>
            <a:ext cx="5506560" cy="126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734080" y="3265920"/>
            <a:ext cx="5506560" cy="126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734080" y="3265920"/>
            <a:ext cx="5506560" cy="126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734080" y="3265920"/>
            <a:ext cx="5506560" cy="126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734080" y="3265920"/>
            <a:ext cx="5506560" cy="126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734080" y="3265920"/>
            <a:ext cx="5506560" cy="126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734080" y="3265920"/>
            <a:ext cx="5506560" cy="126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734080" y="3265920"/>
            <a:ext cx="5506560" cy="126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734080" y="3265920"/>
            <a:ext cx="5506560" cy="126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734080" y="3265920"/>
            <a:ext cx="5506560" cy="126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5734080" y="3265920"/>
            <a:ext cx="5506560" cy="5868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734080" y="3265920"/>
            <a:ext cx="5506560" cy="126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734080" y="3265920"/>
            <a:ext cx="5506560" cy="126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734080" y="3265920"/>
            <a:ext cx="5506560" cy="126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734080" y="3265920"/>
            <a:ext cx="5506560" cy="126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734080" y="3265920"/>
            <a:ext cx="5506560" cy="126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734080" y="3265920"/>
            <a:ext cx="5506560" cy="126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734080" y="3265920"/>
            <a:ext cx="5506560" cy="126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5734080" y="3265920"/>
            <a:ext cx="5506560" cy="126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5734080" y="3265920"/>
            <a:ext cx="5506560" cy="126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734080" y="3265920"/>
            <a:ext cx="5506560" cy="126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5734080" y="3265920"/>
            <a:ext cx="5506560" cy="126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subTitle"/>
          </p:nvPr>
        </p:nvSpPr>
        <p:spPr>
          <a:xfrm>
            <a:off x="5734080" y="3265920"/>
            <a:ext cx="5506560" cy="5868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5734080" y="3265920"/>
            <a:ext cx="5506560" cy="126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5734080" y="3265920"/>
            <a:ext cx="5506560" cy="126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5734080" y="3265920"/>
            <a:ext cx="5506560" cy="126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734080" y="3265920"/>
            <a:ext cx="5506560" cy="126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5734080" y="3265920"/>
            <a:ext cx="5506560" cy="126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5734080" y="3265920"/>
            <a:ext cx="5506560" cy="5868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5734080" y="3265920"/>
            <a:ext cx="5506560" cy="126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5734080" y="3265920"/>
            <a:ext cx="5506560" cy="126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5734080" y="3265920"/>
            <a:ext cx="5506560" cy="126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5734080" y="3265920"/>
            <a:ext cx="5506560" cy="126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734080" y="3265920"/>
            <a:ext cx="5506560" cy="126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ubTitle"/>
          </p:nvPr>
        </p:nvSpPr>
        <p:spPr>
          <a:xfrm>
            <a:off x="5734080" y="3265920"/>
            <a:ext cx="5506560" cy="5868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5734080" y="3265920"/>
            <a:ext cx="5506560" cy="126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5734080" y="3265920"/>
            <a:ext cx="5506560" cy="126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5734080" y="3265920"/>
            <a:ext cx="5506560" cy="126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734080" y="3265920"/>
            <a:ext cx="5506560" cy="126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5734080" y="3265920"/>
            <a:ext cx="5506560" cy="126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5734080" y="3265920"/>
            <a:ext cx="5506560" cy="126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5734080" y="3265920"/>
            <a:ext cx="5506560" cy="126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5734080" y="3265920"/>
            <a:ext cx="5506560" cy="126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5734080" y="3265920"/>
            <a:ext cx="5506560" cy="126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5734080" y="3265920"/>
            <a:ext cx="5506560" cy="126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5734080" y="3265920"/>
            <a:ext cx="5506560" cy="126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subTitle"/>
          </p:nvPr>
        </p:nvSpPr>
        <p:spPr>
          <a:xfrm>
            <a:off x="5734080" y="3265920"/>
            <a:ext cx="5506560" cy="5868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5734080" y="3265920"/>
            <a:ext cx="5506560" cy="126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734080" y="3265920"/>
            <a:ext cx="5506560" cy="126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5734080" y="3265920"/>
            <a:ext cx="5506560" cy="126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5734080" y="3265920"/>
            <a:ext cx="5506560" cy="126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5734080" y="3265920"/>
            <a:ext cx="5506560" cy="126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5734080" y="3265920"/>
            <a:ext cx="5506560" cy="126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5734080" y="3265920"/>
            <a:ext cx="5506560" cy="126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5734080" y="3265920"/>
            <a:ext cx="5506560" cy="126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5734080" y="3265920"/>
            <a:ext cx="5506560" cy="126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5734080" y="3265920"/>
            <a:ext cx="5506560" cy="126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5734080" y="3265920"/>
            <a:ext cx="5506560" cy="126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734080" y="3265920"/>
            <a:ext cx="5506560" cy="126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subTitle"/>
          </p:nvPr>
        </p:nvSpPr>
        <p:spPr>
          <a:xfrm>
            <a:off x="5734080" y="3265920"/>
            <a:ext cx="5506560" cy="5868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5734080" y="3265920"/>
            <a:ext cx="5506560" cy="126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5734080" y="3265920"/>
            <a:ext cx="5506560" cy="126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5734080" y="3265920"/>
            <a:ext cx="5506560" cy="126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5734080" y="3265920"/>
            <a:ext cx="5506560" cy="126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5734080" y="3265920"/>
            <a:ext cx="5506560" cy="126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5734080" y="3265920"/>
            <a:ext cx="5506560" cy="126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5734080" y="3265920"/>
            <a:ext cx="5506560" cy="126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5734080" y="3265920"/>
            <a:ext cx="5506560" cy="126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20030"/>
            </a:gs>
            <a:gs pos="100000">
              <a:srgbClr val="00216e"/>
            </a:gs>
          </a:gsLst>
          <a:lin ang="2694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156200" y="-189360"/>
            <a:ext cx="8062200" cy="7236360"/>
          </a:xfrm>
          <a:custGeom>
            <a:avLst/>
            <a:gdLst/>
            <a:ahLst/>
            <a:rect l="l" t="t" r="r" b="b"/>
            <a:pathLst>
              <a:path w="100899" h="90565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3438720" y="-189360"/>
            <a:ext cx="8062200" cy="7236360"/>
          </a:xfrm>
          <a:custGeom>
            <a:avLst/>
            <a:gdLst/>
            <a:ahLst/>
            <a:rect l="l" t="t" r="r" b="b"/>
            <a:pathLst>
              <a:path w="100899" h="90565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flipH="1">
            <a:off x="-2336040" y="-189360"/>
            <a:ext cx="13146480" cy="7236360"/>
          </a:xfrm>
          <a:custGeom>
            <a:avLst/>
            <a:gdLst/>
            <a:ahLst/>
            <a:rect l="l" t="t" r="r" b="b"/>
            <a:pathLst>
              <a:path w="164542" h="90571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efefef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11296440" y="6142680"/>
            <a:ext cx="894960" cy="75348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fld id="{D6842575-9ED0-4C1B-8B7A-885B118AAF75}" type="slidenum">
              <a:rPr b="1" lang="en" sz="2140" spc="-1" strike="noStrike">
                <a:solidFill>
                  <a:srgbClr val="efefef"/>
                </a:solidFill>
                <a:latin typeface="Space Mono"/>
                <a:ea typeface="Space Mono"/>
              </a:rPr>
              <a:t>&lt;number&gt;</a:t>
            </a:fld>
            <a:endParaRPr b="0" lang="en-US" sz="2140" spc="-1" strike="noStrike">
              <a:latin typeface="Times New Roman"/>
            </a:endParaRPr>
          </a:p>
        </p:txBody>
      </p:sp>
      <p:sp>
        <p:nvSpPr>
          <p:cNvPr id="4" name="CustomShape 5"/>
          <p:cNvSpPr/>
          <p:nvPr/>
        </p:nvSpPr>
        <p:spPr>
          <a:xfrm>
            <a:off x="10499760" y="6142680"/>
            <a:ext cx="2919960" cy="2620440"/>
          </a:xfrm>
          <a:custGeom>
            <a:avLst/>
            <a:gdLst/>
            <a:ahLst/>
            <a:rect l="l" t="t" r="r" b="b"/>
            <a:pathLst>
              <a:path w="100899" h="90565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 rotWithShape="0">
            <a:gsLst>
              <a:gs pos="0">
                <a:srgbClr val="e20030"/>
              </a:gs>
              <a:gs pos="100000">
                <a:srgbClr val="00216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10292040" y="719280"/>
            <a:ext cx="1764000" cy="1583280"/>
          </a:xfrm>
          <a:custGeom>
            <a:avLst/>
            <a:gdLst/>
            <a:ahLst/>
            <a:rect l="l" t="t" r="r" b="b"/>
            <a:pathLst>
              <a:path w="100899" h="90565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 rotWithShape="0">
            <a:gsLst>
              <a:gs pos="0">
                <a:srgbClr val="e20030">
                  <a:alpha val="41176"/>
                </a:srgbClr>
              </a:gs>
              <a:gs pos="100000">
                <a:srgbClr val="00216e">
                  <a:alpha val="40000"/>
                </a:srgbClr>
              </a:gs>
            </a:gsLst>
            <a:lin ang="2694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 flipH="1" rot="10800000">
            <a:off x="9417240" y="234000"/>
            <a:ext cx="1081800" cy="970920"/>
          </a:xfrm>
          <a:custGeom>
            <a:avLst/>
            <a:gdLst/>
            <a:ahLst/>
            <a:rect l="l" t="t" r="r" b="b"/>
            <a:pathLst>
              <a:path w="100899" h="90565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 rotWithShape="0"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40000"/>
                </a:srgbClr>
              </a:gs>
            </a:gsLst>
            <a:lin ang="189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10113840" y="4674240"/>
            <a:ext cx="894960" cy="803160"/>
          </a:xfrm>
          <a:custGeom>
            <a:avLst/>
            <a:gdLst/>
            <a:ahLst/>
            <a:rect l="l" t="t" r="r" b="b"/>
            <a:pathLst>
              <a:path w="100899" h="90565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 rotWithShape="0">
            <a:gsLst>
              <a:gs pos="0">
                <a:srgbClr val="00216e">
                  <a:alpha val="22352"/>
                </a:srgbClr>
              </a:gs>
              <a:gs pos="100000">
                <a:srgbClr val="e20030">
                  <a:alpha val="23137"/>
                </a:srgb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1296440" y="6142680"/>
            <a:ext cx="894960" cy="75348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fld id="{DD553D40-1BD9-4F57-8811-4D37D4D9DF8E}" type="slidenum">
              <a:rPr b="1" lang="en-US" sz="2140" spc="-1" strike="noStrike">
                <a:solidFill>
                  <a:srgbClr val="efefef"/>
                </a:solidFill>
                <a:latin typeface="Space Mono"/>
                <a:ea typeface="Space Mono"/>
              </a:rPr>
              <a:t>&lt;number&gt;</a:t>
            </a:fld>
            <a:endParaRPr b="0" lang="en-US" sz="2140" spc="-1" strike="noStrike">
              <a:latin typeface="Times New Roman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title"/>
          </p:nvPr>
        </p:nvSpPr>
        <p:spPr>
          <a:xfrm>
            <a:off x="951120" y="719280"/>
            <a:ext cx="10289520" cy="717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4270" spc="-1" strike="noStrike">
                <a:solidFill>
                  <a:srgbClr val="000000"/>
                </a:solidFill>
                <a:latin typeface="Space Mono"/>
                <a:ea typeface="Space Mono"/>
              </a:rPr>
              <a:t>Click to edit </a:t>
            </a:r>
            <a:r>
              <a:rPr b="0" lang="en-US" sz="4270" spc="-1" strike="noStrike">
                <a:solidFill>
                  <a:srgbClr val="000000"/>
                </a:solidFill>
                <a:latin typeface="Space Mono"/>
                <a:ea typeface="Space Mono"/>
              </a:rPr>
              <a:t>Master title </a:t>
            </a:r>
            <a:r>
              <a:rPr b="0" lang="en-US" sz="4270" spc="-1" strike="noStrike">
                <a:solidFill>
                  <a:srgbClr val="000000"/>
                </a:solidFill>
                <a:latin typeface="Space Mono"/>
                <a:ea typeface="Space Mono"/>
              </a:rPr>
              <a:t>style</a:t>
            </a:r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CustomShape 11"/>
          <p:cNvSpPr/>
          <p:nvPr/>
        </p:nvSpPr>
        <p:spPr>
          <a:xfrm>
            <a:off x="-549720" y="5930640"/>
            <a:ext cx="1764000" cy="1583280"/>
          </a:xfrm>
          <a:custGeom>
            <a:avLst/>
            <a:gdLst/>
            <a:ahLst/>
            <a:rect l="l" t="t" r="r" b="b"/>
            <a:pathLst>
              <a:path w="100899" h="90565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 rotWithShape="0">
            <a:gsLst>
              <a:gs pos="0">
                <a:srgbClr val="e20030"/>
              </a:gs>
              <a:gs pos="100000">
                <a:srgbClr val="00216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 flipH="1" rot="10800000">
            <a:off x="1151280" y="6543360"/>
            <a:ext cx="1081800" cy="970920"/>
          </a:xfrm>
          <a:custGeom>
            <a:avLst/>
            <a:gdLst/>
            <a:ahLst/>
            <a:rect l="l" t="t" r="r" b="b"/>
            <a:pathLst>
              <a:path w="100899" h="90565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 rotWithShape="0">
            <a:gsLst>
              <a:gs pos="0">
                <a:srgbClr val="e20030"/>
              </a:gs>
              <a:gs pos="100000">
                <a:srgbClr val="00216e"/>
              </a:gs>
            </a:gsLst>
            <a:lin ang="8094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7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7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7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7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7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7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7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7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216e"/>
            </a:gs>
            <a:gs pos="100000">
              <a:srgbClr val="e2003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-3106080" y="-189360"/>
            <a:ext cx="8062200" cy="7236360"/>
          </a:xfrm>
          <a:custGeom>
            <a:avLst/>
            <a:gdLst/>
            <a:ahLst/>
            <a:rect l="l" t="t" r="r" b="b"/>
            <a:pathLst>
              <a:path w="100899" h="90565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2"/>
          <p:cNvSpPr/>
          <p:nvPr/>
        </p:nvSpPr>
        <p:spPr>
          <a:xfrm>
            <a:off x="-3796560" y="-189360"/>
            <a:ext cx="8062200" cy="7236360"/>
          </a:xfrm>
          <a:custGeom>
            <a:avLst/>
            <a:gdLst/>
            <a:ahLst/>
            <a:rect l="l" t="t" r="r" b="b"/>
            <a:pathLst>
              <a:path w="100899" h="90565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3"/>
          <p:cNvSpPr/>
          <p:nvPr/>
        </p:nvSpPr>
        <p:spPr>
          <a:xfrm>
            <a:off x="10499760" y="6142680"/>
            <a:ext cx="2919960" cy="2620440"/>
          </a:xfrm>
          <a:custGeom>
            <a:avLst/>
            <a:gdLst/>
            <a:ahLst/>
            <a:rect l="l" t="t" r="r" b="b"/>
            <a:pathLst>
              <a:path w="100899" h="90565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 rotWithShape="0">
            <a:gsLst>
              <a:gs pos="0">
                <a:srgbClr val="e20030"/>
              </a:gs>
              <a:gs pos="100000">
                <a:srgbClr val="00216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PlaceHolder 4"/>
          <p:cNvSpPr>
            <a:spLocks noGrp="1"/>
          </p:cNvSpPr>
          <p:nvPr>
            <p:ph type="sldNum"/>
          </p:nvPr>
        </p:nvSpPr>
        <p:spPr>
          <a:xfrm>
            <a:off x="11296440" y="6142680"/>
            <a:ext cx="894960" cy="75348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fld id="{CFDD5075-1452-4325-94D6-77F0014D57C8}" type="slidenum">
              <a:rPr b="0" lang="en-US" sz="2670" spc="-1" strike="noStrike">
                <a:solidFill>
                  <a:srgbClr val="efefef"/>
                </a:solidFill>
                <a:latin typeface="Space Mono"/>
                <a:ea typeface="Space Mono"/>
              </a:rPr>
              <a:t>&lt;number&gt;</a:t>
            </a:fld>
            <a:endParaRPr b="0" lang="en-US" sz="2670" spc="-1" strike="noStrike">
              <a:latin typeface="Times New Roman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title"/>
          </p:nvPr>
        </p:nvSpPr>
        <p:spPr>
          <a:xfrm>
            <a:off x="4965480" y="2580120"/>
            <a:ext cx="6275160" cy="1104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7069" spc="-1" strike="noStrike">
                <a:solidFill>
                  <a:srgbClr val="efefef"/>
                </a:solidFill>
                <a:latin typeface="Space Mono"/>
                <a:ea typeface="Space Mono"/>
              </a:rPr>
              <a:t>xx%</a:t>
            </a:r>
            <a:endParaRPr b="0" lang="en-US" sz="706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 type="title"/>
          </p:nvPr>
        </p:nvSpPr>
        <p:spPr>
          <a:xfrm>
            <a:off x="4965480" y="841680"/>
            <a:ext cx="6275160" cy="1104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7069" spc="-1" strike="noStrike">
                <a:solidFill>
                  <a:srgbClr val="efefef"/>
                </a:solidFill>
                <a:latin typeface="Space Mono"/>
                <a:ea typeface="Space Mono"/>
              </a:rPr>
              <a:t>xx%</a:t>
            </a:r>
            <a:endParaRPr b="0" lang="en-US" sz="706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4965480" y="4318200"/>
            <a:ext cx="6275160" cy="1104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7069" spc="-1" strike="noStrike">
                <a:solidFill>
                  <a:srgbClr val="efefef"/>
                </a:solidFill>
                <a:latin typeface="Space Mono"/>
                <a:ea typeface="Space Mono"/>
              </a:rPr>
              <a:t>xx%</a:t>
            </a:r>
            <a:endParaRPr b="0" lang="en-US" sz="706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CustomShape 8"/>
          <p:cNvSpPr/>
          <p:nvPr/>
        </p:nvSpPr>
        <p:spPr>
          <a:xfrm>
            <a:off x="-9571320" y="-189360"/>
            <a:ext cx="13146480" cy="7236360"/>
          </a:xfrm>
          <a:custGeom>
            <a:avLst/>
            <a:gdLst/>
            <a:ahLst/>
            <a:rect l="l" t="t" r="r" b="b"/>
            <a:pathLst>
              <a:path w="164542" h="90571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efefef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9"/>
          <p:cNvSpPr/>
          <p:nvPr/>
        </p:nvSpPr>
        <p:spPr>
          <a:xfrm flipH="1">
            <a:off x="-613800" y="1689840"/>
            <a:ext cx="1845000" cy="1657080"/>
          </a:xfrm>
          <a:custGeom>
            <a:avLst/>
            <a:gdLst/>
            <a:ahLst/>
            <a:rect l="l" t="t" r="r" b="b"/>
            <a:pathLst>
              <a:path w="101552" h="9120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 rotWithShape="0">
            <a:gsLst>
              <a:gs pos="0">
                <a:srgbClr val="00216e"/>
              </a:gs>
              <a:gs pos="100000">
                <a:srgbClr val="e20030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10"/>
          <p:cNvSpPr/>
          <p:nvPr/>
        </p:nvSpPr>
        <p:spPr>
          <a:xfrm flipH="1">
            <a:off x="950400" y="3347280"/>
            <a:ext cx="1307160" cy="1173240"/>
          </a:xfrm>
          <a:custGeom>
            <a:avLst/>
            <a:gdLst/>
            <a:ahLst/>
            <a:rect l="l" t="t" r="r" b="b"/>
            <a:pathLst>
              <a:path w="100899" h="90565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 rotWithShape="0">
            <a:gsLst>
              <a:gs pos="0">
                <a:srgbClr val="e20030"/>
              </a:gs>
              <a:gs pos="100000">
                <a:srgbClr val="00216e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7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7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7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7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7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7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7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7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20030"/>
            </a:gs>
            <a:gs pos="100000">
              <a:srgbClr val="00216e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1"/>
          <p:cNvGrpSpPr/>
          <p:nvPr/>
        </p:nvGrpSpPr>
        <p:grpSpPr>
          <a:xfrm>
            <a:off x="2803680" y="-189360"/>
            <a:ext cx="8752320" cy="7236360"/>
            <a:chOff x="2803680" y="-189360"/>
            <a:chExt cx="8752320" cy="7236360"/>
          </a:xfrm>
        </p:grpSpPr>
        <p:sp>
          <p:nvSpPr>
            <p:cNvPr id="97" name="CustomShape 2"/>
            <p:cNvSpPr/>
            <p:nvPr/>
          </p:nvSpPr>
          <p:spPr>
            <a:xfrm flipH="1">
              <a:off x="2803320" y="-189360"/>
              <a:ext cx="8062200" cy="7236360"/>
            </a:xfrm>
            <a:custGeom>
              <a:avLst/>
              <a:gdLst/>
              <a:ahLst/>
              <a:rect l="l" t="t" r="r" b="b"/>
              <a:pathLst>
                <a:path w="100899" h="90565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" name="CustomShape 3"/>
            <p:cNvSpPr/>
            <p:nvPr/>
          </p:nvSpPr>
          <p:spPr>
            <a:xfrm flipH="1">
              <a:off x="3493440" y="-189360"/>
              <a:ext cx="8062200" cy="7236360"/>
            </a:xfrm>
            <a:custGeom>
              <a:avLst/>
              <a:gdLst/>
              <a:ahLst/>
              <a:rect l="l" t="t" r="r" b="b"/>
              <a:pathLst>
                <a:path w="100899" h="90565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9" name="CustomShape 4"/>
          <p:cNvSpPr/>
          <p:nvPr/>
        </p:nvSpPr>
        <p:spPr>
          <a:xfrm>
            <a:off x="4184640" y="-189360"/>
            <a:ext cx="13146480" cy="7236360"/>
          </a:xfrm>
          <a:custGeom>
            <a:avLst/>
            <a:gdLst/>
            <a:ahLst/>
            <a:rect l="l" t="t" r="r" b="b"/>
            <a:pathLst>
              <a:path w="164542" h="90571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efefef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PlaceHolder 5"/>
          <p:cNvSpPr>
            <a:spLocks noGrp="1"/>
          </p:cNvSpPr>
          <p:nvPr>
            <p:ph type="title"/>
          </p:nvPr>
        </p:nvSpPr>
        <p:spPr>
          <a:xfrm>
            <a:off x="5734080" y="3265920"/>
            <a:ext cx="5506560" cy="126576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n-US" sz="7069" spc="-1" strike="noStrike">
                <a:solidFill>
                  <a:srgbClr val="000000"/>
                </a:solidFill>
                <a:latin typeface="Space Mono"/>
                <a:ea typeface="Space Mono"/>
              </a:rPr>
              <a:t>Click to edit Master title style</a:t>
            </a:r>
            <a:endParaRPr b="0" lang="en-US" sz="706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 type="title"/>
          </p:nvPr>
        </p:nvSpPr>
        <p:spPr>
          <a:xfrm>
            <a:off x="7070760" y="1395360"/>
            <a:ext cx="2833560" cy="156528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16000" spc="-1" strike="noStrike">
                <a:solidFill>
                  <a:srgbClr val="000000"/>
                </a:solidFill>
                <a:latin typeface="Space Mono"/>
                <a:ea typeface="Space Mono"/>
              </a:rPr>
              <a:t>xx%</a:t>
            </a:r>
            <a:endParaRPr b="0" lang="en-US" sz="1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CustomShape 7"/>
          <p:cNvSpPr/>
          <p:nvPr/>
        </p:nvSpPr>
        <p:spPr>
          <a:xfrm flipH="1">
            <a:off x="1202760" y="-930600"/>
            <a:ext cx="2286000" cy="2051640"/>
          </a:xfrm>
          <a:custGeom>
            <a:avLst/>
            <a:gdLst/>
            <a:ahLst/>
            <a:rect l="l" t="t" r="r" b="b"/>
            <a:pathLst>
              <a:path w="100899" h="90565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 rotWithShape="0">
            <a:gsLst>
              <a:gs pos="0">
                <a:srgbClr val="e20030">
                  <a:alpha val="41176"/>
                </a:srgbClr>
              </a:gs>
              <a:gs pos="100000">
                <a:srgbClr val="00216e">
                  <a:alpha val="40000"/>
                </a:srgbClr>
              </a:gs>
            </a:gsLst>
            <a:lin ang="81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8"/>
          <p:cNvSpPr/>
          <p:nvPr/>
        </p:nvSpPr>
        <p:spPr>
          <a:xfrm>
            <a:off x="87120" y="4834440"/>
            <a:ext cx="2919960" cy="2620440"/>
          </a:xfrm>
          <a:custGeom>
            <a:avLst/>
            <a:gdLst/>
            <a:ahLst/>
            <a:rect l="l" t="t" r="r" b="b"/>
            <a:pathLst>
              <a:path w="100899" h="90565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 rotWithShape="0"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40000"/>
                </a:srgbClr>
              </a:gs>
            </a:gsLst>
            <a:lin ang="2694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9"/>
          <p:cNvSpPr/>
          <p:nvPr/>
        </p:nvSpPr>
        <p:spPr>
          <a:xfrm>
            <a:off x="539280" y="450000"/>
            <a:ext cx="1365840" cy="1225800"/>
          </a:xfrm>
          <a:custGeom>
            <a:avLst/>
            <a:gdLst/>
            <a:ahLst/>
            <a:rect l="l" t="t" r="r" b="b"/>
            <a:pathLst>
              <a:path w="100899" h="90565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 rotWithShape="0">
            <a:gsLst>
              <a:gs pos="0">
                <a:srgbClr val="00216e">
                  <a:alpha val="22352"/>
                </a:srgbClr>
              </a:gs>
              <a:gs pos="100000">
                <a:srgbClr val="e20030">
                  <a:alpha val="23137"/>
                </a:srgb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10"/>
          <p:cNvSpPr/>
          <p:nvPr/>
        </p:nvSpPr>
        <p:spPr>
          <a:xfrm flipH="1">
            <a:off x="-487080" y="2961000"/>
            <a:ext cx="1925640" cy="1728360"/>
          </a:xfrm>
          <a:custGeom>
            <a:avLst/>
            <a:gdLst/>
            <a:ahLst/>
            <a:rect l="l" t="t" r="r" b="b"/>
            <a:pathLst>
              <a:path w="100899" h="90565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 rotWithShape="0">
            <a:gsLst>
              <a:gs pos="0">
                <a:srgbClr val="e20030">
                  <a:alpha val="41176"/>
                </a:srgbClr>
              </a:gs>
              <a:gs pos="100000">
                <a:srgbClr val="00216e">
                  <a:alpha val="40000"/>
                </a:srgbClr>
              </a:gs>
            </a:gsLst>
            <a:lin ang="81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11"/>
          <p:cNvSpPr/>
          <p:nvPr/>
        </p:nvSpPr>
        <p:spPr>
          <a:xfrm>
            <a:off x="10566720" y="-843480"/>
            <a:ext cx="2238480" cy="2238480"/>
          </a:xfrm>
          <a:prstGeom prst="donut">
            <a:avLst>
              <a:gd name="adj" fmla="val 1199"/>
            </a:avLst>
          </a:prstGeom>
          <a:gradFill rotWithShape="0">
            <a:gsLst>
              <a:gs pos="0">
                <a:srgbClr val="00216e"/>
              </a:gs>
              <a:gs pos="100000">
                <a:srgbClr val="e20030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7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7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7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7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7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7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7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7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20030"/>
            </a:gs>
            <a:gs pos="100000">
              <a:srgbClr val="00216e"/>
            </a:gs>
          </a:gsLst>
          <a:lin ang="2694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 flipH="1">
            <a:off x="916920" y="-189360"/>
            <a:ext cx="8062200" cy="7236360"/>
          </a:xfrm>
          <a:custGeom>
            <a:avLst/>
            <a:gdLst/>
            <a:ahLst/>
            <a:rect l="l" t="t" r="r" b="b"/>
            <a:pathLst>
              <a:path w="100899" h="90565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2"/>
          <p:cNvSpPr/>
          <p:nvPr/>
        </p:nvSpPr>
        <p:spPr>
          <a:xfrm flipH="1">
            <a:off x="1607400" y="-189360"/>
            <a:ext cx="8062200" cy="7236360"/>
          </a:xfrm>
          <a:custGeom>
            <a:avLst/>
            <a:gdLst/>
            <a:ahLst/>
            <a:rect l="l" t="t" r="r" b="b"/>
            <a:pathLst>
              <a:path w="100899" h="90565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3"/>
          <p:cNvSpPr/>
          <p:nvPr/>
        </p:nvSpPr>
        <p:spPr>
          <a:xfrm>
            <a:off x="2298240" y="-189360"/>
            <a:ext cx="13146480" cy="7236360"/>
          </a:xfrm>
          <a:custGeom>
            <a:avLst/>
            <a:gdLst/>
            <a:ahLst/>
            <a:rect l="l" t="t" r="r" b="b"/>
            <a:pathLst>
              <a:path w="164542" h="90571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efefef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4"/>
          <p:cNvSpPr/>
          <p:nvPr/>
        </p:nvSpPr>
        <p:spPr>
          <a:xfrm>
            <a:off x="10499760" y="6142680"/>
            <a:ext cx="2919960" cy="2620440"/>
          </a:xfrm>
          <a:custGeom>
            <a:avLst/>
            <a:gdLst/>
            <a:ahLst/>
            <a:rect l="l" t="t" r="r" b="b"/>
            <a:pathLst>
              <a:path w="100899" h="90565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 rotWithShape="0">
            <a:gsLst>
              <a:gs pos="0">
                <a:srgbClr val="e20030"/>
              </a:gs>
              <a:gs pos="100000">
                <a:srgbClr val="00216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PlaceHolder 5"/>
          <p:cNvSpPr>
            <a:spLocks noGrp="1"/>
          </p:cNvSpPr>
          <p:nvPr>
            <p:ph type="sldNum"/>
          </p:nvPr>
        </p:nvSpPr>
        <p:spPr>
          <a:xfrm>
            <a:off x="11296440" y="6142680"/>
            <a:ext cx="894960" cy="75348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fld id="{27E08405-6542-4F84-B9AF-06FFD8AD3B33}" type="slidenum">
              <a:rPr b="0" lang="en-US" sz="2670" spc="-1" strike="noStrike">
                <a:solidFill>
                  <a:srgbClr val="efefef"/>
                </a:solidFill>
                <a:latin typeface="Space Mono"/>
                <a:ea typeface="Space Mono"/>
              </a:rPr>
              <a:t>&lt;number&gt;</a:t>
            </a:fld>
            <a:endParaRPr b="0" lang="en-US" sz="2670" spc="-1" strike="noStrike">
              <a:latin typeface="Times New Roman"/>
            </a:endParaRPr>
          </a:p>
        </p:txBody>
      </p:sp>
      <p:sp>
        <p:nvSpPr>
          <p:cNvPr id="149" name="PlaceHolder 6"/>
          <p:cNvSpPr>
            <a:spLocks noGrp="1"/>
          </p:cNvSpPr>
          <p:nvPr>
            <p:ph type="title"/>
          </p:nvPr>
        </p:nvSpPr>
        <p:spPr>
          <a:xfrm>
            <a:off x="3665880" y="3530520"/>
            <a:ext cx="7575120" cy="14515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Space Mono"/>
                <a:ea typeface="Space Mono"/>
              </a:rPr>
              <a:t>Click to edit Master title style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CustomShape 7"/>
          <p:cNvSpPr/>
          <p:nvPr/>
        </p:nvSpPr>
        <p:spPr>
          <a:xfrm flipH="1">
            <a:off x="267840" y="51120"/>
            <a:ext cx="1365840" cy="1225800"/>
          </a:xfrm>
          <a:custGeom>
            <a:avLst/>
            <a:gdLst/>
            <a:ahLst/>
            <a:rect l="l" t="t" r="r" b="b"/>
            <a:pathLst>
              <a:path w="100899" h="90565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 rotWithShape="0">
            <a:gsLst>
              <a:gs pos="0">
                <a:srgbClr val="e20030">
                  <a:alpha val="41176"/>
                </a:srgbClr>
              </a:gs>
              <a:gs pos="100000">
                <a:srgbClr val="00216e">
                  <a:alpha val="40000"/>
                </a:srgbClr>
              </a:gs>
            </a:gsLst>
            <a:lin ang="81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8"/>
          <p:cNvSpPr/>
          <p:nvPr/>
        </p:nvSpPr>
        <p:spPr>
          <a:xfrm flipH="1">
            <a:off x="-844560" y="4998600"/>
            <a:ext cx="2286000" cy="2051640"/>
          </a:xfrm>
          <a:custGeom>
            <a:avLst/>
            <a:gdLst/>
            <a:ahLst/>
            <a:rect l="l" t="t" r="r" b="b"/>
            <a:pathLst>
              <a:path w="100899" h="90565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 rotWithShape="0"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40000"/>
                </a:srgbClr>
              </a:gs>
            </a:gsLst>
            <a:lin ang="81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9"/>
          <p:cNvSpPr/>
          <p:nvPr/>
        </p:nvSpPr>
        <p:spPr>
          <a:xfrm flipH="1">
            <a:off x="397800" y="719280"/>
            <a:ext cx="2495880" cy="2239920"/>
          </a:xfrm>
          <a:custGeom>
            <a:avLst/>
            <a:gdLst/>
            <a:ahLst/>
            <a:rect l="l" t="t" r="r" b="b"/>
            <a:pathLst>
              <a:path w="100899" h="90565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 rotWithShape="0">
            <a:gsLst>
              <a:gs pos="0">
                <a:srgbClr val="00216e">
                  <a:alpha val="22352"/>
                </a:srgbClr>
              </a:gs>
              <a:gs pos="100000">
                <a:srgbClr val="e20030">
                  <a:alpha val="23137"/>
                </a:srgbClr>
              </a:gs>
            </a:gsLst>
            <a:lin ang="5394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7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7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7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7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7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7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7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7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20030"/>
            </a:gs>
            <a:gs pos="100000">
              <a:srgbClr val="00216e"/>
            </a:gs>
          </a:gsLst>
          <a:lin ang="135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 flipH="1">
            <a:off x="2063880" y="-189360"/>
            <a:ext cx="8062200" cy="7236360"/>
          </a:xfrm>
          <a:custGeom>
            <a:avLst/>
            <a:gdLst/>
            <a:ahLst/>
            <a:rect l="l" t="t" r="r" b="b"/>
            <a:pathLst>
              <a:path w="100899" h="90565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2"/>
          <p:cNvSpPr/>
          <p:nvPr/>
        </p:nvSpPr>
        <p:spPr>
          <a:xfrm flipH="1">
            <a:off x="2763360" y="-189360"/>
            <a:ext cx="8062200" cy="7236360"/>
          </a:xfrm>
          <a:custGeom>
            <a:avLst/>
            <a:gdLst/>
            <a:ahLst/>
            <a:rect l="l" t="t" r="r" b="b"/>
            <a:pathLst>
              <a:path w="100899" h="90565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3"/>
          <p:cNvSpPr/>
          <p:nvPr/>
        </p:nvSpPr>
        <p:spPr>
          <a:xfrm flipH="1">
            <a:off x="3454560" y="-189360"/>
            <a:ext cx="13146480" cy="7236360"/>
          </a:xfrm>
          <a:custGeom>
            <a:avLst/>
            <a:gdLst/>
            <a:ahLst/>
            <a:rect l="l" t="t" r="r" b="b"/>
            <a:pathLst>
              <a:path w="164542" h="90571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efefef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4"/>
          <p:cNvSpPr/>
          <p:nvPr/>
        </p:nvSpPr>
        <p:spPr>
          <a:xfrm>
            <a:off x="10499760" y="6142680"/>
            <a:ext cx="2919960" cy="2620440"/>
          </a:xfrm>
          <a:custGeom>
            <a:avLst/>
            <a:gdLst/>
            <a:ahLst/>
            <a:rect l="l" t="t" r="r" b="b"/>
            <a:pathLst>
              <a:path w="100899" h="90565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 rotWithShape="0">
            <a:gsLst>
              <a:gs pos="0">
                <a:srgbClr val="e20030"/>
              </a:gs>
              <a:gs pos="100000">
                <a:srgbClr val="00216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PlaceHolder 5"/>
          <p:cNvSpPr>
            <a:spLocks noGrp="1"/>
          </p:cNvSpPr>
          <p:nvPr>
            <p:ph type="title"/>
          </p:nvPr>
        </p:nvSpPr>
        <p:spPr>
          <a:xfrm>
            <a:off x="4910760" y="719280"/>
            <a:ext cx="6329880" cy="717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4270" spc="-1" strike="noStrike">
                <a:solidFill>
                  <a:srgbClr val="000000"/>
                </a:solidFill>
                <a:latin typeface="Space Mono"/>
                <a:ea typeface="Space Mono"/>
              </a:rPr>
              <a:t>Click to edit Master title style</a:t>
            </a:r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6"/>
          <p:cNvSpPr>
            <a:spLocks noGrp="1"/>
          </p:cNvSpPr>
          <p:nvPr>
            <p:ph type="sldNum"/>
          </p:nvPr>
        </p:nvSpPr>
        <p:spPr>
          <a:xfrm>
            <a:off x="11296440" y="6142680"/>
            <a:ext cx="894960" cy="75348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fld id="{804765EA-AFC8-4AB7-9E92-8F1CA554D650}" type="slidenum">
              <a:rPr b="1" lang="en-US" sz="2140" spc="-1" strike="noStrike">
                <a:solidFill>
                  <a:srgbClr val="efefef"/>
                </a:solidFill>
                <a:latin typeface="Space Mono"/>
                <a:ea typeface="Space Mono"/>
              </a:rPr>
              <a:t>&lt;number&gt;</a:t>
            </a:fld>
            <a:endParaRPr b="0" lang="en-US" sz="2140" spc="-1" strike="noStrike">
              <a:latin typeface="Times New Roman"/>
            </a:endParaRPr>
          </a:p>
        </p:txBody>
      </p:sp>
      <p:sp>
        <p:nvSpPr>
          <p:cNvPr id="196" name="CustomShape 7"/>
          <p:cNvSpPr/>
          <p:nvPr/>
        </p:nvSpPr>
        <p:spPr>
          <a:xfrm flipH="1" rot="10800000">
            <a:off x="267480" y="303480"/>
            <a:ext cx="1081800" cy="970920"/>
          </a:xfrm>
          <a:custGeom>
            <a:avLst/>
            <a:gdLst/>
            <a:ahLst/>
            <a:rect l="l" t="t" r="r" b="b"/>
            <a:pathLst>
              <a:path w="100899" h="90565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 rotWithShape="0"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40000"/>
                </a:srgbClr>
              </a:gs>
            </a:gsLst>
            <a:lin ang="189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8"/>
          <p:cNvSpPr/>
          <p:nvPr/>
        </p:nvSpPr>
        <p:spPr>
          <a:xfrm>
            <a:off x="11113200" y="-902520"/>
            <a:ext cx="1764000" cy="1764000"/>
          </a:xfrm>
          <a:prstGeom prst="donut">
            <a:avLst>
              <a:gd name="adj" fmla="val 815"/>
            </a:avLst>
          </a:prstGeom>
          <a:gradFill rotWithShape="0">
            <a:gsLst>
              <a:gs pos="0">
                <a:srgbClr val="00216e"/>
              </a:gs>
              <a:gs pos="100000">
                <a:srgbClr val="e20030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9"/>
          <p:cNvSpPr/>
          <p:nvPr/>
        </p:nvSpPr>
        <p:spPr>
          <a:xfrm flipH="1">
            <a:off x="-509760" y="4834440"/>
            <a:ext cx="2919960" cy="2620440"/>
          </a:xfrm>
          <a:custGeom>
            <a:avLst/>
            <a:gdLst/>
            <a:ahLst/>
            <a:rect l="l" t="t" r="r" b="b"/>
            <a:pathLst>
              <a:path w="100899" h="90565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 rotWithShape="0"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40000"/>
                </a:srgbClr>
              </a:gs>
            </a:gsLst>
            <a:lin ang="81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10"/>
          <p:cNvSpPr/>
          <p:nvPr/>
        </p:nvSpPr>
        <p:spPr>
          <a:xfrm>
            <a:off x="1253160" y="645840"/>
            <a:ext cx="1764000" cy="1583280"/>
          </a:xfrm>
          <a:custGeom>
            <a:avLst/>
            <a:gdLst/>
            <a:ahLst/>
            <a:rect l="l" t="t" r="r" b="b"/>
            <a:pathLst>
              <a:path w="100899" h="90565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 rotWithShape="0">
            <a:gsLst>
              <a:gs pos="0">
                <a:srgbClr val="e20030">
                  <a:alpha val="41176"/>
                </a:srgbClr>
              </a:gs>
              <a:gs pos="100000">
                <a:srgbClr val="00216e">
                  <a:alpha val="41176"/>
                </a:srgbClr>
              </a:gs>
            </a:gsLst>
            <a:lin ang="2694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7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7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7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7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7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7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7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7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20030"/>
            </a:gs>
            <a:gs pos="100000">
              <a:srgbClr val="00216e"/>
            </a:gs>
          </a:gsLst>
          <a:lin ang="135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 flipH="1">
            <a:off x="-720" y="-189360"/>
            <a:ext cx="8062200" cy="7236360"/>
          </a:xfrm>
          <a:custGeom>
            <a:avLst/>
            <a:gdLst/>
            <a:ahLst/>
            <a:rect l="l" t="t" r="r" b="b"/>
            <a:pathLst>
              <a:path w="100899" h="90565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2"/>
          <p:cNvSpPr/>
          <p:nvPr/>
        </p:nvSpPr>
        <p:spPr>
          <a:xfrm flipH="1">
            <a:off x="689760" y="-189360"/>
            <a:ext cx="8062200" cy="7236360"/>
          </a:xfrm>
          <a:custGeom>
            <a:avLst/>
            <a:gdLst/>
            <a:ahLst/>
            <a:rect l="l" t="t" r="r" b="b"/>
            <a:pathLst>
              <a:path w="100899" h="90565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3"/>
          <p:cNvSpPr/>
          <p:nvPr/>
        </p:nvSpPr>
        <p:spPr>
          <a:xfrm>
            <a:off x="1380960" y="-189360"/>
            <a:ext cx="13146480" cy="7236360"/>
          </a:xfrm>
          <a:custGeom>
            <a:avLst/>
            <a:gdLst/>
            <a:ahLst/>
            <a:rect l="l" t="t" r="r" b="b"/>
            <a:pathLst>
              <a:path w="164542" h="90571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efefef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4"/>
          <p:cNvSpPr/>
          <p:nvPr/>
        </p:nvSpPr>
        <p:spPr>
          <a:xfrm>
            <a:off x="10499760" y="6142680"/>
            <a:ext cx="2919960" cy="2620440"/>
          </a:xfrm>
          <a:custGeom>
            <a:avLst/>
            <a:gdLst/>
            <a:ahLst/>
            <a:rect l="l" t="t" r="r" b="b"/>
            <a:pathLst>
              <a:path w="100899" h="90565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 rotWithShape="0">
            <a:gsLst>
              <a:gs pos="0">
                <a:srgbClr val="e20030"/>
              </a:gs>
              <a:gs pos="100000">
                <a:srgbClr val="00216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PlaceHolder 5"/>
          <p:cNvSpPr>
            <a:spLocks noGrp="1"/>
          </p:cNvSpPr>
          <p:nvPr>
            <p:ph type="sldNum"/>
          </p:nvPr>
        </p:nvSpPr>
        <p:spPr>
          <a:xfrm>
            <a:off x="11296440" y="6142680"/>
            <a:ext cx="894960" cy="75348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fld id="{014798FD-ED16-47B2-93EF-06D87153EA24}" type="slidenum">
              <a:rPr b="1" lang="en-US" sz="2140" spc="-1" strike="noStrike">
                <a:solidFill>
                  <a:srgbClr val="efefef"/>
                </a:solidFill>
                <a:latin typeface="Space Mono"/>
                <a:ea typeface="Space Mono"/>
              </a:rPr>
              <a:t>&lt;number&gt;</a:t>
            </a:fld>
            <a:endParaRPr b="0" lang="en-US" sz="2140" spc="-1" strike="noStrike">
              <a:latin typeface="Times New Roman"/>
            </a:endParaRPr>
          </a:p>
        </p:txBody>
      </p:sp>
      <p:sp>
        <p:nvSpPr>
          <p:cNvPr id="242" name="PlaceHolder 6"/>
          <p:cNvSpPr>
            <a:spLocks noGrp="1"/>
          </p:cNvSpPr>
          <p:nvPr>
            <p:ph type="title"/>
          </p:nvPr>
        </p:nvSpPr>
        <p:spPr>
          <a:xfrm>
            <a:off x="3012120" y="4015440"/>
            <a:ext cx="8228520" cy="717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4270" spc="-1" strike="noStrike">
                <a:solidFill>
                  <a:srgbClr val="000000"/>
                </a:solidFill>
                <a:latin typeface="Space Mono"/>
                <a:ea typeface="Space Mono"/>
              </a:rPr>
              <a:t>Click to edit Master title style</a:t>
            </a:r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CustomShape 7"/>
          <p:cNvSpPr/>
          <p:nvPr/>
        </p:nvSpPr>
        <p:spPr>
          <a:xfrm>
            <a:off x="383040" y="4774680"/>
            <a:ext cx="1882440" cy="1689480"/>
          </a:xfrm>
          <a:custGeom>
            <a:avLst/>
            <a:gdLst/>
            <a:ahLst/>
            <a:rect l="l" t="t" r="r" b="b"/>
            <a:pathLst>
              <a:path w="100899" h="90565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 rotWithShape="0">
            <a:gsLst>
              <a:gs pos="0">
                <a:srgbClr val="e20030">
                  <a:alpha val="41176"/>
                </a:srgbClr>
              </a:gs>
              <a:gs pos="100000">
                <a:srgbClr val="00216e">
                  <a:alpha val="40000"/>
                </a:srgbClr>
              </a:gs>
            </a:gsLst>
            <a:lin ang="2694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8"/>
          <p:cNvSpPr/>
          <p:nvPr/>
        </p:nvSpPr>
        <p:spPr>
          <a:xfrm>
            <a:off x="340920" y="2034000"/>
            <a:ext cx="1081800" cy="971280"/>
          </a:xfrm>
          <a:custGeom>
            <a:avLst/>
            <a:gdLst/>
            <a:ahLst/>
            <a:rect l="l" t="t" r="r" b="b"/>
            <a:pathLst>
              <a:path w="100899" h="90565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 rotWithShape="0">
            <a:gsLst>
              <a:gs pos="0">
                <a:srgbClr val="e20030">
                  <a:alpha val="41176"/>
                </a:srgbClr>
              </a:gs>
              <a:gs pos="100000">
                <a:srgbClr val="00216e">
                  <a:alpha val="40000"/>
                </a:srgbClr>
              </a:gs>
            </a:gsLst>
            <a:lin ang="2694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9"/>
          <p:cNvSpPr/>
          <p:nvPr/>
        </p:nvSpPr>
        <p:spPr>
          <a:xfrm>
            <a:off x="272520" y="110880"/>
            <a:ext cx="1992600" cy="1788120"/>
          </a:xfrm>
          <a:custGeom>
            <a:avLst/>
            <a:gdLst/>
            <a:ahLst/>
            <a:rect l="l" t="t" r="r" b="b"/>
            <a:pathLst>
              <a:path w="100899" h="90565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 rotWithShape="0">
            <a:gsLst>
              <a:gs pos="0">
                <a:srgbClr val="e20030">
                  <a:alpha val="41176"/>
                </a:srgbClr>
              </a:gs>
              <a:gs pos="100000">
                <a:srgbClr val="00216e">
                  <a:alpha val="40000"/>
                </a:srgbClr>
              </a:gs>
            </a:gsLst>
            <a:lin ang="2694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7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7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7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7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7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7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7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7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20030"/>
            </a:gs>
            <a:gs pos="100000">
              <a:srgbClr val="00216e"/>
            </a:gs>
          </a:gsLst>
          <a:lin ang="108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-3106080" y="-189360"/>
            <a:ext cx="8062200" cy="7236360"/>
          </a:xfrm>
          <a:custGeom>
            <a:avLst/>
            <a:gdLst/>
            <a:ahLst/>
            <a:rect l="l" t="t" r="r" b="b"/>
            <a:pathLst>
              <a:path w="100899" h="90565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PlaceHolder 2"/>
          <p:cNvSpPr>
            <a:spLocks noGrp="1"/>
          </p:cNvSpPr>
          <p:nvPr>
            <p:ph type="title"/>
          </p:nvPr>
        </p:nvSpPr>
        <p:spPr>
          <a:xfrm>
            <a:off x="4988520" y="2099160"/>
            <a:ext cx="6252480" cy="200124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339" spc="-1" strike="noStrike">
                <a:solidFill>
                  <a:srgbClr val="efefef"/>
                </a:solidFill>
                <a:latin typeface="Space Mono"/>
                <a:ea typeface="Space Mono"/>
              </a:rPr>
              <a:t>Click to edit Master title style</a:t>
            </a:r>
            <a:endParaRPr b="0" lang="en-US" sz="133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CustomShape 3"/>
          <p:cNvSpPr/>
          <p:nvPr/>
        </p:nvSpPr>
        <p:spPr>
          <a:xfrm>
            <a:off x="-3796560" y="-189360"/>
            <a:ext cx="8062200" cy="7236360"/>
          </a:xfrm>
          <a:custGeom>
            <a:avLst/>
            <a:gdLst/>
            <a:ahLst/>
            <a:rect l="l" t="t" r="r" b="b"/>
            <a:pathLst>
              <a:path w="100899" h="90565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4"/>
          <p:cNvSpPr/>
          <p:nvPr/>
        </p:nvSpPr>
        <p:spPr>
          <a:xfrm>
            <a:off x="-9571320" y="-189360"/>
            <a:ext cx="13146480" cy="7236360"/>
          </a:xfrm>
          <a:custGeom>
            <a:avLst/>
            <a:gdLst/>
            <a:ahLst/>
            <a:rect l="l" t="t" r="r" b="b"/>
            <a:pathLst>
              <a:path w="164542" h="90571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efefef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5"/>
          <p:cNvSpPr/>
          <p:nvPr/>
        </p:nvSpPr>
        <p:spPr>
          <a:xfrm>
            <a:off x="-277920" y="5563080"/>
            <a:ext cx="1764000" cy="1583280"/>
          </a:xfrm>
          <a:custGeom>
            <a:avLst/>
            <a:gdLst/>
            <a:ahLst/>
            <a:rect l="l" t="t" r="r" b="b"/>
            <a:pathLst>
              <a:path w="100899" h="90565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 rotWithShape="0">
            <a:gsLst>
              <a:gs pos="0">
                <a:srgbClr val="e20030"/>
              </a:gs>
              <a:gs pos="100000">
                <a:srgbClr val="00216e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6"/>
          <p:cNvSpPr/>
          <p:nvPr/>
        </p:nvSpPr>
        <p:spPr>
          <a:xfrm flipH="1">
            <a:off x="-82440" y="-117000"/>
            <a:ext cx="1686600" cy="1514880"/>
          </a:xfrm>
          <a:custGeom>
            <a:avLst/>
            <a:gdLst/>
            <a:ahLst/>
            <a:rect l="l" t="t" r="r" b="b"/>
            <a:pathLst>
              <a:path w="101552" h="9120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 rotWithShape="0">
            <a:gsLst>
              <a:gs pos="0">
                <a:srgbClr val="00216e"/>
              </a:gs>
              <a:gs pos="100000">
                <a:srgbClr val="e20030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7"/>
          <p:cNvSpPr/>
          <p:nvPr/>
        </p:nvSpPr>
        <p:spPr>
          <a:xfrm>
            <a:off x="1055880" y="4683240"/>
            <a:ext cx="1081800" cy="971280"/>
          </a:xfrm>
          <a:custGeom>
            <a:avLst/>
            <a:gdLst/>
            <a:ahLst/>
            <a:rect l="l" t="t" r="r" b="b"/>
            <a:pathLst>
              <a:path w="100899" h="90565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 rotWithShape="0">
            <a:gsLst>
              <a:gs pos="0">
                <a:srgbClr val="00216e"/>
              </a:gs>
              <a:gs pos="100000">
                <a:srgbClr val="e20030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8"/>
          <p:cNvSpPr/>
          <p:nvPr/>
        </p:nvSpPr>
        <p:spPr>
          <a:xfrm>
            <a:off x="10499760" y="6142680"/>
            <a:ext cx="2919960" cy="2620440"/>
          </a:xfrm>
          <a:custGeom>
            <a:avLst/>
            <a:gdLst/>
            <a:ahLst/>
            <a:rect l="l" t="t" r="r" b="b"/>
            <a:pathLst>
              <a:path w="100899" h="90565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 rotWithShape="0">
            <a:gsLst>
              <a:gs pos="0">
                <a:srgbClr val="e20030"/>
              </a:gs>
              <a:gs pos="100000">
                <a:srgbClr val="00216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PlaceHolder 9"/>
          <p:cNvSpPr>
            <a:spLocks noGrp="1"/>
          </p:cNvSpPr>
          <p:nvPr>
            <p:ph type="sldNum"/>
          </p:nvPr>
        </p:nvSpPr>
        <p:spPr>
          <a:xfrm>
            <a:off x="11296440" y="6142680"/>
            <a:ext cx="894960" cy="75348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fld id="{93BE6AF0-EAC8-4B2D-866D-0F13F6C0835D}" type="slidenum">
              <a:rPr b="1" lang="en-US" sz="2140" spc="-1" strike="noStrike">
                <a:solidFill>
                  <a:srgbClr val="efefef"/>
                </a:solidFill>
                <a:latin typeface="Space Mono"/>
                <a:ea typeface="Space Mono"/>
              </a:rPr>
              <a:t>&lt;number&gt;</a:t>
            </a:fld>
            <a:endParaRPr b="0" lang="en-US" sz="2140" spc="-1" strike="noStrike">
              <a:latin typeface="Times New Roman"/>
            </a:endParaRPr>
          </a:p>
        </p:txBody>
      </p:sp>
      <p:sp>
        <p:nvSpPr>
          <p:cNvPr id="292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7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7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7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7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7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7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7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7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20030"/>
            </a:gs>
            <a:gs pos="100000">
              <a:srgbClr val="00216e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447120" y="899640"/>
            <a:ext cx="2737080" cy="2456280"/>
          </a:xfrm>
          <a:custGeom>
            <a:avLst/>
            <a:gdLst/>
            <a:ahLst/>
            <a:rect l="l" t="t" r="r" b="b"/>
            <a:pathLst>
              <a:path w="100899" h="90565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 rotWithShape="0">
            <a:gsLst>
              <a:gs pos="0">
                <a:srgbClr val="e20030">
                  <a:alpha val="41176"/>
                </a:srgbClr>
              </a:gs>
              <a:gs pos="100000">
                <a:srgbClr val="00216e">
                  <a:alpha val="40000"/>
                </a:srgbClr>
              </a:gs>
            </a:gsLst>
            <a:lin ang="2694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2"/>
          <p:cNvSpPr/>
          <p:nvPr/>
        </p:nvSpPr>
        <p:spPr>
          <a:xfrm flipH="1">
            <a:off x="2193480" y="-189360"/>
            <a:ext cx="8062200" cy="7236360"/>
          </a:xfrm>
          <a:custGeom>
            <a:avLst/>
            <a:gdLst/>
            <a:ahLst/>
            <a:rect l="l" t="t" r="r" b="b"/>
            <a:pathLst>
              <a:path w="100899" h="90565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3"/>
          <p:cNvSpPr/>
          <p:nvPr/>
        </p:nvSpPr>
        <p:spPr>
          <a:xfrm flipH="1">
            <a:off x="2883960" y="-189360"/>
            <a:ext cx="8062200" cy="7236360"/>
          </a:xfrm>
          <a:custGeom>
            <a:avLst/>
            <a:gdLst/>
            <a:ahLst/>
            <a:rect l="l" t="t" r="r" b="b"/>
            <a:pathLst>
              <a:path w="100899" h="90565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4"/>
          <p:cNvSpPr/>
          <p:nvPr/>
        </p:nvSpPr>
        <p:spPr>
          <a:xfrm>
            <a:off x="3575160" y="-189360"/>
            <a:ext cx="13146480" cy="7236360"/>
          </a:xfrm>
          <a:custGeom>
            <a:avLst/>
            <a:gdLst/>
            <a:ahLst/>
            <a:rect l="l" t="t" r="r" b="b"/>
            <a:pathLst>
              <a:path w="164542" h="90571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efefef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5"/>
          <p:cNvSpPr/>
          <p:nvPr/>
        </p:nvSpPr>
        <p:spPr>
          <a:xfrm>
            <a:off x="10499760" y="6142680"/>
            <a:ext cx="2919960" cy="2620440"/>
          </a:xfrm>
          <a:custGeom>
            <a:avLst/>
            <a:gdLst/>
            <a:ahLst/>
            <a:rect l="l" t="t" r="r" b="b"/>
            <a:pathLst>
              <a:path w="100899" h="90565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 rotWithShape="0">
            <a:gsLst>
              <a:gs pos="0">
                <a:srgbClr val="e20030"/>
              </a:gs>
              <a:gs pos="100000">
                <a:srgbClr val="00216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PlaceHolder 6"/>
          <p:cNvSpPr>
            <a:spLocks noGrp="1"/>
          </p:cNvSpPr>
          <p:nvPr>
            <p:ph type="sldNum"/>
          </p:nvPr>
        </p:nvSpPr>
        <p:spPr>
          <a:xfrm>
            <a:off x="11296440" y="6142680"/>
            <a:ext cx="894960" cy="75348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fld id="{F4430E43-C4BE-4D5E-A256-17379B427523}" type="slidenum">
              <a:rPr b="1" lang="en-US" sz="2140" spc="-1" strike="noStrike">
                <a:solidFill>
                  <a:srgbClr val="efefef"/>
                </a:solidFill>
                <a:latin typeface="Space Mono"/>
                <a:ea typeface="Space Mono"/>
              </a:rPr>
              <a:t>&lt;number&gt;</a:t>
            </a:fld>
            <a:endParaRPr b="0" lang="en-US" sz="2140" spc="-1" strike="noStrike">
              <a:latin typeface="Times New Roman"/>
            </a:endParaRPr>
          </a:p>
        </p:txBody>
      </p:sp>
      <p:sp>
        <p:nvSpPr>
          <p:cNvPr id="335" name="PlaceHolder 7"/>
          <p:cNvSpPr>
            <a:spLocks noGrp="1"/>
          </p:cNvSpPr>
          <p:nvPr>
            <p:ph type="title"/>
          </p:nvPr>
        </p:nvSpPr>
        <p:spPr>
          <a:xfrm>
            <a:off x="951120" y="719280"/>
            <a:ext cx="10289520" cy="717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4270" spc="-1" strike="noStrike">
                <a:solidFill>
                  <a:srgbClr val="000000"/>
                </a:solidFill>
                <a:latin typeface="Space Mono"/>
                <a:ea typeface="Space Mono"/>
              </a:rPr>
              <a:t>Click to edit Master title style</a:t>
            </a:r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36" name="Group 8"/>
          <p:cNvGrpSpPr/>
          <p:nvPr/>
        </p:nvGrpSpPr>
        <p:grpSpPr>
          <a:xfrm>
            <a:off x="390600" y="210600"/>
            <a:ext cx="2286000" cy="6411600"/>
            <a:chOff x="390600" y="210600"/>
            <a:chExt cx="2286000" cy="6411600"/>
          </a:xfrm>
        </p:grpSpPr>
        <p:sp>
          <p:nvSpPr>
            <p:cNvPr id="337" name="CustomShape 9"/>
            <p:cNvSpPr/>
            <p:nvPr/>
          </p:nvSpPr>
          <p:spPr>
            <a:xfrm>
              <a:off x="390600" y="210600"/>
              <a:ext cx="1365840" cy="1225800"/>
            </a:xfrm>
            <a:custGeom>
              <a:avLst/>
              <a:gdLst/>
              <a:ahLst/>
              <a:rect l="l" t="t" r="r" b="b"/>
              <a:pathLst>
                <a:path w="100899" h="90565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e20030">
                    <a:alpha val="41176"/>
                  </a:srgbClr>
                </a:gs>
                <a:gs pos="100000">
                  <a:srgbClr val="00216e">
                    <a:alpha val="40000"/>
                  </a:srgbClr>
                </a:gs>
              </a:gsLst>
              <a:lin ang="2694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8" name="CustomShape 10"/>
            <p:cNvSpPr/>
            <p:nvPr/>
          </p:nvSpPr>
          <p:spPr>
            <a:xfrm>
              <a:off x="390600" y="4570560"/>
              <a:ext cx="2286000" cy="2051640"/>
            </a:xfrm>
            <a:custGeom>
              <a:avLst/>
              <a:gdLst/>
              <a:ahLst/>
              <a:rect l="l" t="t" r="r" b="b"/>
              <a:pathLst>
                <a:path w="100899" h="90565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e20030">
                    <a:alpha val="41176"/>
                  </a:srgbClr>
                </a:gs>
                <a:gs pos="100000">
                  <a:srgbClr val="00216e">
                    <a:alpha val="40000"/>
                  </a:srgbClr>
                </a:gs>
              </a:gsLst>
              <a:lin ang="2694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39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7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7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7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7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7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7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7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7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20030"/>
            </a:gs>
            <a:gs pos="100000">
              <a:srgbClr val="00216e"/>
            </a:gs>
          </a:gsLst>
          <a:lin ang="108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"/>
          <p:cNvSpPr/>
          <p:nvPr/>
        </p:nvSpPr>
        <p:spPr>
          <a:xfrm>
            <a:off x="-3106080" y="-189360"/>
            <a:ext cx="8062200" cy="7236360"/>
          </a:xfrm>
          <a:custGeom>
            <a:avLst/>
            <a:gdLst/>
            <a:ahLst/>
            <a:rect l="l" t="t" r="r" b="b"/>
            <a:pathLst>
              <a:path w="100899" h="90565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2"/>
          <p:cNvSpPr/>
          <p:nvPr/>
        </p:nvSpPr>
        <p:spPr>
          <a:xfrm>
            <a:off x="-3796560" y="-189360"/>
            <a:ext cx="8062200" cy="7236360"/>
          </a:xfrm>
          <a:custGeom>
            <a:avLst/>
            <a:gdLst/>
            <a:ahLst/>
            <a:rect l="l" t="t" r="r" b="b"/>
            <a:pathLst>
              <a:path w="100899" h="90565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3"/>
          <p:cNvSpPr/>
          <p:nvPr/>
        </p:nvSpPr>
        <p:spPr>
          <a:xfrm>
            <a:off x="-9571320" y="-189360"/>
            <a:ext cx="13146480" cy="7236360"/>
          </a:xfrm>
          <a:custGeom>
            <a:avLst/>
            <a:gdLst/>
            <a:ahLst/>
            <a:rect l="l" t="t" r="r" b="b"/>
            <a:pathLst>
              <a:path w="164542" h="90571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efefef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PlaceHolder 4"/>
          <p:cNvSpPr>
            <a:spLocks noGrp="1"/>
          </p:cNvSpPr>
          <p:nvPr>
            <p:ph type="title"/>
          </p:nvPr>
        </p:nvSpPr>
        <p:spPr>
          <a:xfrm>
            <a:off x="5734080" y="3265920"/>
            <a:ext cx="5506560" cy="126576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r>
              <a:rPr b="0" lang="en-US" sz="7069" spc="-1" strike="noStrike">
                <a:solidFill>
                  <a:srgbClr val="efefef"/>
                </a:solidFill>
                <a:latin typeface="Space Mono"/>
                <a:ea typeface="Space Mono"/>
              </a:rPr>
              <a:t>Click to edit Master title style</a:t>
            </a:r>
            <a:endParaRPr b="0" lang="en-US" sz="706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5"/>
          <p:cNvSpPr>
            <a:spLocks noGrp="1"/>
          </p:cNvSpPr>
          <p:nvPr>
            <p:ph type="title"/>
          </p:nvPr>
        </p:nvSpPr>
        <p:spPr>
          <a:xfrm>
            <a:off x="8407080" y="1395360"/>
            <a:ext cx="2833560" cy="156528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16000" spc="-1" strike="noStrike">
                <a:solidFill>
                  <a:srgbClr val="efefef"/>
                </a:solidFill>
                <a:latin typeface="Space Mono"/>
                <a:ea typeface="Space Mono"/>
              </a:rPr>
              <a:t>xx%</a:t>
            </a:r>
            <a:endParaRPr b="0" lang="en-US" sz="1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CustomShape 6"/>
          <p:cNvSpPr/>
          <p:nvPr/>
        </p:nvSpPr>
        <p:spPr>
          <a:xfrm flipH="1">
            <a:off x="3825000" y="-930600"/>
            <a:ext cx="2286000" cy="2051640"/>
          </a:xfrm>
          <a:custGeom>
            <a:avLst/>
            <a:gdLst/>
            <a:ahLst/>
            <a:rect l="l" t="t" r="r" b="b"/>
            <a:pathLst>
              <a:path w="100899" h="90565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 rotWithShape="0">
            <a:gsLst>
              <a:gs pos="0">
                <a:srgbClr val="e20030">
                  <a:alpha val="41176"/>
                </a:srgbClr>
              </a:gs>
              <a:gs pos="100000">
                <a:srgbClr val="00216e">
                  <a:alpha val="40000"/>
                </a:srgbClr>
              </a:gs>
            </a:gsLst>
            <a:lin ang="81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CustomShape 7"/>
          <p:cNvSpPr/>
          <p:nvPr/>
        </p:nvSpPr>
        <p:spPr>
          <a:xfrm>
            <a:off x="216000" y="327960"/>
            <a:ext cx="1764000" cy="1583280"/>
          </a:xfrm>
          <a:custGeom>
            <a:avLst/>
            <a:gdLst/>
            <a:ahLst/>
            <a:rect l="l" t="t" r="r" b="b"/>
            <a:pathLst>
              <a:path w="100899" h="90565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 rotWithShape="0">
            <a:gsLst>
              <a:gs pos="0">
                <a:srgbClr val="e20030">
                  <a:alpha val="41176"/>
                </a:srgbClr>
              </a:gs>
              <a:gs pos="100000">
                <a:srgbClr val="00216e">
                  <a:alpha val="41176"/>
                </a:srgb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CustomShape 8"/>
          <p:cNvSpPr/>
          <p:nvPr/>
        </p:nvSpPr>
        <p:spPr>
          <a:xfrm>
            <a:off x="-1252440" y="4932720"/>
            <a:ext cx="2423520" cy="2423520"/>
          </a:xfrm>
          <a:prstGeom prst="donut">
            <a:avLst>
              <a:gd name="adj" fmla="val 815"/>
            </a:avLst>
          </a:prstGeom>
          <a:gradFill rotWithShape="0">
            <a:gsLst>
              <a:gs pos="0">
                <a:srgbClr val="00216e"/>
              </a:gs>
              <a:gs pos="100000">
                <a:srgbClr val="e20030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CustomShape 9"/>
          <p:cNvSpPr/>
          <p:nvPr/>
        </p:nvSpPr>
        <p:spPr>
          <a:xfrm flipH="1">
            <a:off x="726840" y="3363480"/>
            <a:ext cx="2062440" cy="1851120"/>
          </a:xfrm>
          <a:custGeom>
            <a:avLst/>
            <a:gdLst/>
            <a:ahLst/>
            <a:rect l="l" t="t" r="r" b="b"/>
            <a:pathLst>
              <a:path w="100899" h="90565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 rotWithShape="0">
            <a:gsLst>
              <a:gs pos="0">
                <a:srgbClr val="e20030"/>
              </a:gs>
              <a:gs pos="100000">
                <a:srgbClr val="00216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7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7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7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7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7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7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7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7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5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5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5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5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6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jpeg"/><Relationship Id="rId4" Type="http://schemas.openxmlformats.org/officeDocument/2006/relationships/slideLayout" Target="../slideLayouts/slideLayout6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6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6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6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9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5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5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CustomShape 1"/>
          <p:cNvSpPr/>
          <p:nvPr/>
        </p:nvSpPr>
        <p:spPr>
          <a:xfrm>
            <a:off x="3425040" y="1034280"/>
            <a:ext cx="546948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Times New Roman"/>
                <a:ea typeface="Arial"/>
              </a:rPr>
              <a:t>UNIVERSITÉ MOULAY ISMAIL</a:t>
            </a:r>
            <a:br/>
            <a:r>
              <a:rPr b="0" lang="fr-FR" sz="1600" spc="-1" strike="noStrike">
                <a:solidFill>
                  <a:srgbClr val="000000"/>
                </a:solidFill>
                <a:latin typeface="Times New Roman"/>
                <a:ea typeface="Arial"/>
              </a:rPr>
              <a:t>FACULTÉ DES SCIENCES MEKNES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Times New Roman"/>
                <a:ea typeface="Arial"/>
              </a:rPr>
              <a:t>DÉPARTEMENT D’INFORMATIQUE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23" name="CustomShape 2"/>
          <p:cNvSpPr/>
          <p:nvPr/>
        </p:nvSpPr>
        <p:spPr>
          <a:xfrm>
            <a:off x="5875200" y="3156480"/>
            <a:ext cx="4356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CustomShape 3"/>
          <p:cNvSpPr/>
          <p:nvPr/>
        </p:nvSpPr>
        <p:spPr>
          <a:xfrm>
            <a:off x="1361880" y="4653000"/>
            <a:ext cx="2139480" cy="106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200000"/>
              </a:lnSpc>
            </a:pPr>
            <a:r>
              <a:rPr b="0" lang="fr-FR" sz="1600" spc="-1" strike="noStrike" u="sng">
                <a:solidFill>
                  <a:srgbClr val="000000"/>
                </a:solidFill>
                <a:uFillTx/>
                <a:latin typeface="Times New Roman"/>
                <a:ea typeface="Arial"/>
              </a:rPr>
              <a:t>Préparé et présenté par 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600" spc="-1" strike="noStrike">
                <a:solidFill>
                  <a:srgbClr val="000000"/>
                </a:solidFill>
                <a:latin typeface="Times New Roman"/>
                <a:ea typeface="Arial"/>
              </a:rPr>
              <a:t>EL ALAMI Anis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600" spc="-1" strike="noStrike">
                <a:solidFill>
                  <a:srgbClr val="000000"/>
                </a:solidFill>
                <a:latin typeface="Times New Roman"/>
                <a:ea typeface="Arial"/>
              </a:rPr>
              <a:t>RAMCHOUN Younes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25" name="CustomShape 4"/>
          <p:cNvSpPr/>
          <p:nvPr/>
        </p:nvSpPr>
        <p:spPr>
          <a:xfrm>
            <a:off x="3596040" y="4653000"/>
            <a:ext cx="285444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200000"/>
              </a:lnSpc>
            </a:pPr>
            <a:r>
              <a:rPr b="0" lang="fr-FR" sz="1600" spc="-1" strike="noStrike" u="sng">
                <a:solidFill>
                  <a:srgbClr val="000000"/>
                </a:solidFill>
                <a:uFillTx/>
                <a:latin typeface="Times New Roman"/>
                <a:ea typeface="Arial"/>
              </a:rPr>
              <a:t>Encadré par 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600" spc="-1" strike="noStrike">
                <a:solidFill>
                  <a:srgbClr val="000000"/>
                </a:solidFill>
                <a:latin typeface="Times New Roman"/>
                <a:ea typeface="Arial"/>
              </a:rPr>
              <a:t>Pr. AGHOUTANE Badraddine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26" name="CustomShape 5"/>
          <p:cNvSpPr/>
          <p:nvPr/>
        </p:nvSpPr>
        <p:spPr>
          <a:xfrm>
            <a:off x="6583680" y="4663440"/>
            <a:ext cx="2854440" cy="130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200000"/>
              </a:lnSpc>
            </a:pPr>
            <a:r>
              <a:rPr b="0" lang="fr-FR" sz="1600" spc="-1" strike="noStrike" u="sng">
                <a:solidFill>
                  <a:srgbClr val="000000"/>
                </a:solidFill>
                <a:uFillTx/>
                <a:latin typeface="Times New Roman"/>
                <a:ea typeface="Arial"/>
              </a:rPr>
              <a:t>Membres du jury 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600" spc="-1" strike="noStrike">
                <a:solidFill>
                  <a:srgbClr val="000000"/>
                </a:solidFill>
                <a:latin typeface="Times New Roman"/>
                <a:ea typeface="Arial"/>
              </a:rPr>
              <a:t>Pr. AGHOUTANE Badraddine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600" spc="-1" strike="noStrike">
                <a:solidFill>
                  <a:srgbClr val="000000"/>
                </a:solidFill>
                <a:latin typeface="Times New Roman"/>
                <a:ea typeface="Arial"/>
              </a:rPr>
              <a:t>Pr. EL ANASARI  Mohmed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600" spc="-1" strike="noStrike">
                <a:solidFill>
                  <a:srgbClr val="000000"/>
                </a:solidFill>
                <a:latin typeface="Times New Roman"/>
                <a:ea typeface="Arial"/>
              </a:rPr>
              <a:t>Pr.AKSSASE Brahim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27" name="TextShape 6"/>
          <p:cNvSpPr txBox="1"/>
          <p:nvPr/>
        </p:nvSpPr>
        <p:spPr>
          <a:xfrm>
            <a:off x="3291840" y="6217920"/>
            <a:ext cx="393192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Aft>
                <a:spcPts val="799"/>
              </a:spcAft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Année Universitaire : </a:t>
            </a: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2022/2023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8" name="TextShape 7"/>
          <p:cNvSpPr txBox="1"/>
          <p:nvPr/>
        </p:nvSpPr>
        <p:spPr>
          <a:xfrm>
            <a:off x="3383280" y="3474720"/>
            <a:ext cx="5715000" cy="115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en-US" sz="2500" spc="-1" strike="noStrike">
                <a:solidFill>
                  <a:srgbClr val="2a6099"/>
                </a:solidFill>
                <a:latin typeface="Arial"/>
              </a:rPr>
              <a:t>Réalisation d’un site web dynamique “Générateur de circuits touristiques” pour la région Drâa-Tafilalet</a:t>
            </a:r>
            <a:endParaRPr b="0" lang="en-US" sz="2500" spc="-1" strike="noStrike">
              <a:solidFill>
                <a:srgbClr val="2a6099"/>
              </a:solidFill>
              <a:latin typeface="Arial"/>
            </a:endParaRPr>
          </a:p>
        </p:txBody>
      </p:sp>
      <p:sp>
        <p:nvSpPr>
          <p:cNvPr id="429" name="TextShape 8"/>
          <p:cNvSpPr txBox="1"/>
          <p:nvPr/>
        </p:nvSpPr>
        <p:spPr>
          <a:xfrm>
            <a:off x="4114800" y="2743200"/>
            <a:ext cx="3566160" cy="596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Aft>
                <a:spcPts val="799"/>
              </a:spcAft>
              <a:tabLst>
                <a:tab algn="l" pos="0"/>
              </a:tabLst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Mémoire de Projet de Fin d’Etudes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0" name="TextShape 9"/>
          <p:cNvSpPr txBox="1"/>
          <p:nvPr/>
        </p:nvSpPr>
        <p:spPr>
          <a:xfrm>
            <a:off x="4206240" y="2103120"/>
            <a:ext cx="35661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LICENSE MATHEMATIQUE ET INFORMATIQUE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1" name="" descr=""/>
          <p:cNvPicPr/>
          <p:nvPr/>
        </p:nvPicPr>
        <p:blipFill>
          <a:blip r:embed="rId1"/>
          <a:stretch/>
        </p:blipFill>
        <p:spPr>
          <a:xfrm>
            <a:off x="27000" y="21240"/>
            <a:ext cx="3722040" cy="1908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4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6" name="Group 1"/>
          <p:cNvGrpSpPr/>
          <p:nvPr/>
        </p:nvGrpSpPr>
        <p:grpSpPr>
          <a:xfrm>
            <a:off x="0" y="170640"/>
            <a:ext cx="12191760" cy="521640"/>
            <a:chOff x="0" y="170640"/>
            <a:chExt cx="12191760" cy="521640"/>
          </a:xfrm>
        </p:grpSpPr>
        <p:sp>
          <p:nvSpPr>
            <p:cNvPr id="557" name="Line 2"/>
            <p:cNvSpPr/>
            <p:nvPr/>
          </p:nvSpPr>
          <p:spPr>
            <a:xfrm>
              <a:off x="0" y="692280"/>
              <a:ext cx="12191760" cy="0"/>
            </a:xfrm>
            <a:prstGeom prst="line">
              <a:avLst/>
            </a:prstGeom>
            <a:ln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558" name="Group 3"/>
            <p:cNvGrpSpPr/>
            <p:nvPr/>
          </p:nvGrpSpPr>
          <p:grpSpPr>
            <a:xfrm>
              <a:off x="325800" y="204120"/>
              <a:ext cx="365760" cy="244080"/>
              <a:chOff x="325800" y="204120"/>
              <a:chExt cx="365760" cy="244080"/>
            </a:xfrm>
          </p:grpSpPr>
          <p:sp>
            <p:nvSpPr>
              <p:cNvPr id="559" name="Line 4"/>
              <p:cNvSpPr/>
              <p:nvPr/>
            </p:nvSpPr>
            <p:spPr>
              <a:xfrm>
                <a:off x="325800" y="204120"/>
                <a:ext cx="365760" cy="0"/>
              </a:xfrm>
              <a:prstGeom prst="line">
                <a:avLst/>
              </a:prstGeom>
              <a:ln w="19080">
                <a:solidFill>
                  <a:srgbClr val="ffffff"/>
                </a:solidFill>
                <a:rou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560" name="Line 5"/>
              <p:cNvSpPr/>
              <p:nvPr/>
            </p:nvSpPr>
            <p:spPr>
              <a:xfrm>
                <a:off x="325800" y="285480"/>
                <a:ext cx="365760" cy="0"/>
              </a:xfrm>
              <a:prstGeom prst="line">
                <a:avLst/>
              </a:prstGeom>
              <a:ln w="19080">
                <a:solidFill>
                  <a:srgbClr val="ffffff"/>
                </a:solidFill>
                <a:rou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561" name="Line 6"/>
              <p:cNvSpPr/>
              <p:nvPr/>
            </p:nvSpPr>
            <p:spPr>
              <a:xfrm>
                <a:off x="325800" y="366840"/>
                <a:ext cx="365760" cy="0"/>
              </a:xfrm>
              <a:prstGeom prst="line">
                <a:avLst/>
              </a:prstGeom>
              <a:ln w="19080">
                <a:solidFill>
                  <a:srgbClr val="ffffff"/>
                </a:solidFill>
                <a:rou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562" name="Line 7"/>
              <p:cNvSpPr/>
              <p:nvPr/>
            </p:nvSpPr>
            <p:spPr>
              <a:xfrm>
                <a:off x="325800" y="448200"/>
                <a:ext cx="274320" cy="0"/>
              </a:xfrm>
              <a:prstGeom prst="line">
                <a:avLst/>
              </a:prstGeom>
              <a:ln w="19080">
                <a:solidFill>
                  <a:srgbClr val="ffffff"/>
                </a:solidFill>
                <a:rou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</p:grpSp>
        <p:sp>
          <p:nvSpPr>
            <p:cNvPr id="563" name="CustomShape 8"/>
            <p:cNvSpPr/>
            <p:nvPr/>
          </p:nvSpPr>
          <p:spPr>
            <a:xfrm>
              <a:off x="974160" y="170640"/>
              <a:ext cx="121896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bfbfbf"/>
                  </a:solidFill>
                  <a:latin typeface="Arial"/>
                  <a:ea typeface="Arial"/>
                </a:rPr>
                <a:t>Introduction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564" name="CustomShape 9"/>
            <p:cNvSpPr/>
            <p:nvPr/>
          </p:nvSpPr>
          <p:spPr>
            <a:xfrm>
              <a:off x="2327400" y="170640"/>
              <a:ext cx="207252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bfbfbf"/>
                  </a:solidFill>
                  <a:latin typeface="Arial"/>
                  <a:ea typeface="Arial"/>
                </a:rPr>
                <a:t>Présentation du projet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565" name="CustomShape 10"/>
            <p:cNvSpPr/>
            <p:nvPr/>
          </p:nvSpPr>
          <p:spPr>
            <a:xfrm>
              <a:off x="4640760" y="170640"/>
              <a:ext cx="209988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Analyse et Conception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566" name="CustomShape 11"/>
            <p:cNvSpPr/>
            <p:nvPr/>
          </p:nvSpPr>
          <p:spPr>
            <a:xfrm>
              <a:off x="6940440" y="170640"/>
              <a:ext cx="113220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bfbfbf"/>
                  </a:solidFill>
                  <a:latin typeface="Arial"/>
                  <a:ea typeface="Arial"/>
                </a:rPr>
                <a:t>Réalisation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567" name="CustomShape 12"/>
            <p:cNvSpPr/>
            <p:nvPr/>
          </p:nvSpPr>
          <p:spPr>
            <a:xfrm>
              <a:off x="8151120" y="170640"/>
              <a:ext cx="114876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bfbfbf"/>
                  </a:solidFill>
                  <a:latin typeface="Arial"/>
                  <a:ea typeface="Arial"/>
                </a:rPr>
                <a:t>Conclusion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568" name="Line 13"/>
            <p:cNvSpPr/>
            <p:nvPr/>
          </p:nvSpPr>
          <p:spPr>
            <a:xfrm>
              <a:off x="4731840" y="519840"/>
              <a:ext cx="1920240" cy="0"/>
            </a:xfrm>
            <a:prstGeom prst="line">
              <a:avLst/>
            </a:prstGeom>
            <a:ln>
              <a:solidFill>
                <a:srgbClr val="ffff00"/>
              </a:solidFill>
              <a:rou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</p:grpSp>
      <p:sp>
        <p:nvSpPr>
          <p:cNvPr id="569" name="CustomShape 14"/>
          <p:cNvSpPr/>
          <p:nvPr/>
        </p:nvSpPr>
        <p:spPr>
          <a:xfrm>
            <a:off x="468000" y="3167280"/>
            <a:ext cx="259884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ffffff"/>
                </a:solidFill>
                <a:latin typeface="comic"/>
                <a:ea typeface="Arial"/>
              </a:rPr>
              <a:t>Page de générer un circuit touristique personnel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70" name="TextShape 15"/>
          <p:cNvSpPr txBox="1"/>
          <p:nvPr/>
        </p:nvSpPr>
        <p:spPr>
          <a:xfrm>
            <a:off x="11296440" y="6142680"/>
            <a:ext cx="894960" cy="7534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fld id="{A34BD1E7-A430-46B8-8B7F-FB5132B641DA}" type="slidenum">
              <a:rPr b="1" lang="en-US" sz="2140" spc="-1" strike="noStrike">
                <a:solidFill>
                  <a:srgbClr val="efefef"/>
                </a:solidFill>
                <a:latin typeface="Space Mono"/>
                <a:ea typeface="Space Mono"/>
              </a:rPr>
              <a:t>&lt;number&gt;</a:t>
            </a:fld>
            <a:endParaRPr b="0" lang="en-US" sz="2140" spc="-1" strike="noStrike">
              <a:latin typeface="Times New Roman"/>
            </a:endParaRPr>
          </a:p>
        </p:txBody>
      </p:sp>
      <p:pic>
        <p:nvPicPr>
          <p:cNvPr id="571" name="" descr=""/>
          <p:cNvPicPr/>
          <p:nvPr/>
        </p:nvPicPr>
        <p:blipFill>
          <a:blip r:embed="rId1"/>
          <a:stretch/>
        </p:blipFill>
        <p:spPr>
          <a:xfrm>
            <a:off x="3088440" y="843120"/>
            <a:ext cx="9102960" cy="5299560"/>
          </a:xfrm>
          <a:prstGeom prst="rect">
            <a:avLst/>
          </a:prstGeom>
          <a:ln>
            <a:noFill/>
          </a:ln>
        </p:spPr>
      </p:pic>
    </p:spTree>
  </p:cSld>
  <p:transition spd="slow">
    <p:wipe dir="u"/>
  </p:transition>
  <p:timing>
    <p:tnLst>
      <p:par>
        <p:cTn id="109" dur="indefinite" restart="never" nodeType="tmRoot">
          <p:childTnLst>
            <p:seq>
              <p:cTn id="110" dur="indefinite" nodeType="mainSeq"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15"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CustomShape 1"/>
          <p:cNvSpPr/>
          <p:nvPr/>
        </p:nvSpPr>
        <p:spPr>
          <a:xfrm>
            <a:off x="468000" y="3046320"/>
            <a:ext cx="2598840" cy="8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ffffff"/>
                </a:solidFill>
                <a:latin typeface="comic"/>
                <a:ea typeface="Arial"/>
              </a:rPr>
              <a:t>Diagramme de séquence</a:t>
            </a:r>
            <a:endParaRPr b="0" lang="en-US" sz="1400" spc="-1" strike="noStrike">
              <a:latin typeface="Arial"/>
            </a:endParaRPr>
          </a:p>
          <a:p>
            <a:pPr algn="r">
              <a:lnSpc>
                <a:spcPct val="250000"/>
              </a:lnSpc>
            </a:pPr>
            <a:r>
              <a:rPr b="0" lang="fr-FR" sz="1400" spc="-1" strike="noStrike">
                <a:solidFill>
                  <a:srgbClr val="ffffff"/>
                </a:solidFill>
                <a:latin typeface="Andalus"/>
                <a:ea typeface="Arial"/>
              </a:rPr>
              <a:t>« générer circuit »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573" name="Group 2"/>
          <p:cNvGrpSpPr/>
          <p:nvPr/>
        </p:nvGrpSpPr>
        <p:grpSpPr>
          <a:xfrm>
            <a:off x="0" y="170640"/>
            <a:ext cx="12191760" cy="521640"/>
            <a:chOff x="0" y="170640"/>
            <a:chExt cx="12191760" cy="521640"/>
          </a:xfrm>
        </p:grpSpPr>
        <p:sp>
          <p:nvSpPr>
            <p:cNvPr id="574" name="Line 3"/>
            <p:cNvSpPr/>
            <p:nvPr/>
          </p:nvSpPr>
          <p:spPr>
            <a:xfrm>
              <a:off x="0" y="692280"/>
              <a:ext cx="12191760" cy="0"/>
            </a:xfrm>
            <a:prstGeom prst="line">
              <a:avLst/>
            </a:prstGeom>
            <a:ln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575" name="Group 4"/>
            <p:cNvGrpSpPr/>
            <p:nvPr/>
          </p:nvGrpSpPr>
          <p:grpSpPr>
            <a:xfrm>
              <a:off x="325800" y="204120"/>
              <a:ext cx="365760" cy="244080"/>
              <a:chOff x="325800" y="204120"/>
              <a:chExt cx="365760" cy="244080"/>
            </a:xfrm>
          </p:grpSpPr>
          <p:sp>
            <p:nvSpPr>
              <p:cNvPr id="576" name="Line 5"/>
              <p:cNvSpPr/>
              <p:nvPr/>
            </p:nvSpPr>
            <p:spPr>
              <a:xfrm>
                <a:off x="325800" y="204120"/>
                <a:ext cx="365760" cy="0"/>
              </a:xfrm>
              <a:prstGeom prst="line">
                <a:avLst/>
              </a:prstGeom>
              <a:ln w="19080">
                <a:solidFill>
                  <a:srgbClr val="ffffff"/>
                </a:solidFill>
                <a:rou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577" name="Line 6"/>
              <p:cNvSpPr/>
              <p:nvPr/>
            </p:nvSpPr>
            <p:spPr>
              <a:xfrm>
                <a:off x="325800" y="285480"/>
                <a:ext cx="365760" cy="0"/>
              </a:xfrm>
              <a:prstGeom prst="line">
                <a:avLst/>
              </a:prstGeom>
              <a:ln w="19080">
                <a:solidFill>
                  <a:srgbClr val="ffffff"/>
                </a:solidFill>
                <a:rou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578" name="Line 7"/>
              <p:cNvSpPr/>
              <p:nvPr/>
            </p:nvSpPr>
            <p:spPr>
              <a:xfrm>
                <a:off x="325800" y="366840"/>
                <a:ext cx="365760" cy="0"/>
              </a:xfrm>
              <a:prstGeom prst="line">
                <a:avLst/>
              </a:prstGeom>
              <a:ln w="19080">
                <a:solidFill>
                  <a:srgbClr val="ffffff"/>
                </a:solidFill>
                <a:rou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579" name="Line 8"/>
              <p:cNvSpPr/>
              <p:nvPr/>
            </p:nvSpPr>
            <p:spPr>
              <a:xfrm>
                <a:off x="325800" y="448200"/>
                <a:ext cx="274320" cy="0"/>
              </a:xfrm>
              <a:prstGeom prst="line">
                <a:avLst/>
              </a:prstGeom>
              <a:ln w="19080">
                <a:solidFill>
                  <a:srgbClr val="ffffff"/>
                </a:solidFill>
                <a:rou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</p:grpSp>
        <p:sp>
          <p:nvSpPr>
            <p:cNvPr id="580" name="CustomShape 9"/>
            <p:cNvSpPr/>
            <p:nvPr/>
          </p:nvSpPr>
          <p:spPr>
            <a:xfrm>
              <a:off x="974160" y="170640"/>
              <a:ext cx="121896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bfbfbf"/>
                  </a:solidFill>
                  <a:latin typeface="Arial"/>
                  <a:ea typeface="Arial"/>
                </a:rPr>
                <a:t>Introduction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581" name="CustomShape 10"/>
            <p:cNvSpPr/>
            <p:nvPr/>
          </p:nvSpPr>
          <p:spPr>
            <a:xfrm>
              <a:off x="2327400" y="170640"/>
              <a:ext cx="207252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bfbfbf"/>
                  </a:solidFill>
                  <a:latin typeface="Arial"/>
                  <a:ea typeface="Arial"/>
                </a:rPr>
                <a:t>Présentation du projet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582" name="CustomShape 11"/>
            <p:cNvSpPr/>
            <p:nvPr/>
          </p:nvSpPr>
          <p:spPr>
            <a:xfrm>
              <a:off x="4640760" y="170640"/>
              <a:ext cx="209988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Analyse et Conception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583" name="CustomShape 12"/>
            <p:cNvSpPr/>
            <p:nvPr/>
          </p:nvSpPr>
          <p:spPr>
            <a:xfrm>
              <a:off x="6940440" y="170640"/>
              <a:ext cx="113220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bfbfbf"/>
                  </a:solidFill>
                  <a:latin typeface="Arial"/>
                  <a:ea typeface="Arial"/>
                </a:rPr>
                <a:t>Réalisation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584" name="CustomShape 13"/>
            <p:cNvSpPr/>
            <p:nvPr/>
          </p:nvSpPr>
          <p:spPr>
            <a:xfrm>
              <a:off x="8151120" y="170640"/>
              <a:ext cx="114876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bfbfbf"/>
                  </a:solidFill>
                  <a:latin typeface="Arial"/>
                  <a:ea typeface="Arial"/>
                </a:rPr>
                <a:t>Conclusion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585" name="Line 14"/>
            <p:cNvSpPr/>
            <p:nvPr/>
          </p:nvSpPr>
          <p:spPr>
            <a:xfrm>
              <a:off x="4731840" y="519840"/>
              <a:ext cx="1920240" cy="0"/>
            </a:xfrm>
            <a:prstGeom prst="line">
              <a:avLst/>
            </a:prstGeom>
            <a:ln>
              <a:solidFill>
                <a:srgbClr val="ffff00"/>
              </a:solidFill>
              <a:rou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</p:grpSp>
      <p:sp>
        <p:nvSpPr>
          <p:cNvPr id="586" name="TextShape 15"/>
          <p:cNvSpPr txBox="1"/>
          <p:nvPr/>
        </p:nvSpPr>
        <p:spPr>
          <a:xfrm>
            <a:off x="11296440" y="6142680"/>
            <a:ext cx="894960" cy="7534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fld id="{ABE0A49E-A576-4610-8C0A-895DAECB1BC5}" type="slidenum">
              <a:rPr b="1" lang="en-US" sz="2140" spc="-1" strike="noStrike">
                <a:solidFill>
                  <a:srgbClr val="efefef"/>
                </a:solidFill>
                <a:latin typeface="Space Mono"/>
                <a:ea typeface="Space Mono"/>
              </a:rPr>
              <a:t>&lt;number&gt;</a:t>
            </a:fld>
            <a:endParaRPr b="0" lang="en-US" sz="2140" spc="-1" strike="noStrike">
              <a:latin typeface="Times New Roman"/>
            </a:endParaRPr>
          </a:p>
        </p:txBody>
      </p:sp>
      <p:pic>
        <p:nvPicPr>
          <p:cNvPr id="587" name="" descr=""/>
          <p:cNvPicPr/>
          <p:nvPr/>
        </p:nvPicPr>
        <p:blipFill>
          <a:blip r:embed="rId1"/>
          <a:stretch/>
        </p:blipFill>
        <p:spPr>
          <a:xfrm>
            <a:off x="4398480" y="731880"/>
            <a:ext cx="6848640" cy="6126120"/>
          </a:xfrm>
          <a:prstGeom prst="rect">
            <a:avLst/>
          </a:prstGeom>
          <a:ln>
            <a:noFill/>
          </a:ln>
        </p:spPr>
      </p:pic>
    </p:spTree>
  </p:cSld>
  <p:transition spd="slow">
    <p:wipe dir="u"/>
  </p:transition>
  <p:timing>
    <p:tnLst>
      <p:par>
        <p:cTn id="116" dur="indefinite" restart="never" nodeType="tmRoot">
          <p:childTnLst>
            <p:seq>
              <p:cTn id="117" dur="indefinite" nodeType="mainSeq">
                <p:childTnLst>
                  <p:par>
                    <p:cTn id="118" fill="hold">
                      <p:stCondLst>
                        <p:cond delay="0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22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CustomShape 1"/>
          <p:cNvSpPr/>
          <p:nvPr/>
        </p:nvSpPr>
        <p:spPr>
          <a:xfrm>
            <a:off x="193680" y="3004200"/>
            <a:ext cx="3372480" cy="8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ffffff"/>
                </a:solidFill>
                <a:latin typeface="comic"/>
                <a:ea typeface="Arial"/>
              </a:rPr>
              <a:t>Diagramme de séquence</a:t>
            </a:r>
            <a:endParaRPr b="0" lang="en-US" sz="1400" spc="-1" strike="noStrike">
              <a:latin typeface="Arial"/>
            </a:endParaRPr>
          </a:p>
          <a:p>
            <a:pPr algn="r">
              <a:lnSpc>
                <a:spcPct val="250000"/>
              </a:lnSpc>
            </a:pPr>
            <a:r>
              <a:rPr b="0" lang="fr-FR" sz="1400" spc="-1" strike="noStrike">
                <a:solidFill>
                  <a:srgbClr val="ffffff"/>
                </a:solidFill>
                <a:latin typeface="Andalus"/>
                <a:ea typeface="Arial"/>
              </a:rPr>
              <a:t>« Ajouter article(Restau,Hotel...)»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589" name="Group 2"/>
          <p:cNvGrpSpPr/>
          <p:nvPr/>
        </p:nvGrpSpPr>
        <p:grpSpPr>
          <a:xfrm>
            <a:off x="0" y="170640"/>
            <a:ext cx="12191760" cy="521640"/>
            <a:chOff x="0" y="170640"/>
            <a:chExt cx="12191760" cy="521640"/>
          </a:xfrm>
        </p:grpSpPr>
        <p:sp>
          <p:nvSpPr>
            <p:cNvPr id="590" name="Line 3"/>
            <p:cNvSpPr/>
            <p:nvPr/>
          </p:nvSpPr>
          <p:spPr>
            <a:xfrm>
              <a:off x="0" y="692280"/>
              <a:ext cx="12191760" cy="0"/>
            </a:xfrm>
            <a:prstGeom prst="line">
              <a:avLst/>
            </a:prstGeom>
            <a:ln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591" name="Group 4"/>
            <p:cNvGrpSpPr/>
            <p:nvPr/>
          </p:nvGrpSpPr>
          <p:grpSpPr>
            <a:xfrm>
              <a:off x="325800" y="204120"/>
              <a:ext cx="365760" cy="244080"/>
              <a:chOff x="325800" y="204120"/>
              <a:chExt cx="365760" cy="244080"/>
            </a:xfrm>
          </p:grpSpPr>
          <p:sp>
            <p:nvSpPr>
              <p:cNvPr id="592" name="Line 5"/>
              <p:cNvSpPr/>
              <p:nvPr/>
            </p:nvSpPr>
            <p:spPr>
              <a:xfrm>
                <a:off x="325800" y="204120"/>
                <a:ext cx="365760" cy="0"/>
              </a:xfrm>
              <a:prstGeom prst="line">
                <a:avLst/>
              </a:prstGeom>
              <a:ln w="19080">
                <a:solidFill>
                  <a:srgbClr val="ffffff"/>
                </a:solidFill>
                <a:rou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593" name="Line 6"/>
              <p:cNvSpPr/>
              <p:nvPr/>
            </p:nvSpPr>
            <p:spPr>
              <a:xfrm>
                <a:off x="325800" y="285480"/>
                <a:ext cx="365760" cy="0"/>
              </a:xfrm>
              <a:prstGeom prst="line">
                <a:avLst/>
              </a:prstGeom>
              <a:ln w="19080">
                <a:solidFill>
                  <a:srgbClr val="ffffff"/>
                </a:solidFill>
                <a:rou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594" name="Line 7"/>
              <p:cNvSpPr/>
              <p:nvPr/>
            </p:nvSpPr>
            <p:spPr>
              <a:xfrm>
                <a:off x="325800" y="366840"/>
                <a:ext cx="365760" cy="0"/>
              </a:xfrm>
              <a:prstGeom prst="line">
                <a:avLst/>
              </a:prstGeom>
              <a:ln w="19080">
                <a:solidFill>
                  <a:srgbClr val="ffffff"/>
                </a:solidFill>
                <a:rou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595" name="Line 8"/>
              <p:cNvSpPr/>
              <p:nvPr/>
            </p:nvSpPr>
            <p:spPr>
              <a:xfrm>
                <a:off x="325800" y="448200"/>
                <a:ext cx="274320" cy="0"/>
              </a:xfrm>
              <a:prstGeom prst="line">
                <a:avLst/>
              </a:prstGeom>
              <a:ln w="19080">
                <a:solidFill>
                  <a:srgbClr val="ffffff"/>
                </a:solidFill>
                <a:rou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</p:grpSp>
        <p:sp>
          <p:nvSpPr>
            <p:cNvPr id="596" name="CustomShape 9"/>
            <p:cNvSpPr/>
            <p:nvPr/>
          </p:nvSpPr>
          <p:spPr>
            <a:xfrm>
              <a:off x="974160" y="170640"/>
              <a:ext cx="121896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bfbfbf"/>
                  </a:solidFill>
                  <a:latin typeface="Arial"/>
                  <a:ea typeface="Arial"/>
                </a:rPr>
                <a:t>Introduction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597" name="CustomShape 10"/>
            <p:cNvSpPr/>
            <p:nvPr/>
          </p:nvSpPr>
          <p:spPr>
            <a:xfrm>
              <a:off x="2327400" y="170640"/>
              <a:ext cx="207252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bfbfbf"/>
                  </a:solidFill>
                  <a:latin typeface="Arial"/>
                  <a:ea typeface="Arial"/>
                </a:rPr>
                <a:t>Présentation du projet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598" name="CustomShape 11"/>
            <p:cNvSpPr/>
            <p:nvPr/>
          </p:nvSpPr>
          <p:spPr>
            <a:xfrm>
              <a:off x="4640760" y="170640"/>
              <a:ext cx="209988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Analyse et Conception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599" name="CustomShape 12"/>
            <p:cNvSpPr/>
            <p:nvPr/>
          </p:nvSpPr>
          <p:spPr>
            <a:xfrm>
              <a:off x="6940440" y="170640"/>
              <a:ext cx="113220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bfbfbf"/>
                  </a:solidFill>
                  <a:latin typeface="Arial"/>
                  <a:ea typeface="Arial"/>
                </a:rPr>
                <a:t>Réalisation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600" name="CustomShape 13"/>
            <p:cNvSpPr/>
            <p:nvPr/>
          </p:nvSpPr>
          <p:spPr>
            <a:xfrm>
              <a:off x="8151120" y="170640"/>
              <a:ext cx="114876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bfbfbf"/>
                  </a:solidFill>
                  <a:latin typeface="Arial"/>
                  <a:ea typeface="Arial"/>
                </a:rPr>
                <a:t>Conclusion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601" name="Line 14"/>
            <p:cNvSpPr/>
            <p:nvPr/>
          </p:nvSpPr>
          <p:spPr>
            <a:xfrm>
              <a:off x="4731840" y="519840"/>
              <a:ext cx="1920240" cy="0"/>
            </a:xfrm>
            <a:prstGeom prst="line">
              <a:avLst/>
            </a:prstGeom>
            <a:ln>
              <a:solidFill>
                <a:srgbClr val="ffff00"/>
              </a:solidFill>
              <a:rou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</p:grpSp>
      <p:pic>
        <p:nvPicPr>
          <p:cNvPr id="602" name="Picture 1" descr=""/>
          <p:cNvPicPr/>
          <p:nvPr/>
        </p:nvPicPr>
        <p:blipFill>
          <a:blip r:embed="rId1"/>
          <a:stretch/>
        </p:blipFill>
        <p:spPr>
          <a:xfrm>
            <a:off x="4941720" y="1533240"/>
            <a:ext cx="6782040" cy="4191120"/>
          </a:xfrm>
          <a:prstGeom prst="rect">
            <a:avLst/>
          </a:prstGeom>
          <a:ln>
            <a:noFill/>
          </a:ln>
        </p:spPr>
      </p:pic>
      <p:sp>
        <p:nvSpPr>
          <p:cNvPr id="603" name="TextShape 15"/>
          <p:cNvSpPr txBox="1"/>
          <p:nvPr/>
        </p:nvSpPr>
        <p:spPr>
          <a:xfrm>
            <a:off x="11296440" y="6142680"/>
            <a:ext cx="894960" cy="7534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fld id="{7E115B29-300B-446F-B3B3-74CE483F6554}" type="slidenum">
              <a:rPr b="1" lang="en-US" sz="2140" spc="-1" strike="noStrike">
                <a:solidFill>
                  <a:srgbClr val="efefef"/>
                </a:solidFill>
                <a:latin typeface="Space Mono"/>
                <a:ea typeface="Space Mono"/>
              </a:rPr>
              <a:t>&lt;number&gt;</a:t>
            </a:fld>
            <a:endParaRPr b="0" lang="en-US" sz="2140" spc="-1" strike="noStrike">
              <a:latin typeface="Times New Roman"/>
            </a:endParaRPr>
          </a:p>
        </p:txBody>
      </p:sp>
      <p:grpSp>
        <p:nvGrpSpPr>
          <p:cNvPr id="604" name="Group 16"/>
          <p:cNvGrpSpPr/>
          <p:nvPr/>
        </p:nvGrpSpPr>
        <p:grpSpPr>
          <a:xfrm>
            <a:off x="4942080" y="1360800"/>
            <a:ext cx="3906000" cy="255600"/>
            <a:chOff x="4942080" y="1360800"/>
            <a:chExt cx="3906000" cy="255600"/>
          </a:xfrm>
        </p:grpSpPr>
        <p:sp>
          <p:nvSpPr>
            <p:cNvPr id="605" name="CustomShape 17"/>
            <p:cNvSpPr/>
            <p:nvPr/>
          </p:nvSpPr>
          <p:spPr>
            <a:xfrm rot="10800000">
              <a:off x="4942080" y="1402200"/>
              <a:ext cx="3906000" cy="192960"/>
            </a:xfrm>
            <a:prstGeom prst="snipRound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6" name="CustomShape 18"/>
            <p:cNvSpPr/>
            <p:nvPr/>
          </p:nvSpPr>
          <p:spPr>
            <a:xfrm>
              <a:off x="5018040" y="1360800"/>
              <a:ext cx="3698640" cy="255600"/>
            </a:xfrm>
            <a:prstGeom prst="rect">
              <a:avLst/>
            </a:prstGeom>
            <a:noFill/>
            <a:ln w="648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>
              <a:noAutofit/>
            </a:bodyPr>
            <a:p>
              <a:pPr algn="just">
                <a:lnSpc>
                  <a:spcPct val="107000"/>
                </a:lnSpc>
                <a:spcAft>
                  <a:spcPts val="799"/>
                </a:spcAft>
                <a:tabLst>
                  <a:tab algn="l" pos="0"/>
                </a:tabLst>
              </a:pPr>
              <a:r>
                <a:rPr b="1" lang="fr-FR" sz="10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Sd : </a:t>
              </a:r>
              <a:r>
                <a:rPr b="0" lang="fr-FR" sz="10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SequenceD « Ajouter article »</a:t>
              </a:r>
              <a:endParaRPr b="0" lang="en-US" sz="1000" spc="-1" strike="noStrike">
                <a:latin typeface="Arial"/>
              </a:endParaRPr>
            </a:p>
          </p:txBody>
        </p:sp>
      </p:grpSp>
    </p:spTree>
  </p:cSld>
  <p:transition spd="slow">
    <p:wipe dir="u"/>
  </p:transition>
  <p:timing>
    <p:tnLst>
      <p:par>
        <p:cTn id="123" dur="indefinite" restart="never" nodeType="tmRoot">
          <p:childTnLst>
            <p:seq>
              <p:cTn id="124" dur="indefinite" nodeType="mainSeq">
                <p:childTnLst>
                  <p:par>
                    <p:cTn id="125" fill="hold">
                      <p:stCondLst>
                        <p:cond delay="0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29" dur="5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2"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CustomShape 1"/>
          <p:cNvSpPr/>
          <p:nvPr/>
        </p:nvSpPr>
        <p:spPr>
          <a:xfrm>
            <a:off x="91440" y="3046320"/>
            <a:ext cx="3657600" cy="8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ffffff"/>
                </a:solidFill>
                <a:latin typeface="comic"/>
                <a:ea typeface="Arial"/>
              </a:rPr>
              <a:t>Diagramme de séquence</a:t>
            </a:r>
            <a:endParaRPr b="0" lang="en-US" sz="1400" spc="-1" strike="noStrike">
              <a:latin typeface="Arial"/>
            </a:endParaRPr>
          </a:p>
          <a:p>
            <a:pPr algn="r">
              <a:lnSpc>
                <a:spcPct val="250000"/>
              </a:lnSpc>
            </a:pPr>
            <a:r>
              <a:rPr b="0" lang="fr-FR" sz="1400" spc="-1" strike="noStrike">
                <a:solidFill>
                  <a:srgbClr val="ffffff"/>
                </a:solidFill>
                <a:latin typeface="Andalus"/>
                <a:ea typeface="Arial"/>
              </a:rPr>
              <a:t>« Supprimer article(Restau,Hotel...)»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608" name="Group 2"/>
          <p:cNvGrpSpPr/>
          <p:nvPr/>
        </p:nvGrpSpPr>
        <p:grpSpPr>
          <a:xfrm>
            <a:off x="0" y="170640"/>
            <a:ext cx="12191760" cy="521640"/>
            <a:chOff x="0" y="170640"/>
            <a:chExt cx="12191760" cy="521640"/>
          </a:xfrm>
        </p:grpSpPr>
        <p:sp>
          <p:nvSpPr>
            <p:cNvPr id="609" name="Line 3"/>
            <p:cNvSpPr/>
            <p:nvPr/>
          </p:nvSpPr>
          <p:spPr>
            <a:xfrm>
              <a:off x="0" y="692280"/>
              <a:ext cx="12191760" cy="0"/>
            </a:xfrm>
            <a:prstGeom prst="line">
              <a:avLst/>
            </a:prstGeom>
            <a:ln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610" name="Group 4"/>
            <p:cNvGrpSpPr/>
            <p:nvPr/>
          </p:nvGrpSpPr>
          <p:grpSpPr>
            <a:xfrm>
              <a:off x="325800" y="204120"/>
              <a:ext cx="365760" cy="244080"/>
              <a:chOff x="325800" y="204120"/>
              <a:chExt cx="365760" cy="244080"/>
            </a:xfrm>
          </p:grpSpPr>
          <p:sp>
            <p:nvSpPr>
              <p:cNvPr id="611" name="Line 5"/>
              <p:cNvSpPr/>
              <p:nvPr/>
            </p:nvSpPr>
            <p:spPr>
              <a:xfrm>
                <a:off x="325800" y="204120"/>
                <a:ext cx="365760" cy="0"/>
              </a:xfrm>
              <a:prstGeom prst="line">
                <a:avLst/>
              </a:prstGeom>
              <a:ln w="19080">
                <a:solidFill>
                  <a:srgbClr val="ffffff"/>
                </a:solidFill>
                <a:rou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612" name="Line 6"/>
              <p:cNvSpPr/>
              <p:nvPr/>
            </p:nvSpPr>
            <p:spPr>
              <a:xfrm>
                <a:off x="325800" y="285480"/>
                <a:ext cx="365760" cy="0"/>
              </a:xfrm>
              <a:prstGeom prst="line">
                <a:avLst/>
              </a:prstGeom>
              <a:ln w="19080">
                <a:solidFill>
                  <a:srgbClr val="ffffff"/>
                </a:solidFill>
                <a:rou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613" name="Line 7"/>
              <p:cNvSpPr/>
              <p:nvPr/>
            </p:nvSpPr>
            <p:spPr>
              <a:xfrm>
                <a:off x="325800" y="366840"/>
                <a:ext cx="365760" cy="0"/>
              </a:xfrm>
              <a:prstGeom prst="line">
                <a:avLst/>
              </a:prstGeom>
              <a:ln w="19080">
                <a:solidFill>
                  <a:srgbClr val="ffffff"/>
                </a:solidFill>
                <a:rou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614" name="Line 8"/>
              <p:cNvSpPr/>
              <p:nvPr/>
            </p:nvSpPr>
            <p:spPr>
              <a:xfrm>
                <a:off x="325800" y="448200"/>
                <a:ext cx="274320" cy="0"/>
              </a:xfrm>
              <a:prstGeom prst="line">
                <a:avLst/>
              </a:prstGeom>
              <a:ln w="19080">
                <a:solidFill>
                  <a:srgbClr val="ffffff"/>
                </a:solidFill>
                <a:rou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</p:grpSp>
        <p:sp>
          <p:nvSpPr>
            <p:cNvPr id="615" name="CustomShape 9"/>
            <p:cNvSpPr/>
            <p:nvPr/>
          </p:nvSpPr>
          <p:spPr>
            <a:xfrm>
              <a:off x="974160" y="170640"/>
              <a:ext cx="121896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bfbfbf"/>
                  </a:solidFill>
                  <a:latin typeface="Arial"/>
                  <a:ea typeface="Arial"/>
                </a:rPr>
                <a:t>Introduction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616" name="CustomShape 10"/>
            <p:cNvSpPr/>
            <p:nvPr/>
          </p:nvSpPr>
          <p:spPr>
            <a:xfrm>
              <a:off x="2327400" y="170640"/>
              <a:ext cx="207252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bfbfbf"/>
                  </a:solidFill>
                  <a:latin typeface="Arial"/>
                  <a:ea typeface="Arial"/>
                </a:rPr>
                <a:t>Présentation du projet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617" name="CustomShape 11"/>
            <p:cNvSpPr/>
            <p:nvPr/>
          </p:nvSpPr>
          <p:spPr>
            <a:xfrm>
              <a:off x="4640760" y="170640"/>
              <a:ext cx="209988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Analyse et Conception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618" name="CustomShape 12"/>
            <p:cNvSpPr/>
            <p:nvPr/>
          </p:nvSpPr>
          <p:spPr>
            <a:xfrm>
              <a:off x="6940440" y="170640"/>
              <a:ext cx="113220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bfbfbf"/>
                  </a:solidFill>
                  <a:latin typeface="Arial"/>
                  <a:ea typeface="Arial"/>
                </a:rPr>
                <a:t>Réalisation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619" name="CustomShape 13"/>
            <p:cNvSpPr/>
            <p:nvPr/>
          </p:nvSpPr>
          <p:spPr>
            <a:xfrm>
              <a:off x="8151120" y="170640"/>
              <a:ext cx="114876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bfbfbf"/>
                  </a:solidFill>
                  <a:latin typeface="Arial"/>
                  <a:ea typeface="Arial"/>
                </a:rPr>
                <a:t>Conclusion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620" name="Line 14"/>
            <p:cNvSpPr/>
            <p:nvPr/>
          </p:nvSpPr>
          <p:spPr>
            <a:xfrm>
              <a:off x="4731840" y="519840"/>
              <a:ext cx="1920240" cy="0"/>
            </a:xfrm>
            <a:prstGeom prst="line">
              <a:avLst/>
            </a:prstGeom>
            <a:ln>
              <a:solidFill>
                <a:srgbClr val="ffff00"/>
              </a:solidFill>
              <a:rou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</p:grpSp>
      <p:pic>
        <p:nvPicPr>
          <p:cNvPr id="621" name="Picture 1" descr=""/>
          <p:cNvPicPr/>
          <p:nvPr/>
        </p:nvPicPr>
        <p:blipFill>
          <a:blip r:embed="rId1"/>
          <a:srcRect l="0" t="0" r="0" b="5656"/>
          <a:stretch/>
        </p:blipFill>
        <p:spPr>
          <a:xfrm>
            <a:off x="4635360" y="1187640"/>
            <a:ext cx="6782040" cy="5248080"/>
          </a:xfrm>
          <a:prstGeom prst="rect">
            <a:avLst/>
          </a:prstGeom>
          <a:ln>
            <a:noFill/>
          </a:ln>
        </p:spPr>
      </p:pic>
      <p:sp>
        <p:nvSpPr>
          <p:cNvPr id="622" name="TextShape 15"/>
          <p:cNvSpPr txBox="1"/>
          <p:nvPr/>
        </p:nvSpPr>
        <p:spPr>
          <a:xfrm>
            <a:off x="11296440" y="6142680"/>
            <a:ext cx="894960" cy="7534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fld id="{2F63667B-991C-47B0-9A76-E10EF8297FA9}" type="slidenum">
              <a:rPr b="1" lang="en-US" sz="2140" spc="-1" strike="noStrike">
                <a:solidFill>
                  <a:srgbClr val="efefef"/>
                </a:solidFill>
                <a:latin typeface="Space Mono"/>
                <a:ea typeface="Space Mono"/>
              </a:rPr>
              <a:t>&lt;number&gt;</a:t>
            </a:fld>
            <a:endParaRPr b="0" lang="en-US" sz="2140" spc="-1" strike="noStrike">
              <a:latin typeface="Times New Roman"/>
            </a:endParaRPr>
          </a:p>
        </p:txBody>
      </p:sp>
      <p:grpSp>
        <p:nvGrpSpPr>
          <p:cNvPr id="623" name="Group 16"/>
          <p:cNvGrpSpPr/>
          <p:nvPr/>
        </p:nvGrpSpPr>
        <p:grpSpPr>
          <a:xfrm>
            <a:off x="4635720" y="1014840"/>
            <a:ext cx="3906000" cy="255600"/>
            <a:chOff x="4635720" y="1014840"/>
            <a:chExt cx="3906000" cy="255600"/>
          </a:xfrm>
        </p:grpSpPr>
        <p:sp>
          <p:nvSpPr>
            <p:cNvPr id="624" name="CustomShape 17"/>
            <p:cNvSpPr/>
            <p:nvPr/>
          </p:nvSpPr>
          <p:spPr>
            <a:xfrm rot="10800000">
              <a:off x="4635720" y="1056600"/>
              <a:ext cx="3906000" cy="192960"/>
            </a:xfrm>
            <a:prstGeom prst="snipRound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5" name="CustomShape 18"/>
            <p:cNvSpPr/>
            <p:nvPr/>
          </p:nvSpPr>
          <p:spPr>
            <a:xfrm>
              <a:off x="4711320" y="1014840"/>
              <a:ext cx="3698640" cy="255600"/>
            </a:xfrm>
            <a:prstGeom prst="rect">
              <a:avLst/>
            </a:prstGeom>
            <a:noFill/>
            <a:ln w="648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>
              <a:noAutofit/>
            </a:bodyPr>
            <a:p>
              <a:pPr algn="just">
                <a:lnSpc>
                  <a:spcPct val="107000"/>
                </a:lnSpc>
                <a:spcAft>
                  <a:spcPts val="799"/>
                </a:spcAft>
                <a:tabLst>
                  <a:tab algn="l" pos="0"/>
                </a:tabLst>
              </a:pPr>
              <a:r>
                <a:rPr b="1" lang="fr-FR" sz="10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Sd : </a:t>
              </a:r>
              <a:r>
                <a:rPr b="0" lang="fr-FR" sz="10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SequenceD « Supprimer Article »</a:t>
              </a:r>
              <a:endParaRPr b="0" lang="en-US" sz="1000" spc="-1" strike="noStrike">
                <a:latin typeface="Arial"/>
              </a:endParaRPr>
            </a:p>
          </p:txBody>
        </p:sp>
      </p:grpSp>
    </p:spTree>
  </p:cSld>
  <p:transition spd="slow">
    <p:wipe dir="u"/>
  </p:transition>
  <p:timing>
    <p:tnLst>
      <p:par>
        <p:cTn id="133" dur="indefinite" restart="never" nodeType="tmRoot">
          <p:childTnLst>
            <p:seq>
              <p:cTn id="134" dur="indefinite" nodeType="mainSeq"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39" dur="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2" dur="5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CustomShape 1"/>
          <p:cNvSpPr/>
          <p:nvPr/>
        </p:nvSpPr>
        <p:spPr>
          <a:xfrm>
            <a:off x="599400" y="3198240"/>
            <a:ext cx="18543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ffffff"/>
                </a:solidFill>
                <a:latin typeface="comic"/>
                <a:ea typeface="Arial"/>
              </a:rPr>
              <a:t>Réalisation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627" name="Group 2"/>
          <p:cNvGrpSpPr/>
          <p:nvPr/>
        </p:nvGrpSpPr>
        <p:grpSpPr>
          <a:xfrm>
            <a:off x="0" y="170640"/>
            <a:ext cx="12191760" cy="521640"/>
            <a:chOff x="0" y="170640"/>
            <a:chExt cx="12191760" cy="521640"/>
          </a:xfrm>
        </p:grpSpPr>
        <p:sp>
          <p:nvSpPr>
            <p:cNvPr id="628" name="Line 3"/>
            <p:cNvSpPr/>
            <p:nvPr/>
          </p:nvSpPr>
          <p:spPr>
            <a:xfrm>
              <a:off x="0" y="692280"/>
              <a:ext cx="12191760" cy="0"/>
            </a:xfrm>
            <a:prstGeom prst="line">
              <a:avLst/>
            </a:prstGeom>
            <a:ln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629" name="Group 4"/>
            <p:cNvGrpSpPr/>
            <p:nvPr/>
          </p:nvGrpSpPr>
          <p:grpSpPr>
            <a:xfrm>
              <a:off x="325800" y="204120"/>
              <a:ext cx="365760" cy="244080"/>
              <a:chOff x="325800" y="204120"/>
              <a:chExt cx="365760" cy="244080"/>
            </a:xfrm>
          </p:grpSpPr>
          <p:sp>
            <p:nvSpPr>
              <p:cNvPr id="630" name="Line 5"/>
              <p:cNvSpPr/>
              <p:nvPr/>
            </p:nvSpPr>
            <p:spPr>
              <a:xfrm>
                <a:off x="325800" y="204120"/>
                <a:ext cx="365760" cy="0"/>
              </a:xfrm>
              <a:prstGeom prst="line">
                <a:avLst/>
              </a:prstGeom>
              <a:ln w="19080">
                <a:solidFill>
                  <a:srgbClr val="ffffff"/>
                </a:solidFill>
                <a:rou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631" name="Line 6"/>
              <p:cNvSpPr/>
              <p:nvPr/>
            </p:nvSpPr>
            <p:spPr>
              <a:xfrm>
                <a:off x="325800" y="285480"/>
                <a:ext cx="365760" cy="0"/>
              </a:xfrm>
              <a:prstGeom prst="line">
                <a:avLst/>
              </a:prstGeom>
              <a:ln w="19080">
                <a:solidFill>
                  <a:srgbClr val="ffffff"/>
                </a:solidFill>
                <a:rou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632" name="Line 7"/>
              <p:cNvSpPr/>
              <p:nvPr/>
            </p:nvSpPr>
            <p:spPr>
              <a:xfrm>
                <a:off x="325800" y="366840"/>
                <a:ext cx="365760" cy="0"/>
              </a:xfrm>
              <a:prstGeom prst="line">
                <a:avLst/>
              </a:prstGeom>
              <a:ln w="19080">
                <a:solidFill>
                  <a:srgbClr val="ffffff"/>
                </a:solidFill>
                <a:rou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633" name="Line 8"/>
              <p:cNvSpPr/>
              <p:nvPr/>
            </p:nvSpPr>
            <p:spPr>
              <a:xfrm>
                <a:off x="325800" y="448200"/>
                <a:ext cx="274320" cy="0"/>
              </a:xfrm>
              <a:prstGeom prst="line">
                <a:avLst/>
              </a:prstGeom>
              <a:ln w="19080">
                <a:solidFill>
                  <a:srgbClr val="ffffff"/>
                </a:solidFill>
                <a:rou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</p:grpSp>
        <p:sp>
          <p:nvSpPr>
            <p:cNvPr id="634" name="CustomShape 9"/>
            <p:cNvSpPr/>
            <p:nvPr/>
          </p:nvSpPr>
          <p:spPr>
            <a:xfrm>
              <a:off x="974160" y="170640"/>
              <a:ext cx="121896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bfbfbf"/>
                  </a:solidFill>
                  <a:latin typeface="Arial"/>
                  <a:ea typeface="Arial"/>
                </a:rPr>
                <a:t>Introduction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635" name="CustomShape 10"/>
            <p:cNvSpPr/>
            <p:nvPr/>
          </p:nvSpPr>
          <p:spPr>
            <a:xfrm>
              <a:off x="2327400" y="170640"/>
              <a:ext cx="207252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bfbfbf"/>
                  </a:solidFill>
                  <a:latin typeface="Arial"/>
                  <a:ea typeface="Arial"/>
                </a:rPr>
                <a:t>Présentation du projet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636" name="CustomShape 11"/>
            <p:cNvSpPr/>
            <p:nvPr/>
          </p:nvSpPr>
          <p:spPr>
            <a:xfrm>
              <a:off x="4640760" y="170640"/>
              <a:ext cx="209988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bfbfbf"/>
                  </a:solidFill>
                  <a:latin typeface="Arial"/>
                  <a:ea typeface="Arial"/>
                </a:rPr>
                <a:t>Analyse et Conception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637" name="CustomShape 12"/>
            <p:cNvSpPr/>
            <p:nvPr/>
          </p:nvSpPr>
          <p:spPr>
            <a:xfrm>
              <a:off x="6940440" y="170640"/>
              <a:ext cx="113220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2d2b55"/>
                  </a:solidFill>
                  <a:latin typeface="Arial"/>
                  <a:ea typeface="Arial"/>
                </a:rPr>
                <a:t>Réalisation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638" name="CustomShape 13"/>
            <p:cNvSpPr/>
            <p:nvPr/>
          </p:nvSpPr>
          <p:spPr>
            <a:xfrm>
              <a:off x="8151120" y="170640"/>
              <a:ext cx="114876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bfbfbf"/>
                  </a:solidFill>
                  <a:latin typeface="Arial"/>
                  <a:ea typeface="Arial"/>
                </a:rPr>
                <a:t>Conclusion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639" name="Line 14"/>
            <p:cNvSpPr/>
            <p:nvPr/>
          </p:nvSpPr>
          <p:spPr>
            <a:xfrm>
              <a:off x="7017840" y="519840"/>
              <a:ext cx="1005840" cy="0"/>
            </a:xfrm>
            <a:prstGeom prst="line">
              <a:avLst/>
            </a:prstGeom>
            <a:ln>
              <a:solidFill>
                <a:srgbClr val="ffff00"/>
              </a:solidFill>
              <a:rou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</p:grpSp>
      <p:pic>
        <p:nvPicPr>
          <p:cNvPr id="640" name="Picture 2" descr=""/>
          <p:cNvPicPr/>
          <p:nvPr/>
        </p:nvPicPr>
        <p:blipFill>
          <a:blip r:embed="rId1"/>
          <a:stretch/>
        </p:blipFill>
        <p:spPr>
          <a:xfrm>
            <a:off x="6063480" y="1424160"/>
            <a:ext cx="5324040" cy="4257360"/>
          </a:xfrm>
          <a:prstGeom prst="rect">
            <a:avLst/>
          </a:prstGeom>
          <a:ln>
            <a:noFill/>
          </a:ln>
        </p:spPr>
      </p:pic>
    </p:spTree>
  </p:cSld>
  <p:transition spd="slow">
    <p:wipe dir="r"/>
  </p:transition>
  <p:timing>
    <p:tnLst>
      <p:par>
        <p:cTn id="143" dur="indefinite" restart="never" nodeType="tmRoot">
          <p:childTnLst>
            <p:seq>
              <p:cTn id="144" dur="indefinite" nodeType="mainSeq">
                <p:childTnLst>
                  <p:par>
                    <p:cTn id="145" fill="hold">
                      <p:stCondLst>
                        <p:cond delay="0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49" dur="5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2" dur="5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1" name="Group 1"/>
          <p:cNvGrpSpPr/>
          <p:nvPr/>
        </p:nvGrpSpPr>
        <p:grpSpPr>
          <a:xfrm>
            <a:off x="0" y="170640"/>
            <a:ext cx="12191760" cy="521640"/>
            <a:chOff x="0" y="170640"/>
            <a:chExt cx="12191760" cy="521640"/>
          </a:xfrm>
        </p:grpSpPr>
        <p:sp>
          <p:nvSpPr>
            <p:cNvPr id="642" name="Line 2"/>
            <p:cNvSpPr/>
            <p:nvPr/>
          </p:nvSpPr>
          <p:spPr>
            <a:xfrm>
              <a:off x="0" y="692280"/>
              <a:ext cx="12191760" cy="0"/>
            </a:xfrm>
            <a:prstGeom prst="line">
              <a:avLst/>
            </a:prstGeom>
            <a:ln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643" name="Group 3"/>
            <p:cNvGrpSpPr/>
            <p:nvPr/>
          </p:nvGrpSpPr>
          <p:grpSpPr>
            <a:xfrm>
              <a:off x="325800" y="204120"/>
              <a:ext cx="365760" cy="244080"/>
              <a:chOff x="325800" y="204120"/>
              <a:chExt cx="365760" cy="244080"/>
            </a:xfrm>
          </p:grpSpPr>
          <p:sp>
            <p:nvSpPr>
              <p:cNvPr id="644" name="Line 4"/>
              <p:cNvSpPr/>
              <p:nvPr/>
            </p:nvSpPr>
            <p:spPr>
              <a:xfrm>
                <a:off x="325800" y="204120"/>
                <a:ext cx="365760" cy="0"/>
              </a:xfrm>
              <a:prstGeom prst="line">
                <a:avLst/>
              </a:prstGeom>
              <a:ln w="19080">
                <a:solidFill>
                  <a:srgbClr val="ffffff"/>
                </a:solidFill>
                <a:rou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645" name="Line 5"/>
              <p:cNvSpPr/>
              <p:nvPr/>
            </p:nvSpPr>
            <p:spPr>
              <a:xfrm>
                <a:off x="325800" y="285480"/>
                <a:ext cx="365760" cy="0"/>
              </a:xfrm>
              <a:prstGeom prst="line">
                <a:avLst/>
              </a:prstGeom>
              <a:ln w="19080">
                <a:solidFill>
                  <a:srgbClr val="ffffff"/>
                </a:solidFill>
                <a:rou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646" name="Line 6"/>
              <p:cNvSpPr/>
              <p:nvPr/>
            </p:nvSpPr>
            <p:spPr>
              <a:xfrm>
                <a:off x="325800" y="366840"/>
                <a:ext cx="365760" cy="0"/>
              </a:xfrm>
              <a:prstGeom prst="line">
                <a:avLst/>
              </a:prstGeom>
              <a:ln w="19080">
                <a:solidFill>
                  <a:srgbClr val="ffffff"/>
                </a:solidFill>
                <a:rou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647" name="Line 7"/>
              <p:cNvSpPr/>
              <p:nvPr/>
            </p:nvSpPr>
            <p:spPr>
              <a:xfrm>
                <a:off x="325800" y="448200"/>
                <a:ext cx="274320" cy="0"/>
              </a:xfrm>
              <a:prstGeom prst="line">
                <a:avLst/>
              </a:prstGeom>
              <a:ln w="19080">
                <a:solidFill>
                  <a:srgbClr val="ffffff"/>
                </a:solidFill>
                <a:rou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</p:grpSp>
        <p:sp>
          <p:nvSpPr>
            <p:cNvPr id="648" name="CustomShape 8"/>
            <p:cNvSpPr/>
            <p:nvPr/>
          </p:nvSpPr>
          <p:spPr>
            <a:xfrm>
              <a:off x="974160" y="170640"/>
              <a:ext cx="121896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bfbfbf"/>
                  </a:solidFill>
                  <a:latin typeface="Arial"/>
                  <a:ea typeface="Arial"/>
                </a:rPr>
                <a:t>Introduction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649" name="CustomShape 9"/>
            <p:cNvSpPr/>
            <p:nvPr/>
          </p:nvSpPr>
          <p:spPr>
            <a:xfrm>
              <a:off x="2327400" y="170640"/>
              <a:ext cx="207252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bfbfbf"/>
                  </a:solidFill>
                  <a:latin typeface="Arial"/>
                  <a:ea typeface="Arial"/>
                </a:rPr>
                <a:t>Présentation du projet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650" name="CustomShape 10"/>
            <p:cNvSpPr/>
            <p:nvPr/>
          </p:nvSpPr>
          <p:spPr>
            <a:xfrm>
              <a:off x="4640760" y="170640"/>
              <a:ext cx="209988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bfbfbf"/>
                  </a:solidFill>
                  <a:latin typeface="Arial"/>
                  <a:ea typeface="Arial"/>
                </a:rPr>
                <a:t>Analyse et Conception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651" name="CustomShape 11"/>
            <p:cNvSpPr/>
            <p:nvPr/>
          </p:nvSpPr>
          <p:spPr>
            <a:xfrm>
              <a:off x="6940440" y="170640"/>
              <a:ext cx="113220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2d2b55"/>
                  </a:solidFill>
                  <a:latin typeface="Arial"/>
                  <a:ea typeface="Arial"/>
                </a:rPr>
                <a:t>Réalisation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652" name="CustomShape 12"/>
            <p:cNvSpPr/>
            <p:nvPr/>
          </p:nvSpPr>
          <p:spPr>
            <a:xfrm>
              <a:off x="8151120" y="170640"/>
              <a:ext cx="114876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bfbfbf"/>
                  </a:solidFill>
                  <a:latin typeface="Arial"/>
                  <a:ea typeface="Arial"/>
                </a:rPr>
                <a:t>Conclusion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653" name="Line 13"/>
            <p:cNvSpPr/>
            <p:nvPr/>
          </p:nvSpPr>
          <p:spPr>
            <a:xfrm>
              <a:off x="7017840" y="519840"/>
              <a:ext cx="1005840" cy="0"/>
            </a:xfrm>
            <a:prstGeom prst="line">
              <a:avLst/>
            </a:prstGeom>
            <a:ln>
              <a:solidFill>
                <a:srgbClr val="ffff00"/>
              </a:solidFill>
              <a:rou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</p:grpSp>
      <p:sp>
        <p:nvSpPr>
          <p:cNvPr id="654" name="CustomShape 14"/>
          <p:cNvSpPr/>
          <p:nvPr/>
        </p:nvSpPr>
        <p:spPr>
          <a:xfrm>
            <a:off x="5394960" y="1739520"/>
            <a:ext cx="3493440" cy="41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7000"/>
              </a:lnSpc>
              <a:spcAft>
                <a:spcPts val="799"/>
              </a:spcAft>
            </a:pPr>
            <a:r>
              <a:rPr b="1" lang="fr-FR" sz="2000" spc="-1" strike="noStrike">
                <a:solidFill>
                  <a:srgbClr val="00b050"/>
                </a:solidFill>
                <a:latin typeface="Times New Roman"/>
                <a:ea typeface="Calibri"/>
              </a:rPr>
              <a:t>Langages de programmation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655" name="Group 15"/>
          <p:cNvGrpSpPr/>
          <p:nvPr/>
        </p:nvGrpSpPr>
        <p:grpSpPr>
          <a:xfrm>
            <a:off x="6259680" y="2796840"/>
            <a:ext cx="1764000" cy="1462320"/>
            <a:chOff x="6259680" y="2796840"/>
            <a:chExt cx="1764000" cy="1462320"/>
          </a:xfrm>
        </p:grpSpPr>
        <p:grpSp>
          <p:nvGrpSpPr>
            <p:cNvPr id="656" name="Group 16"/>
            <p:cNvGrpSpPr/>
            <p:nvPr/>
          </p:nvGrpSpPr>
          <p:grpSpPr>
            <a:xfrm>
              <a:off x="6259680" y="2796840"/>
              <a:ext cx="1764000" cy="1462320"/>
              <a:chOff x="6259680" y="2796840"/>
              <a:chExt cx="1764000" cy="1462320"/>
            </a:xfrm>
          </p:grpSpPr>
          <p:sp>
            <p:nvSpPr>
              <p:cNvPr id="657" name="CustomShape 17"/>
              <p:cNvSpPr/>
              <p:nvPr/>
            </p:nvSpPr>
            <p:spPr>
              <a:xfrm>
                <a:off x="6259680" y="2796840"/>
                <a:ext cx="1764000" cy="1462320"/>
              </a:xfrm>
              <a:prstGeom prst="hexagon">
                <a:avLst>
                  <a:gd name="adj" fmla="val 32692"/>
                  <a:gd name="vf" fmla="val 115470"/>
                </a:avLst>
              </a:prstGeom>
              <a:noFill/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58" name="CustomShape 18"/>
              <p:cNvSpPr/>
              <p:nvPr/>
            </p:nvSpPr>
            <p:spPr>
              <a:xfrm>
                <a:off x="6399000" y="2882520"/>
                <a:ext cx="1485000" cy="1290960"/>
              </a:xfrm>
              <a:prstGeom prst="hexagon">
                <a:avLst>
                  <a:gd name="adj" fmla="val 32692"/>
                  <a:gd name="vf" fmla="val 11547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659" name="CustomShape 19"/>
            <p:cNvSpPr/>
            <p:nvPr/>
          </p:nvSpPr>
          <p:spPr>
            <a:xfrm>
              <a:off x="6548040" y="2934360"/>
              <a:ext cx="1187280" cy="1187280"/>
            </a:xfrm>
            <a:prstGeom prst="ellipse">
              <a:avLst/>
            </a:prstGeom>
            <a:blipFill rotWithShape="0">
              <a:blip r:embed="rId1"/>
              <a:stretch>
                <a:fillRect l="474218" t="-220386" r="424406" b="-206243"/>
              </a:stretch>
            </a:blip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60" name="Group 20"/>
          <p:cNvGrpSpPr/>
          <p:nvPr/>
        </p:nvGrpSpPr>
        <p:grpSpPr>
          <a:xfrm>
            <a:off x="9077040" y="2646000"/>
            <a:ext cx="1462320" cy="1764000"/>
            <a:chOff x="9077040" y="2646000"/>
            <a:chExt cx="1462320" cy="1764000"/>
          </a:xfrm>
        </p:grpSpPr>
        <p:grpSp>
          <p:nvGrpSpPr>
            <p:cNvPr id="661" name="Group 21"/>
            <p:cNvGrpSpPr/>
            <p:nvPr/>
          </p:nvGrpSpPr>
          <p:grpSpPr>
            <a:xfrm>
              <a:off x="9077040" y="2646000"/>
              <a:ext cx="1462320" cy="1764000"/>
              <a:chOff x="9077040" y="2646000"/>
              <a:chExt cx="1462320" cy="1764000"/>
            </a:xfrm>
          </p:grpSpPr>
          <p:sp>
            <p:nvSpPr>
              <p:cNvPr id="662" name="CustomShape 22"/>
              <p:cNvSpPr/>
              <p:nvPr/>
            </p:nvSpPr>
            <p:spPr>
              <a:xfrm rot="16200000">
                <a:off x="8926200" y="2796840"/>
                <a:ext cx="1764000" cy="1462320"/>
              </a:xfrm>
              <a:prstGeom prst="hexagon">
                <a:avLst>
                  <a:gd name="adj" fmla="val 32692"/>
                  <a:gd name="vf" fmla="val 115470"/>
                </a:avLst>
              </a:prstGeom>
              <a:noFill/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63" name="CustomShape 23"/>
              <p:cNvSpPr/>
              <p:nvPr/>
            </p:nvSpPr>
            <p:spPr>
              <a:xfrm rot="16200000">
                <a:off x="9065520" y="2882520"/>
                <a:ext cx="1485000" cy="1290960"/>
              </a:xfrm>
              <a:prstGeom prst="hexagon">
                <a:avLst>
                  <a:gd name="adj" fmla="val 32692"/>
                  <a:gd name="vf" fmla="val 11547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664" name="CustomShape 24"/>
            <p:cNvSpPr/>
            <p:nvPr/>
          </p:nvSpPr>
          <p:spPr>
            <a:xfrm>
              <a:off x="9234720" y="2882520"/>
              <a:ext cx="1241640" cy="1241640"/>
            </a:xfrm>
            <a:prstGeom prst="ellipse">
              <a:avLst/>
            </a:prstGeom>
            <a:blipFill rotWithShape="0">
              <a:blip r:embed="rId2"/>
              <a:stretch>
                <a:fillRect l="-15603" t="-12977" r="-16727" b="-10897"/>
              </a:stretch>
            </a:blip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65" name="TextShape 25"/>
          <p:cNvSpPr txBox="1"/>
          <p:nvPr/>
        </p:nvSpPr>
        <p:spPr>
          <a:xfrm>
            <a:off x="11296440" y="6142680"/>
            <a:ext cx="894960" cy="7534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fld id="{F31715B8-499A-4C32-962A-0C014FDBF828}" type="slidenum">
              <a:rPr b="1" lang="en-US" sz="2140" spc="-1" strike="noStrike">
                <a:solidFill>
                  <a:srgbClr val="efefef"/>
                </a:solidFill>
                <a:latin typeface="Space Mono"/>
                <a:ea typeface="Space Mono"/>
              </a:rPr>
              <a:t>&lt;number&gt;</a:t>
            </a:fld>
            <a:endParaRPr b="0" lang="en-US" sz="2140" spc="-1" strike="noStrike">
              <a:latin typeface="Times New Roman"/>
            </a:endParaRPr>
          </a:p>
        </p:txBody>
      </p:sp>
      <p:pic>
        <p:nvPicPr>
          <p:cNvPr id="666" name="" descr=""/>
          <p:cNvPicPr/>
          <p:nvPr/>
        </p:nvPicPr>
        <p:blipFill>
          <a:blip r:embed="rId3"/>
          <a:stretch/>
        </p:blipFill>
        <p:spPr>
          <a:xfrm>
            <a:off x="2903400" y="2789280"/>
            <a:ext cx="2857320" cy="1599840"/>
          </a:xfrm>
          <a:prstGeom prst="rect">
            <a:avLst/>
          </a:prstGeom>
          <a:ln>
            <a:noFill/>
          </a:ln>
        </p:spPr>
      </p:pic>
    </p:spTree>
  </p:cSld>
  <p:transition spd="slow">
    <p:wipe dir="u"/>
  </p:transition>
  <p:timing>
    <p:tnLst>
      <p:par>
        <p:cTn id="153" dur="indefinite" restart="never" nodeType="tmRoot">
          <p:childTnLst>
            <p:seq>
              <p:cTn id="154" dur="indefinite" nodeType="mainSeq">
                <p:childTnLst>
                  <p:par>
                    <p:cTn id="155" fill="hold">
                      <p:stCondLst>
                        <p:cond delay="0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nodeType="withEffect" fill="hold" presetClass="entr" presetID="41">
                                  <p:stCondLst>
                                    <p:cond delay="25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9" dur="250" fill="hold"/>
                                        <p:tgtEl>
                                          <p:spTgt spid="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0" dur="250" fill="hold"/>
                                        <p:tgtEl>
                                          <p:spTgt spid="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1" dur="250" fill="hold"/>
                                        <p:tgtEl>
                                          <p:spTgt spid="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2" dur="250" fill="hold"/>
                                        <p:tgtEl>
                                          <p:spTgt spid="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63" dur="25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nodeType="withEffect" fill="hold" presetClass="entr" presetID="49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6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7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8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36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69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nodeType="withEffect" fill="hold" presetClass="entr" presetID="49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2" dur="500" fill="hold"/>
                                        <p:tgtEl>
                                          <p:spTgt spid="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3" dur="500" fill="hold"/>
                                        <p:tgtEl>
                                          <p:spTgt spid="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4" dur="500" fill="hold"/>
                                        <p:tgtEl>
                                          <p:spTgt spid="6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36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75" dur="5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nodeType="withEffect" fill="hold" presetClass="entr" presetID="49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8" dur="500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9" dur="500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0" dur="500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36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81"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7" name="Group 1"/>
          <p:cNvGrpSpPr/>
          <p:nvPr/>
        </p:nvGrpSpPr>
        <p:grpSpPr>
          <a:xfrm>
            <a:off x="0" y="170640"/>
            <a:ext cx="12191760" cy="521640"/>
            <a:chOff x="0" y="170640"/>
            <a:chExt cx="12191760" cy="521640"/>
          </a:xfrm>
        </p:grpSpPr>
        <p:sp>
          <p:nvSpPr>
            <p:cNvPr id="668" name="Line 2"/>
            <p:cNvSpPr/>
            <p:nvPr/>
          </p:nvSpPr>
          <p:spPr>
            <a:xfrm>
              <a:off x="0" y="692280"/>
              <a:ext cx="12191760" cy="0"/>
            </a:xfrm>
            <a:prstGeom prst="line">
              <a:avLst/>
            </a:prstGeom>
            <a:ln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669" name="Group 3"/>
            <p:cNvGrpSpPr/>
            <p:nvPr/>
          </p:nvGrpSpPr>
          <p:grpSpPr>
            <a:xfrm>
              <a:off x="325800" y="204120"/>
              <a:ext cx="365760" cy="244080"/>
              <a:chOff x="325800" y="204120"/>
              <a:chExt cx="365760" cy="244080"/>
            </a:xfrm>
          </p:grpSpPr>
          <p:sp>
            <p:nvSpPr>
              <p:cNvPr id="670" name="Line 4"/>
              <p:cNvSpPr/>
              <p:nvPr/>
            </p:nvSpPr>
            <p:spPr>
              <a:xfrm>
                <a:off x="325800" y="204120"/>
                <a:ext cx="365760" cy="0"/>
              </a:xfrm>
              <a:prstGeom prst="line">
                <a:avLst/>
              </a:prstGeom>
              <a:ln w="19080">
                <a:solidFill>
                  <a:srgbClr val="ffffff"/>
                </a:solidFill>
                <a:rou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671" name="Line 5"/>
              <p:cNvSpPr/>
              <p:nvPr/>
            </p:nvSpPr>
            <p:spPr>
              <a:xfrm>
                <a:off x="325800" y="285480"/>
                <a:ext cx="365760" cy="0"/>
              </a:xfrm>
              <a:prstGeom prst="line">
                <a:avLst/>
              </a:prstGeom>
              <a:ln w="19080">
                <a:solidFill>
                  <a:srgbClr val="ffffff"/>
                </a:solidFill>
                <a:rou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672" name="Line 6"/>
              <p:cNvSpPr/>
              <p:nvPr/>
            </p:nvSpPr>
            <p:spPr>
              <a:xfrm>
                <a:off x="325800" y="366840"/>
                <a:ext cx="365760" cy="0"/>
              </a:xfrm>
              <a:prstGeom prst="line">
                <a:avLst/>
              </a:prstGeom>
              <a:ln w="19080">
                <a:solidFill>
                  <a:srgbClr val="ffffff"/>
                </a:solidFill>
                <a:rou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673" name="Line 7"/>
              <p:cNvSpPr/>
              <p:nvPr/>
            </p:nvSpPr>
            <p:spPr>
              <a:xfrm>
                <a:off x="325800" y="448200"/>
                <a:ext cx="274320" cy="0"/>
              </a:xfrm>
              <a:prstGeom prst="line">
                <a:avLst/>
              </a:prstGeom>
              <a:ln w="19080">
                <a:solidFill>
                  <a:srgbClr val="ffffff"/>
                </a:solidFill>
                <a:rou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</p:grpSp>
        <p:sp>
          <p:nvSpPr>
            <p:cNvPr id="674" name="CustomShape 8"/>
            <p:cNvSpPr/>
            <p:nvPr/>
          </p:nvSpPr>
          <p:spPr>
            <a:xfrm>
              <a:off x="974160" y="170640"/>
              <a:ext cx="121896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bfbfbf"/>
                  </a:solidFill>
                  <a:latin typeface="Arial"/>
                  <a:ea typeface="Arial"/>
                </a:rPr>
                <a:t>Introduction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675" name="CustomShape 9"/>
            <p:cNvSpPr/>
            <p:nvPr/>
          </p:nvSpPr>
          <p:spPr>
            <a:xfrm>
              <a:off x="2327400" y="170640"/>
              <a:ext cx="207252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bfbfbf"/>
                  </a:solidFill>
                  <a:latin typeface="Arial"/>
                  <a:ea typeface="Arial"/>
                </a:rPr>
                <a:t>Présentation du projet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676" name="CustomShape 10"/>
            <p:cNvSpPr/>
            <p:nvPr/>
          </p:nvSpPr>
          <p:spPr>
            <a:xfrm>
              <a:off x="4640760" y="170640"/>
              <a:ext cx="209988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bfbfbf"/>
                  </a:solidFill>
                  <a:latin typeface="Arial"/>
                  <a:ea typeface="Arial"/>
                </a:rPr>
                <a:t>Analyse et Conception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677" name="CustomShape 11"/>
            <p:cNvSpPr/>
            <p:nvPr/>
          </p:nvSpPr>
          <p:spPr>
            <a:xfrm>
              <a:off x="6940440" y="170640"/>
              <a:ext cx="113220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2d2b55"/>
                  </a:solidFill>
                  <a:latin typeface="Arial"/>
                  <a:ea typeface="Arial"/>
                </a:rPr>
                <a:t>Réalisation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678" name="CustomShape 12"/>
            <p:cNvSpPr/>
            <p:nvPr/>
          </p:nvSpPr>
          <p:spPr>
            <a:xfrm>
              <a:off x="8151120" y="170640"/>
              <a:ext cx="114876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bfbfbf"/>
                  </a:solidFill>
                  <a:latin typeface="Arial"/>
                  <a:ea typeface="Arial"/>
                </a:rPr>
                <a:t>Conclusion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679" name="Line 13"/>
            <p:cNvSpPr/>
            <p:nvPr/>
          </p:nvSpPr>
          <p:spPr>
            <a:xfrm>
              <a:off x="7017840" y="519840"/>
              <a:ext cx="1005840" cy="0"/>
            </a:xfrm>
            <a:prstGeom prst="line">
              <a:avLst/>
            </a:prstGeom>
            <a:ln>
              <a:solidFill>
                <a:srgbClr val="ffff00"/>
              </a:solidFill>
              <a:rou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</p:grpSp>
      <p:sp>
        <p:nvSpPr>
          <p:cNvPr id="680" name="CustomShape 14"/>
          <p:cNvSpPr/>
          <p:nvPr/>
        </p:nvSpPr>
        <p:spPr>
          <a:xfrm>
            <a:off x="5163840" y="1712880"/>
            <a:ext cx="3955680" cy="41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7000"/>
              </a:lnSpc>
              <a:spcAft>
                <a:spcPts val="799"/>
              </a:spcAft>
            </a:pPr>
            <a:r>
              <a:rPr b="1" lang="fr-FR" sz="2000" spc="-1" strike="noStrike">
                <a:solidFill>
                  <a:srgbClr val="00b050"/>
                </a:solidFill>
                <a:latin typeface="Times New Roman"/>
                <a:ea typeface="Calibri"/>
              </a:rPr>
              <a:t> </a:t>
            </a:r>
            <a:r>
              <a:rPr b="1" lang="fr-FR" sz="2000" spc="-1" strike="noStrike">
                <a:solidFill>
                  <a:srgbClr val="00b050"/>
                </a:solidFill>
                <a:latin typeface="Times New Roman"/>
                <a:ea typeface="Calibri"/>
              </a:rPr>
              <a:t>Bibliothèques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81" name="CustomShape 15"/>
          <p:cNvSpPr/>
          <p:nvPr/>
        </p:nvSpPr>
        <p:spPr>
          <a:xfrm>
            <a:off x="1920240" y="4437360"/>
            <a:ext cx="134244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0066ff"/>
                </a:solidFill>
                <a:latin typeface="Berlin Sans FB"/>
                <a:ea typeface="Arial"/>
              </a:rPr>
              <a:t>Bootstrap V3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82" name="CustomShape 16"/>
          <p:cNvSpPr/>
          <p:nvPr/>
        </p:nvSpPr>
        <p:spPr>
          <a:xfrm>
            <a:off x="8308080" y="4431960"/>
            <a:ext cx="2343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83" name="Group 17"/>
          <p:cNvGrpSpPr/>
          <p:nvPr/>
        </p:nvGrpSpPr>
        <p:grpSpPr>
          <a:xfrm>
            <a:off x="1737360" y="2673360"/>
            <a:ext cx="1462320" cy="1764000"/>
            <a:chOff x="1737360" y="2673360"/>
            <a:chExt cx="1462320" cy="1764000"/>
          </a:xfrm>
        </p:grpSpPr>
        <p:grpSp>
          <p:nvGrpSpPr>
            <p:cNvPr id="684" name="Group 18"/>
            <p:cNvGrpSpPr/>
            <p:nvPr/>
          </p:nvGrpSpPr>
          <p:grpSpPr>
            <a:xfrm>
              <a:off x="1737360" y="2673360"/>
              <a:ext cx="1462320" cy="1764000"/>
              <a:chOff x="1737360" y="2673360"/>
              <a:chExt cx="1462320" cy="1764000"/>
            </a:xfrm>
          </p:grpSpPr>
          <p:sp>
            <p:nvSpPr>
              <p:cNvPr id="685" name="CustomShape 19"/>
              <p:cNvSpPr/>
              <p:nvPr/>
            </p:nvSpPr>
            <p:spPr>
              <a:xfrm rot="16200000">
                <a:off x="1586520" y="2824200"/>
                <a:ext cx="1764000" cy="1462320"/>
              </a:xfrm>
              <a:prstGeom prst="hexagon">
                <a:avLst>
                  <a:gd name="adj" fmla="val 32692"/>
                  <a:gd name="vf" fmla="val 115470"/>
                </a:avLst>
              </a:prstGeom>
              <a:noFill/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6" name="CustomShape 20"/>
              <p:cNvSpPr/>
              <p:nvPr/>
            </p:nvSpPr>
            <p:spPr>
              <a:xfrm rot="16200000">
                <a:off x="1725840" y="2909880"/>
                <a:ext cx="1485000" cy="1290960"/>
              </a:xfrm>
              <a:prstGeom prst="hexagon">
                <a:avLst>
                  <a:gd name="adj" fmla="val 32692"/>
                  <a:gd name="vf" fmla="val 115470"/>
                </a:avLst>
              </a:prstGeom>
              <a:solidFill>
                <a:srgbClr val="ff7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687" name="CustomShape 21"/>
            <p:cNvSpPr/>
            <p:nvPr/>
          </p:nvSpPr>
          <p:spPr>
            <a:xfrm>
              <a:off x="1792080" y="2880360"/>
              <a:ext cx="1367280" cy="1367280"/>
            </a:xfrm>
            <a:prstGeom prst="ellipse">
              <a:avLst/>
            </a:prstGeom>
            <a:blipFill rotWithShape="0">
              <a:blip r:embed="rId1"/>
              <a:stretch>
                <a:fillRect/>
              </a:stretch>
            </a:blip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88" name="TextShape 22"/>
          <p:cNvSpPr txBox="1"/>
          <p:nvPr/>
        </p:nvSpPr>
        <p:spPr>
          <a:xfrm>
            <a:off x="11296440" y="6142680"/>
            <a:ext cx="894960" cy="7534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fld id="{AD499C1F-8B04-4130-AF05-2540FEC538BE}" type="slidenum">
              <a:rPr b="1" lang="en-US" sz="2140" spc="-1" strike="noStrike">
                <a:solidFill>
                  <a:srgbClr val="efefef"/>
                </a:solidFill>
                <a:latin typeface="Space Mono"/>
                <a:ea typeface="Space Mono"/>
              </a:rPr>
              <a:t>&lt;number&gt;</a:t>
            </a:fld>
            <a:endParaRPr b="0" lang="en-US" sz="2140" spc="-1" strike="noStrike">
              <a:latin typeface="Times New Roman"/>
            </a:endParaRPr>
          </a:p>
        </p:txBody>
      </p:sp>
      <p:pic>
        <p:nvPicPr>
          <p:cNvPr id="689" name="" descr=""/>
          <p:cNvPicPr/>
          <p:nvPr/>
        </p:nvPicPr>
        <p:blipFill>
          <a:blip r:embed="rId2"/>
          <a:stretch/>
        </p:blipFill>
        <p:spPr>
          <a:xfrm>
            <a:off x="3701880" y="3019680"/>
            <a:ext cx="4161960" cy="1095120"/>
          </a:xfrm>
          <a:prstGeom prst="rect">
            <a:avLst/>
          </a:prstGeom>
          <a:ln>
            <a:noFill/>
          </a:ln>
        </p:spPr>
      </p:pic>
      <p:pic>
        <p:nvPicPr>
          <p:cNvPr id="690" name="" descr=""/>
          <p:cNvPicPr/>
          <p:nvPr/>
        </p:nvPicPr>
        <p:blipFill>
          <a:blip r:embed="rId3"/>
          <a:stretch/>
        </p:blipFill>
        <p:spPr>
          <a:xfrm>
            <a:off x="8046720" y="3017520"/>
            <a:ext cx="3981240" cy="1152000"/>
          </a:xfrm>
          <a:prstGeom prst="rect">
            <a:avLst/>
          </a:prstGeom>
          <a:ln>
            <a:noFill/>
          </a:ln>
        </p:spPr>
      </p:pic>
    </p:spTree>
  </p:cSld>
  <p:transition spd="slow">
    <p:wipe dir="u"/>
  </p:transition>
  <p:timing>
    <p:tnLst>
      <p:par>
        <p:cTn id="182" dur="indefinite" restart="never" nodeType="tmRoot">
          <p:childTnLst>
            <p:seq>
              <p:cTn id="183" dur="indefinite" nodeType="mainSeq">
                <p:childTnLst>
                  <p:par>
                    <p:cTn id="184" fill="hold">
                      <p:stCondLst>
                        <p:cond delay="0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nodeType="withEffect" fill="hold" presetClass="entr" presetID="41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8" dur="250" fill="hold"/>
                                        <p:tgtEl>
                                          <p:spTgt spid="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9" dur="250" fill="hold"/>
                                        <p:tgtEl>
                                          <p:spTgt spid="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0" dur="250" fill="hold"/>
                                        <p:tgtEl>
                                          <p:spTgt spid="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1" dur="250" fill="hold"/>
                                        <p:tgtEl>
                                          <p:spTgt spid="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92" dur="25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nodeType="withEffect" fill="hold" presetClass="entr" presetID="49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5" dur="500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6" dur="500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7" dur="500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36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98" dur="5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nodeType="withEffect" fill="hold" presetClass="entr" presetID="2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01" dur="5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nodeType="withEffect" fill="hold" presetClass="entr" presetID="2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04" dur="5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1" name="Group 1"/>
          <p:cNvGrpSpPr/>
          <p:nvPr/>
        </p:nvGrpSpPr>
        <p:grpSpPr>
          <a:xfrm>
            <a:off x="0" y="170640"/>
            <a:ext cx="12191760" cy="521640"/>
            <a:chOff x="0" y="170640"/>
            <a:chExt cx="12191760" cy="521640"/>
          </a:xfrm>
        </p:grpSpPr>
        <p:sp>
          <p:nvSpPr>
            <p:cNvPr id="692" name="Line 2"/>
            <p:cNvSpPr/>
            <p:nvPr/>
          </p:nvSpPr>
          <p:spPr>
            <a:xfrm>
              <a:off x="0" y="692280"/>
              <a:ext cx="12191760" cy="0"/>
            </a:xfrm>
            <a:prstGeom prst="line">
              <a:avLst/>
            </a:prstGeom>
            <a:ln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693" name="Group 3"/>
            <p:cNvGrpSpPr/>
            <p:nvPr/>
          </p:nvGrpSpPr>
          <p:grpSpPr>
            <a:xfrm>
              <a:off x="325800" y="204120"/>
              <a:ext cx="365760" cy="244080"/>
              <a:chOff x="325800" y="204120"/>
              <a:chExt cx="365760" cy="244080"/>
            </a:xfrm>
          </p:grpSpPr>
          <p:sp>
            <p:nvSpPr>
              <p:cNvPr id="694" name="Line 4"/>
              <p:cNvSpPr/>
              <p:nvPr/>
            </p:nvSpPr>
            <p:spPr>
              <a:xfrm>
                <a:off x="325800" y="204120"/>
                <a:ext cx="365760" cy="0"/>
              </a:xfrm>
              <a:prstGeom prst="line">
                <a:avLst/>
              </a:prstGeom>
              <a:ln w="19080">
                <a:solidFill>
                  <a:srgbClr val="ffffff"/>
                </a:solidFill>
                <a:rou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695" name="Line 5"/>
              <p:cNvSpPr/>
              <p:nvPr/>
            </p:nvSpPr>
            <p:spPr>
              <a:xfrm>
                <a:off x="325800" y="285480"/>
                <a:ext cx="365760" cy="0"/>
              </a:xfrm>
              <a:prstGeom prst="line">
                <a:avLst/>
              </a:prstGeom>
              <a:ln w="19080">
                <a:solidFill>
                  <a:srgbClr val="ffffff"/>
                </a:solidFill>
                <a:rou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696" name="Line 6"/>
              <p:cNvSpPr/>
              <p:nvPr/>
            </p:nvSpPr>
            <p:spPr>
              <a:xfrm>
                <a:off x="325800" y="366840"/>
                <a:ext cx="365760" cy="0"/>
              </a:xfrm>
              <a:prstGeom prst="line">
                <a:avLst/>
              </a:prstGeom>
              <a:ln w="19080">
                <a:solidFill>
                  <a:srgbClr val="ffffff"/>
                </a:solidFill>
                <a:rou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697" name="Line 7"/>
              <p:cNvSpPr/>
              <p:nvPr/>
            </p:nvSpPr>
            <p:spPr>
              <a:xfrm>
                <a:off x="325800" y="448200"/>
                <a:ext cx="274320" cy="0"/>
              </a:xfrm>
              <a:prstGeom prst="line">
                <a:avLst/>
              </a:prstGeom>
              <a:ln w="19080">
                <a:solidFill>
                  <a:srgbClr val="ffffff"/>
                </a:solidFill>
                <a:rou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</p:grpSp>
        <p:sp>
          <p:nvSpPr>
            <p:cNvPr id="698" name="CustomShape 8"/>
            <p:cNvSpPr/>
            <p:nvPr/>
          </p:nvSpPr>
          <p:spPr>
            <a:xfrm>
              <a:off x="974160" y="170640"/>
              <a:ext cx="121896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bfbfbf"/>
                  </a:solidFill>
                  <a:latin typeface="Arial"/>
                  <a:ea typeface="Arial"/>
                </a:rPr>
                <a:t>Introduction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699" name="CustomShape 9"/>
            <p:cNvSpPr/>
            <p:nvPr/>
          </p:nvSpPr>
          <p:spPr>
            <a:xfrm>
              <a:off x="2327400" y="170640"/>
              <a:ext cx="207252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bfbfbf"/>
                  </a:solidFill>
                  <a:latin typeface="Arial"/>
                  <a:ea typeface="Arial"/>
                </a:rPr>
                <a:t>Présentation du projet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700" name="CustomShape 10"/>
            <p:cNvSpPr/>
            <p:nvPr/>
          </p:nvSpPr>
          <p:spPr>
            <a:xfrm>
              <a:off x="4640760" y="170640"/>
              <a:ext cx="209988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bfbfbf"/>
                  </a:solidFill>
                  <a:latin typeface="Arial"/>
                  <a:ea typeface="Arial"/>
                </a:rPr>
                <a:t>Analyse et Conception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701" name="CustomShape 11"/>
            <p:cNvSpPr/>
            <p:nvPr/>
          </p:nvSpPr>
          <p:spPr>
            <a:xfrm>
              <a:off x="6940440" y="170640"/>
              <a:ext cx="113220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2d2b55"/>
                  </a:solidFill>
                  <a:latin typeface="Arial"/>
                  <a:ea typeface="Arial"/>
                </a:rPr>
                <a:t>Réalisation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702" name="CustomShape 12"/>
            <p:cNvSpPr/>
            <p:nvPr/>
          </p:nvSpPr>
          <p:spPr>
            <a:xfrm>
              <a:off x="8151120" y="170640"/>
              <a:ext cx="114876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bfbfbf"/>
                  </a:solidFill>
                  <a:latin typeface="Arial"/>
                  <a:ea typeface="Arial"/>
                </a:rPr>
                <a:t>Conclusion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703" name="Line 13"/>
            <p:cNvSpPr/>
            <p:nvPr/>
          </p:nvSpPr>
          <p:spPr>
            <a:xfrm>
              <a:off x="7017840" y="519840"/>
              <a:ext cx="1005840" cy="0"/>
            </a:xfrm>
            <a:prstGeom prst="line">
              <a:avLst/>
            </a:prstGeom>
            <a:ln>
              <a:solidFill>
                <a:srgbClr val="ffff00"/>
              </a:solidFill>
              <a:rou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</p:grpSp>
      <p:sp>
        <p:nvSpPr>
          <p:cNvPr id="704" name="CustomShape 14"/>
          <p:cNvSpPr/>
          <p:nvPr/>
        </p:nvSpPr>
        <p:spPr>
          <a:xfrm>
            <a:off x="5163840" y="1712880"/>
            <a:ext cx="3955680" cy="41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7000"/>
              </a:lnSpc>
              <a:spcAft>
                <a:spcPts val="799"/>
              </a:spcAft>
            </a:pPr>
            <a:r>
              <a:rPr b="1" lang="fr-FR" sz="2000" spc="-1" strike="noStrike">
                <a:solidFill>
                  <a:srgbClr val="00b050"/>
                </a:solidFill>
                <a:latin typeface="Times New Roman"/>
                <a:ea typeface="Calibri"/>
              </a:rPr>
              <a:t>Framework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05" name="TextShape 15"/>
          <p:cNvSpPr txBox="1"/>
          <p:nvPr/>
        </p:nvSpPr>
        <p:spPr>
          <a:xfrm>
            <a:off x="11296440" y="6142680"/>
            <a:ext cx="894960" cy="7534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fld id="{5C7A320B-0C67-4B67-9AE9-FCEE614B34DD}" type="slidenum">
              <a:rPr b="1" lang="en-US" sz="2140" spc="-1" strike="noStrike">
                <a:solidFill>
                  <a:srgbClr val="efefef"/>
                </a:solidFill>
                <a:latin typeface="Space Mono"/>
                <a:ea typeface="Space Mono"/>
              </a:rPr>
              <a:t>&lt;number&gt;</a:t>
            </a:fld>
            <a:endParaRPr b="0" lang="en-US" sz="2140" spc="-1" strike="noStrike">
              <a:latin typeface="Times New Roman"/>
            </a:endParaRPr>
          </a:p>
        </p:txBody>
      </p:sp>
      <p:pic>
        <p:nvPicPr>
          <p:cNvPr id="706" name="" descr=""/>
          <p:cNvPicPr/>
          <p:nvPr/>
        </p:nvPicPr>
        <p:blipFill>
          <a:blip r:embed="rId1"/>
          <a:stretch/>
        </p:blipFill>
        <p:spPr>
          <a:xfrm>
            <a:off x="5212080" y="2857680"/>
            <a:ext cx="3638160" cy="1257120"/>
          </a:xfrm>
          <a:prstGeom prst="rect">
            <a:avLst/>
          </a:prstGeom>
          <a:ln>
            <a:noFill/>
          </a:ln>
        </p:spPr>
      </p:pic>
    </p:spTree>
  </p:cSld>
  <p:transition spd="slow">
    <p:wipe dir="u"/>
  </p:transition>
  <p:timing>
    <p:tnLst>
      <p:par>
        <p:cTn id="205" dur="indefinite" restart="never" nodeType="tmRoot">
          <p:childTnLst>
            <p:seq>
              <p:cTn id="206" dur="indefinite" nodeType="mainSeq">
                <p:childTnLst>
                  <p:par>
                    <p:cTn id="207" fill="hold">
                      <p:stCondLst>
                        <p:cond delay="0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nodeType="withEffect" fill="hold" presetClass="entr" presetID="41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1" dur="250" fill="hold"/>
                                        <p:tgtEl>
                                          <p:spTgt spid="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2" dur="250" fill="hold"/>
                                        <p:tgtEl>
                                          <p:spTgt spid="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3" dur="250" fill="hold"/>
                                        <p:tgtEl>
                                          <p:spTgt spid="7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4" dur="250" fill="hold"/>
                                        <p:tgtEl>
                                          <p:spTgt spid="7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15" dur="25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7" name="Group 1"/>
          <p:cNvGrpSpPr/>
          <p:nvPr/>
        </p:nvGrpSpPr>
        <p:grpSpPr>
          <a:xfrm>
            <a:off x="0" y="170640"/>
            <a:ext cx="12191760" cy="521640"/>
            <a:chOff x="0" y="170640"/>
            <a:chExt cx="12191760" cy="521640"/>
          </a:xfrm>
        </p:grpSpPr>
        <p:sp>
          <p:nvSpPr>
            <p:cNvPr id="708" name="Line 2"/>
            <p:cNvSpPr/>
            <p:nvPr/>
          </p:nvSpPr>
          <p:spPr>
            <a:xfrm>
              <a:off x="0" y="692280"/>
              <a:ext cx="12191760" cy="0"/>
            </a:xfrm>
            <a:prstGeom prst="line">
              <a:avLst/>
            </a:prstGeom>
            <a:ln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709" name="Group 3"/>
            <p:cNvGrpSpPr/>
            <p:nvPr/>
          </p:nvGrpSpPr>
          <p:grpSpPr>
            <a:xfrm>
              <a:off x="325800" y="204120"/>
              <a:ext cx="365760" cy="244080"/>
              <a:chOff x="325800" y="204120"/>
              <a:chExt cx="365760" cy="244080"/>
            </a:xfrm>
          </p:grpSpPr>
          <p:sp>
            <p:nvSpPr>
              <p:cNvPr id="710" name="Line 4"/>
              <p:cNvSpPr/>
              <p:nvPr/>
            </p:nvSpPr>
            <p:spPr>
              <a:xfrm>
                <a:off x="325800" y="204120"/>
                <a:ext cx="365760" cy="0"/>
              </a:xfrm>
              <a:prstGeom prst="line">
                <a:avLst/>
              </a:prstGeom>
              <a:ln w="19080">
                <a:solidFill>
                  <a:srgbClr val="ffffff"/>
                </a:solidFill>
                <a:rou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711" name="Line 5"/>
              <p:cNvSpPr/>
              <p:nvPr/>
            </p:nvSpPr>
            <p:spPr>
              <a:xfrm>
                <a:off x="325800" y="285480"/>
                <a:ext cx="365760" cy="0"/>
              </a:xfrm>
              <a:prstGeom prst="line">
                <a:avLst/>
              </a:prstGeom>
              <a:ln w="19080">
                <a:solidFill>
                  <a:srgbClr val="ffffff"/>
                </a:solidFill>
                <a:rou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712" name="Line 6"/>
              <p:cNvSpPr/>
              <p:nvPr/>
            </p:nvSpPr>
            <p:spPr>
              <a:xfrm>
                <a:off x="325800" y="366840"/>
                <a:ext cx="365760" cy="0"/>
              </a:xfrm>
              <a:prstGeom prst="line">
                <a:avLst/>
              </a:prstGeom>
              <a:ln w="19080">
                <a:solidFill>
                  <a:srgbClr val="ffffff"/>
                </a:solidFill>
                <a:rou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713" name="Line 7"/>
              <p:cNvSpPr/>
              <p:nvPr/>
            </p:nvSpPr>
            <p:spPr>
              <a:xfrm>
                <a:off x="325800" y="448200"/>
                <a:ext cx="274320" cy="0"/>
              </a:xfrm>
              <a:prstGeom prst="line">
                <a:avLst/>
              </a:prstGeom>
              <a:ln w="19080">
                <a:solidFill>
                  <a:srgbClr val="ffffff"/>
                </a:solidFill>
                <a:rou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</p:grpSp>
        <p:sp>
          <p:nvSpPr>
            <p:cNvPr id="714" name="CustomShape 8"/>
            <p:cNvSpPr/>
            <p:nvPr/>
          </p:nvSpPr>
          <p:spPr>
            <a:xfrm>
              <a:off x="974160" y="170640"/>
              <a:ext cx="121896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bfbfbf"/>
                  </a:solidFill>
                  <a:latin typeface="Arial"/>
                  <a:ea typeface="Arial"/>
                </a:rPr>
                <a:t>Introduction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715" name="CustomShape 9"/>
            <p:cNvSpPr/>
            <p:nvPr/>
          </p:nvSpPr>
          <p:spPr>
            <a:xfrm>
              <a:off x="2327400" y="170640"/>
              <a:ext cx="207252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bfbfbf"/>
                  </a:solidFill>
                  <a:latin typeface="Arial"/>
                  <a:ea typeface="Arial"/>
                </a:rPr>
                <a:t>Présentation du projet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716" name="CustomShape 10"/>
            <p:cNvSpPr/>
            <p:nvPr/>
          </p:nvSpPr>
          <p:spPr>
            <a:xfrm>
              <a:off x="4640760" y="170640"/>
              <a:ext cx="209988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bfbfbf"/>
                  </a:solidFill>
                  <a:latin typeface="Arial"/>
                  <a:ea typeface="Arial"/>
                </a:rPr>
                <a:t>Analyse et Conception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717" name="CustomShape 11"/>
            <p:cNvSpPr/>
            <p:nvPr/>
          </p:nvSpPr>
          <p:spPr>
            <a:xfrm>
              <a:off x="6940440" y="170640"/>
              <a:ext cx="113220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2d2b55"/>
                  </a:solidFill>
                  <a:latin typeface="Arial"/>
                  <a:ea typeface="Arial"/>
                </a:rPr>
                <a:t>Réalisation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718" name="CustomShape 12"/>
            <p:cNvSpPr/>
            <p:nvPr/>
          </p:nvSpPr>
          <p:spPr>
            <a:xfrm>
              <a:off x="8151120" y="170640"/>
              <a:ext cx="114876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bfbfbf"/>
                  </a:solidFill>
                  <a:latin typeface="Arial"/>
                  <a:ea typeface="Arial"/>
                </a:rPr>
                <a:t>Conclusion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719" name="Line 13"/>
            <p:cNvSpPr/>
            <p:nvPr/>
          </p:nvSpPr>
          <p:spPr>
            <a:xfrm>
              <a:off x="7017840" y="519840"/>
              <a:ext cx="1005840" cy="0"/>
            </a:xfrm>
            <a:prstGeom prst="line">
              <a:avLst/>
            </a:prstGeom>
            <a:ln>
              <a:solidFill>
                <a:srgbClr val="ffff00"/>
              </a:solidFill>
              <a:rou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</p:grpSp>
      <p:sp>
        <p:nvSpPr>
          <p:cNvPr id="720" name="CustomShape 14"/>
          <p:cNvSpPr/>
          <p:nvPr/>
        </p:nvSpPr>
        <p:spPr>
          <a:xfrm>
            <a:off x="5163840" y="1795320"/>
            <a:ext cx="3955680" cy="41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7000"/>
              </a:lnSpc>
              <a:spcAft>
                <a:spcPts val="799"/>
              </a:spcAft>
            </a:pPr>
            <a:r>
              <a:rPr b="1" lang="fr-FR" sz="2000" spc="-1" strike="noStrike">
                <a:solidFill>
                  <a:srgbClr val="00b050"/>
                </a:solidFill>
                <a:latin typeface="Times New Roman"/>
                <a:ea typeface="Calibri"/>
              </a:rPr>
              <a:t>Environnement </a:t>
            </a:r>
            <a:r>
              <a:rPr b="1" lang="fr-FR" sz="2000" spc="-1" strike="noStrike">
                <a:solidFill>
                  <a:srgbClr val="00b050"/>
                </a:solidFill>
                <a:latin typeface="Times New Roman"/>
                <a:ea typeface="Calibri"/>
              </a:rPr>
              <a:t>de </a:t>
            </a:r>
            <a:r>
              <a:rPr b="1" lang="fr-FR" sz="2000" spc="-1" strike="noStrike">
                <a:solidFill>
                  <a:srgbClr val="00b050"/>
                </a:solidFill>
                <a:latin typeface="Times New Roman"/>
                <a:ea typeface="Calibri"/>
              </a:rPr>
              <a:t>développement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721" name="Group 15"/>
          <p:cNvGrpSpPr/>
          <p:nvPr/>
        </p:nvGrpSpPr>
        <p:grpSpPr>
          <a:xfrm>
            <a:off x="3786840" y="2547000"/>
            <a:ext cx="1462320" cy="1764000"/>
            <a:chOff x="3786840" y="2547000"/>
            <a:chExt cx="1462320" cy="1764000"/>
          </a:xfrm>
        </p:grpSpPr>
        <p:grpSp>
          <p:nvGrpSpPr>
            <p:cNvPr id="722" name="Group 16"/>
            <p:cNvGrpSpPr/>
            <p:nvPr/>
          </p:nvGrpSpPr>
          <p:grpSpPr>
            <a:xfrm>
              <a:off x="3786840" y="2547000"/>
              <a:ext cx="1462320" cy="1764000"/>
              <a:chOff x="3786840" y="2547000"/>
              <a:chExt cx="1462320" cy="1764000"/>
            </a:xfrm>
          </p:grpSpPr>
          <p:sp>
            <p:nvSpPr>
              <p:cNvPr id="723" name="CustomShape 17"/>
              <p:cNvSpPr/>
              <p:nvPr/>
            </p:nvSpPr>
            <p:spPr>
              <a:xfrm rot="16200000">
                <a:off x="3636000" y="2697840"/>
                <a:ext cx="1764000" cy="1462320"/>
              </a:xfrm>
              <a:prstGeom prst="hexagon">
                <a:avLst>
                  <a:gd name="adj" fmla="val 32692"/>
                  <a:gd name="vf" fmla="val 115470"/>
                </a:avLst>
              </a:prstGeom>
              <a:noFill/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4" name="CustomShape 18"/>
              <p:cNvSpPr/>
              <p:nvPr/>
            </p:nvSpPr>
            <p:spPr>
              <a:xfrm rot="16200000">
                <a:off x="3775320" y="2783520"/>
                <a:ext cx="1485000" cy="1290960"/>
              </a:xfrm>
              <a:prstGeom prst="hexagon">
                <a:avLst>
                  <a:gd name="adj" fmla="val 32692"/>
                  <a:gd name="vf" fmla="val 115470"/>
                </a:avLst>
              </a:prstGeom>
              <a:solidFill>
                <a:srgbClr val="cc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725" name="CustomShape 19"/>
            <p:cNvSpPr/>
            <p:nvPr/>
          </p:nvSpPr>
          <p:spPr>
            <a:xfrm>
              <a:off x="3891960" y="2859840"/>
              <a:ext cx="1137960" cy="1137960"/>
            </a:xfrm>
            <a:prstGeom prst="ellipse">
              <a:avLst/>
            </a:prstGeom>
            <a:blipFill rotWithShape="0">
              <a:blip r:embed="rId1"/>
              <a:stretch>
                <a:fillRect l="-6251" t="-9263" r="-15919" b="-10977"/>
              </a:stretch>
            </a:blip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26" name="CustomShape 20"/>
          <p:cNvSpPr/>
          <p:nvPr/>
        </p:nvSpPr>
        <p:spPr>
          <a:xfrm>
            <a:off x="3585600" y="4413600"/>
            <a:ext cx="18514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0066ff"/>
                </a:solidFill>
                <a:latin typeface="Berlin Sans FB"/>
                <a:ea typeface="Arial"/>
              </a:rPr>
              <a:t>Visual </a:t>
            </a:r>
            <a:r>
              <a:rPr b="0" lang="fr-FR" sz="1400" spc="-1" strike="noStrike">
                <a:solidFill>
                  <a:srgbClr val="0066ff"/>
                </a:solidFill>
                <a:latin typeface="Berlin Sans FB"/>
                <a:ea typeface="Arial"/>
              </a:rPr>
              <a:t>Studio </a:t>
            </a:r>
            <a:r>
              <a:rPr b="0" lang="fr-FR" sz="1400" spc="-1" strike="noStrike">
                <a:solidFill>
                  <a:srgbClr val="0066ff"/>
                </a:solidFill>
                <a:latin typeface="Berlin Sans FB"/>
                <a:ea typeface="Arial"/>
              </a:rPr>
              <a:t>Code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27" name="TextShape 21"/>
          <p:cNvSpPr txBox="1"/>
          <p:nvPr/>
        </p:nvSpPr>
        <p:spPr>
          <a:xfrm>
            <a:off x="11296440" y="6142680"/>
            <a:ext cx="894960" cy="7534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fld id="{FBE8C1E3-253E-4E7C-8A75-54CB25F190E8}" type="slidenum">
              <a:rPr b="1" lang="en-US" sz="2140" spc="-1" strike="noStrike">
                <a:solidFill>
                  <a:srgbClr val="efefef"/>
                </a:solidFill>
                <a:latin typeface="Space Mono"/>
                <a:ea typeface="Space Mono"/>
              </a:rPr>
              <a:t>&lt;number&gt;</a:t>
            </a:fld>
            <a:endParaRPr b="0" lang="en-US" sz="2140" spc="-1" strike="noStrike">
              <a:latin typeface="Times New Roman"/>
            </a:endParaRPr>
          </a:p>
        </p:txBody>
      </p:sp>
      <p:pic>
        <p:nvPicPr>
          <p:cNvPr id="728" name="" descr=""/>
          <p:cNvPicPr/>
          <p:nvPr/>
        </p:nvPicPr>
        <p:blipFill>
          <a:blip r:embed="rId2"/>
          <a:stretch/>
        </p:blipFill>
        <p:spPr>
          <a:xfrm>
            <a:off x="6846840" y="2651760"/>
            <a:ext cx="3028680" cy="1514160"/>
          </a:xfrm>
          <a:prstGeom prst="rect">
            <a:avLst/>
          </a:prstGeom>
          <a:ln>
            <a:noFill/>
          </a:ln>
        </p:spPr>
      </p:pic>
    </p:spTree>
  </p:cSld>
  <p:transition spd="slow">
    <p:wipe dir="u"/>
  </p:transition>
  <p:timing>
    <p:tnLst>
      <p:par>
        <p:cTn id="216" dur="indefinite" restart="never" nodeType="tmRoot">
          <p:childTnLst>
            <p:seq>
              <p:cTn id="217" dur="indefinite" nodeType="mainSeq">
                <p:childTnLst>
                  <p:par>
                    <p:cTn id="218" fill="hold">
                      <p:stCondLst>
                        <p:cond delay="0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nodeType="withEffect" fill="hold" presetClass="entr" presetID="41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2" dur="25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3" dur="25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4" dur="25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5" dur="25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26" dur="25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nodeType="withEffect" fill="hold" presetClass="entr" presetID="49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9" dur="500" fill="hold"/>
                                        <p:tgtEl>
                                          <p:spTgt spid="7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0" dur="500" fill="hold"/>
                                        <p:tgtEl>
                                          <p:spTgt spid="7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1" dur="500" fill="hold"/>
                                        <p:tgtEl>
                                          <p:spTgt spid="7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36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32" dur="5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nodeType="withEffect" fill="hold" presetClass="entr" presetID="2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35" dur="5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9" name="Group 1"/>
          <p:cNvGrpSpPr/>
          <p:nvPr/>
        </p:nvGrpSpPr>
        <p:grpSpPr>
          <a:xfrm>
            <a:off x="0" y="170640"/>
            <a:ext cx="12191760" cy="521640"/>
            <a:chOff x="0" y="170640"/>
            <a:chExt cx="12191760" cy="521640"/>
          </a:xfrm>
        </p:grpSpPr>
        <p:sp>
          <p:nvSpPr>
            <p:cNvPr id="730" name="Line 2"/>
            <p:cNvSpPr/>
            <p:nvPr/>
          </p:nvSpPr>
          <p:spPr>
            <a:xfrm>
              <a:off x="0" y="692280"/>
              <a:ext cx="12191760" cy="0"/>
            </a:xfrm>
            <a:prstGeom prst="line">
              <a:avLst/>
            </a:prstGeom>
            <a:ln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731" name="Group 3"/>
            <p:cNvGrpSpPr/>
            <p:nvPr/>
          </p:nvGrpSpPr>
          <p:grpSpPr>
            <a:xfrm>
              <a:off x="325800" y="204120"/>
              <a:ext cx="365760" cy="244080"/>
              <a:chOff x="325800" y="204120"/>
              <a:chExt cx="365760" cy="244080"/>
            </a:xfrm>
          </p:grpSpPr>
          <p:sp>
            <p:nvSpPr>
              <p:cNvPr id="732" name="Line 4"/>
              <p:cNvSpPr/>
              <p:nvPr/>
            </p:nvSpPr>
            <p:spPr>
              <a:xfrm>
                <a:off x="325800" y="204120"/>
                <a:ext cx="365760" cy="0"/>
              </a:xfrm>
              <a:prstGeom prst="line">
                <a:avLst/>
              </a:prstGeom>
              <a:ln w="19080">
                <a:solidFill>
                  <a:srgbClr val="ffffff"/>
                </a:solidFill>
                <a:rou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733" name="Line 5"/>
              <p:cNvSpPr/>
              <p:nvPr/>
            </p:nvSpPr>
            <p:spPr>
              <a:xfrm>
                <a:off x="325800" y="285480"/>
                <a:ext cx="365760" cy="0"/>
              </a:xfrm>
              <a:prstGeom prst="line">
                <a:avLst/>
              </a:prstGeom>
              <a:ln w="19080">
                <a:solidFill>
                  <a:srgbClr val="ffffff"/>
                </a:solidFill>
                <a:rou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734" name="Line 6"/>
              <p:cNvSpPr/>
              <p:nvPr/>
            </p:nvSpPr>
            <p:spPr>
              <a:xfrm>
                <a:off x="325800" y="366840"/>
                <a:ext cx="365760" cy="0"/>
              </a:xfrm>
              <a:prstGeom prst="line">
                <a:avLst/>
              </a:prstGeom>
              <a:ln w="19080">
                <a:solidFill>
                  <a:srgbClr val="ffffff"/>
                </a:solidFill>
                <a:rou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735" name="Line 7"/>
              <p:cNvSpPr/>
              <p:nvPr/>
            </p:nvSpPr>
            <p:spPr>
              <a:xfrm>
                <a:off x="325800" y="448200"/>
                <a:ext cx="274320" cy="0"/>
              </a:xfrm>
              <a:prstGeom prst="line">
                <a:avLst/>
              </a:prstGeom>
              <a:ln w="19080">
                <a:solidFill>
                  <a:srgbClr val="ffffff"/>
                </a:solidFill>
                <a:rou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</p:grpSp>
        <p:sp>
          <p:nvSpPr>
            <p:cNvPr id="736" name="CustomShape 8"/>
            <p:cNvSpPr/>
            <p:nvPr/>
          </p:nvSpPr>
          <p:spPr>
            <a:xfrm>
              <a:off x="974160" y="170640"/>
              <a:ext cx="121896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bfbfbf"/>
                  </a:solidFill>
                  <a:latin typeface="Arial"/>
                  <a:ea typeface="Arial"/>
                </a:rPr>
                <a:t>Introduction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737" name="CustomShape 9"/>
            <p:cNvSpPr/>
            <p:nvPr/>
          </p:nvSpPr>
          <p:spPr>
            <a:xfrm>
              <a:off x="2327400" y="170640"/>
              <a:ext cx="207252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bfbfbf"/>
                  </a:solidFill>
                  <a:latin typeface="Arial"/>
                  <a:ea typeface="Arial"/>
                </a:rPr>
                <a:t>Présentation du projet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738" name="CustomShape 10"/>
            <p:cNvSpPr/>
            <p:nvPr/>
          </p:nvSpPr>
          <p:spPr>
            <a:xfrm>
              <a:off x="4640760" y="170640"/>
              <a:ext cx="209988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bfbfbf"/>
                  </a:solidFill>
                  <a:latin typeface="Arial"/>
                  <a:ea typeface="Arial"/>
                </a:rPr>
                <a:t>Analyse et Conception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739" name="CustomShape 11"/>
            <p:cNvSpPr/>
            <p:nvPr/>
          </p:nvSpPr>
          <p:spPr>
            <a:xfrm>
              <a:off x="6940440" y="170640"/>
              <a:ext cx="113220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2d2b55"/>
                  </a:solidFill>
                  <a:latin typeface="Arial"/>
                  <a:ea typeface="Arial"/>
                </a:rPr>
                <a:t>Réalisation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740" name="CustomShape 12"/>
            <p:cNvSpPr/>
            <p:nvPr/>
          </p:nvSpPr>
          <p:spPr>
            <a:xfrm>
              <a:off x="8151120" y="170640"/>
              <a:ext cx="114876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bfbfbf"/>
                  </a:solidFill>
                  <a:latin typeface="Arial"/>
                  <a:ea typeface="Arial"/>
                </a:rPr>
                <a:t>Conclusion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741" name="Line 13"/>
            <p:cNvSpPr/>
            <p:nvPr/>
          </p:nvSpPr>
          <p:spPr>
            <a:xfrm>
              <a:off x="7017840" y="519840"/>
              <a:ext cx="1005840" cy="0"/>
            </a:xfrm>
            <a:prstGeom prst="line">
              <a:avLst/>
            </a:prstGeom>
            <a:ln>
              <a:solidFill>
                <a:srgbClr val="ffff00"/>
              </a:solidFill>
              <a:rou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</p:grpSp>
      <p:sp>
        <p:nvSpPr>
          <p:cNvPr id="742" name="CustomShape 14"/>
          <p:cNvSpPr/>
          <p:nvPr/>
        </p:nvSpPr>
        <p:spPr>
          <a:xfrm>
            <a:off x="2902320" y="681480"/>
            <a:ext cx="3955680" cy="41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7000"/>
              </a:lnSpc>
              <a:spcAft>
                <a:spcPts val="799"/>
              </a:spcAft>
            </a:pPr>
            <a:r>
              <a:rPr b="1" lang="fr-FR" sz="2000" spc="-1" strike="noStrike">
                <a:solidFill>
                  <a:srgbClr val="00b050"/>
                </a:solidFill>
                <a:latin typeface="Times New Roman"/>
                <a:ea typeface="Calibri"/>
              </a:rPr>
              <a:t>Algorithmes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43" name="TextShape 15"/>
          <p:cNvSpPr txBox="1"/>
          <p:nvPr/>
        </p:nvSpPr>
        <p:spPr>
          <a:xfrm>
            <a:off x="11296440" y="6142680"/>
            <a:ext cx="894960" cy="7534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fld id="{66C72DFF-4BE8-455B-BE9D-C23D24A32A1B}" type="slidenum">
              <a:rPr b="1" lang="en-US" sz="2140" spc="-1" strike="noStrike">
                <a:solidFill>
                  <a:srgbClr val="efefef"/>
                </a:solidFill>
                <a:latin typeface="Space Mono"/>
                <a:ea typeface="Space Mono"/>
              </a:rPr>
              <a:t>&lt;number&gt;</a:t>
            </a:fld>
            <a:endParaRPr b="0" lang="en-US" sz="2140" spc="-1" strike="noStrike">
              <a:latin typeface="Times New Roman"/>
            </a:endParaRPr>
          </a:p>
        </p:txBody>
      </p:sp>
      <p:pic>
        <p:nvPicPr>
          <p:cNvPr id="744" name="" descr=""/>
          <p:cNvPicPr/>
          <p:nvPr/>
        </p:nvPicPr>
        <p:blipFill>
          <a:blip r:embed="rId1"/>
          <a:stretch/>
        </p:blipFill>
        <p:spPr>
          <a:xfrm>
            <a:off x="3474720" y="1280160"/>
            <a:ext cx="6035040" cy="4809600"/>
          </a:xfrm>
          <a:prstGeom prst="rect">
            <a:avLst/>
          </a:prstGeom>
          <a:ln>
            <a:noFill/>
          </a:ln>
        </p:spPr>
      </p:pic>
      <p:sp>
        <p:nvSpPr>
          <p:cNvPr id="745" name="TextShape 16"/>
          <p:cNvSpPr txBox="1"/>
          <p:nvPr/>
        </p:nvSpPr>
        <p:spPr>
          <a:xfrm>
            <a:off x="1463040" y="3165120"/>
            <a:ext cx="246888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Avant la solution de Salesman(TSP)</a:t>
            </a:r>
            <a:endParaRPr b="0" lang="en-US" sz="1800" spc="-1" strike="noStrike">
              <a:latin typeface="Arial"/>
            </a:endParaRPr>
          </a:p>
        </p:txBody>
      </p:sp>
    </p:spTree>
  </p:cSld>
  <p:transition spd="slow">
    <p:wipe dir="u"/>
  </p:transition>
  <p:timing>
    <p:tnLst>
      <p:par>
        <p:cTn id="236" dur="indefinite" restart="never" nodeType="tmRoot">
          <p:childTnLst>
            <p:seq>
              <p:cTn id="237" dur="indefinite" nodeType="mainSeq">
                <p:childTnLst>
                  <p:par>
                    <p:cTn id="238" fill="hold">
                      <p:stCondLst>
                        <p:cond delay="0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nodeType="withEffect" fill="hold" presetClass="entr" presetID="41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2" dur="250" fill="hold"/>
                                        <p:tgtEl>
                                          <p:spTgt spid="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3" dur="250" fill="hold"/>
                                        <p:tgtEl>
                                          <p:spTgt spid="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4" dur="250" fill="hold"/>
                                        <p:tgtEl>
                                          <p:spTgt spid="7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5" dur="250" fill="hold"/>
                                        <p:tgtEl>
                                          <p:spTgt spid="7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46" dur="25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/>
          <p:nvPr/>
        </p:nvSpPr>
        <p:spPr>
          <a:xfrm>
            <a:off x="3092760" y="653400"/>
            <a:ext cx="22950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2800" spc="49" strike="noStrike">
                <a:solidFill>
                  <a:srgbClr val="fefefd"/>
                </a:solidFill>
                <a:latin typeface="Arial"/>
                <a:ea typeface="Arial"/>
              </a:rPr>
              <a:t>P L A N</a:t>
            </a:r>
            <a:endParaRPr b="0" lang="en-US" sz="2800" spc="-1" strike="noStrike">
              <a:latin typeface="Arial"/>
            </a:endParaRPr>
          </a:p>
        </p:txBody>
      </p:sp>
      <p:grpSp>
        <p:nvGrpSpPr>
          <p:cNvPr id="433" name="Group 2"/>
          <p:cNvGrpSpPr/>
          <p:nvPr/>
        </p:nvGrpSpPr>
        <p:grpSpPr>
          <a:xfrm>
            <a:off x="2469600" y="807840"/>
            <a:ext cx="365760" cy="244080"/>
            <a:chOff x="2469600" y="807840"/>
            <a:chExt cx="365760" cy="244080"/>
          </a:xfrm>
        </p:grpSpPr>
        <p:sp>
          <p:nvSpPr>
            <p:cNvPr id="434" name="Line 3"/>
            <p:cNvSpPr/>
            <p:nvPr/>
          </p:nvSpPr>
          <p:spPr>
            <a:xfrm>
              <a:off x="2469600" y="807840"/>
              <a:ext cx="365760" cy="0"/>
            </a:xfrm>
            <a:prstGeom prst="line">
              <a:avLst/>
            </a:prstGeom>
            <a:ln w="19080">
              <a:solidFill>
                <a:schemeClr val="accent2"/>
              </a:solidFill>
              <a:rou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435" name="Line 4"/>
            <p:cNvSpPr/>
            <p:nvPr/>
          </p:nvSpPr>
          <p:spPr>
            <a:xfrm>
              <a:off x="2469600" y="889200"/>
              <a:ext cx="365760" cy="0"/>
            </a:xfrm>
            <a:prstGeom prst="line">
              <a:avLst/>
            </a:prstGeom>
            <a:ln w="19080">
              <a:solidFill>
                <a:schemeClr val="accent2"/>
              </a:solidFill>
              <a:rou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436" name="Line 5"/>
            <p:cNvSpPr/>
            <p:nvPr/>
          </p:nvSpPr>
          <p:spPr>
            <a:xfrm>
              <a:off x="2469600" y="970560"/>
              <a:ext cx="365760" cy="0"/>
            </a:xfrm>
            <a:prstGeom prst="line">
              <a:avLst/>
            </a:prstGeom>
            <a:ln w="19080">
              <a:solidFill>
                <a:schemeClr val="accent2"/>
              </a:solidFill>
              <a:rou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437" name="Line 6"/>
            <p:cNvSpPr/>
            <p:nvPr/>
          </p:nvSpPr>
          <p:spPr>
            <a:xfrm>
              <a:off x="2469600" y="1051920"/>
              <a:ext cx="274320" cy="0"/>
            </a:xfrm>
            <a:prstGeom prst="line">
              <a:avLst/>
            </a:prstGeom>
            <a:ln w="19080">
              <a:solidFill>
                <a:schemeClr val="accent2"/>
              </a:solidFill>
              <a:rou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</p:grpSp>
      <p:sp>
        <p:nvSpPr>
          <p:cNvPr id="438" name="CustomShape 7"/>
          <p:cNvSpPr/>
          <p:nvPr/>
        </p:nvSpPr>
        <p:spPr>
          <a:xfrm>
            <a:off x="2469600" y="1878840"/>
            <a:ext cx="7596360" cy="522720"/>
          </a:xfrm>
          <a:prstGeom prst="roundRect">
            <a:avLst>
              <a:gd name="adj" fmla="val 16667"/>
            </a:avLst>
          </a:prstGeom>
          <a:solidFill>
            <a:srgbClr val="ffffff">
              <a:alpha val="50000"/>
            </a:srgbClr>
          </a:solidFill>
          <a:ln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2000" spc="-1" strike="noStrike">
                <a:solidFill>
                  <a:srgbClr val="e20030"/>
                </a:solidFill>
                <a:latin typeface="Arial"/>
                <a:ea typeface="Arial"/>
              </a:rPr>
              <a:t>INTRODUCTION GÉNÉRALE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9" name="CustomShape 8"/>
          <p:cNvSpPr/>
          <p:nvPr/>
        </p:nvSpPr>
        <p:spPr>
          <a:xfrm>
            <a:off x="2469600" y="2523240"/>
            <a:ext cx="7596360" cy="522720"/>
          </a:xfrm>
          <a:prstGeom prst="roundRect">
            <a:avLst>
              <a:gd name="adj" fmla="val 16667"/>
            </a:avLst>
          </a:prstGeom>
          <a:solidFill>
            <a:srgbClr val="ffffff">
              <a:alpha val="50000"/>
            </a:srgbClr>
          </a:solidFill>
          <a:ln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2000" spc="-1" strike="noStrike">
                <a:solidFill>
                  <a:srgbClr val="e20030"/>
                </a:solidFill>
                <a:latin typeface="Arial"/>
                <a:ea typeface="Arial"/>
              </a:rPr>
              <a:t>PRÉSENTATION DU PROJET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0" name="CustomShape 9"/>
          <p:cNvSpPr/>
          <p:nvPr/>
        </p:nvSpPr>
        <p:spPr>
          <a:xfrm>
            <a:off x="2469600" y="3167280"/>
            <a:ext cx="7596360" cy="522720"/>
          </a:xfrm>
          <a:prstGeom prst="roundRect">
            <a:avLst>
              <a:gd name="adj" fmla="val 16667"/>
            </a:avLst>
          </a:prstGeom>
          <a:solidFill>
            <a:srgbClr val="ffffff">
              <a:alpha val="50000"/>
            </a:srgbClr>
          </a:solidFill>
          <a:ln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2000" spc="-1" strike="noStrike">
                <a:solidFill>
                  <a:srgbClr val="e20030"/>
                </a:solidFill>
                <a:latin typeface="Arial"/>
                <a:ea typeface="Arial"/>
              </a:rPr>
              <a:t>ANALYSE ET CONCEPTION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1" name="CustomShape 10"/>
          <p:cNvSpPr/>
          <p:nvPr/>
        </p:nvSpPr>
        <p:spPr>
          <a:xfrm>
            <a:off x="2469600" y="3811680"/>
            <a:ext cx="7596360" cy="522720"/>
          </a:xfrm>
          <a:prstGeom prst="roundRect">
            <a:avLst>
              <a:gd name="adj" fmla="val 16667"/>
            </a:avLst>
          </a:prstGeom>
          <a:solidFill>
            <a:srgbClr val="ffffff">
              <a:alpha val="50000"/>
            </a:srgbClr>
          </a:solidFill>
          <a:ln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2000" spc="-1" strike="noStrike">
                <a:solidFill>
                  <a:srgbClr val="e20030"/>
                </a:solidFill>
                <a:latin typeface="Arial"/>
                <a:ea typeface="Arial"/>
              </a:rPr>
              <a:t>RÉALISATION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2" name="CustomShape 11"/>
          <p:cNvSpPr/>
          <p:nvPr/>
        </p:nvSpPr>
        <p:spPr>
          <a:xfrm>
            <a:off x="2469600" y="4455720"/>
            <a:ext cx="7596360" cy="522720"/>
          </a:xfrm>
          <a:prstGeom prst="roundRect">
            <a:avLst>
              <a:gd name="adj" fmla="val 16667"/>
            </a:avLst>
          </a:prstGeom>
          <a:solidFill>
            <a:srgbClr val="ffffff">
              <a:alpha val="50000"/>
            </a:srgbClr>
          </a:solidFill>
          <a:ln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2000" spc="-1" strike="noStrike">
                <a:solidFill>
                  <a:srgbClr val="e20030"/>
                </a:solidFill>
                <a:latin typeface="Arial"/>
                <a:ea typeface="Arial"/>
              </a:rPr>
              <a:t>CONCLUSION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3" name="TextShape 12"/>
          <p:cNvSpPr txBox="1"/>
          <p:nvPr/>
        </p:nvSpPr>
        <p:spPr>
          <a:xfrm>
            <a:off x="11296440" y="6142680"/>
            <a:ext cx="894960" cy="7534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fld id="{566BE88D-5E5C-4F40-AB2F-7265A2319684}" type="slidenum">
              <a:rPr b="0" lang="en-US" sz="2670" spc="-1" strike="noStrike">
                <a:solidFill>
                  <a:srgbClr val="efefef"/>
                </a:solidFill>
                <a:latin typeface="Space Mono"/>
                <a:ea typeface="Space Mono"/>
              </a:rPr>
              <a:t>&lt;number&gt;</a:t>
            </a:fld>
            <a:endParaRPr b="0" lang="en-US" sz="2670" spc="-1" strike="noStrike">
              <a:latin typeface="Times New Roman"/>
            </a:endParaRPr>
          </a:p>
        </p:txBody>
      </p:sp>
    </p:spTree>
  </p:cSld>
  <p:transition spd="slow">
    <p:wipe dir="r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25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25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250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in">
                                      <p:cBhvr additive="repl">
                                        <p:cTn id="12" dur="25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in">
                                      <p:cBhvr additive="repl">
                                        <p:cTn id="16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2" presetSubtype="8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in">
                                      <p:cBhvr additive="repl">
                                        <p:cTn id="20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2" presetSubtype="8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in">
                                      <p:cBhvr additive="repl">
                                        <p:cTn id="24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2" presetSubtype="8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in">
                                      <p:cBhvr additive="repl">
                                        <p:cTn id="28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2" presetSubtype="8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in">
                                      <p:cBhvr additive="repl">
                                        <p:cTn id="32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6" name="Group 1"/>
          <p:cNvGrpSpPr/>
          <p:nvPr/>
        </p:nvGrpSpPr>
        <p:grpSpPr>
          <a:xfrm>
            <a:off x="0" y="170640"/>
            <a:ext cx="12191760" cy="521640"/>
            <a:chOff x="0" y="170640"/>
            <a:chExt cx="12191760" cy="521640"/>
          </a:xfrm>
        </p:grpSpPr>
        <p:sp>
          <p:nvSpPr>
            <p:cNvPr id="747" name="Line 2"/>
            <p:cNvSpPr/>
            <p:nvPr/>
          </p:nvSpPr>
          <p:spPr>
            <a:xfrm>
              <a:off x="0" y="692280"/>
              <a:ext cx="12191760" cy="0"/>
            </a:xfrm>
            <a:prstGeom prst="line">
              <a:avLst/>
            </a:prstGeom>
            <a:ln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748" name="Group 3"/>
            <p:cNvGrpSpPr/>
            <p:nvPr/>
          </p:nvGrpSpPr>
          <p:grpSpPr>
            <a:xfrm>
              <a:off x="325800" y="204120"/>
              <a:ext cx="365760" cy="244080"/>
              <a:chOff x="325800" y="204120"/>
              <a:chExt cx="365760" cy="244080"/>
            </a:xfrm>
          </p:grpSpPr>
          <p:sp>
            <p:nvSpPr>
              <p:cNvPr id="749" name="Line 4"/>
              <p:cNvSpPr/>
              <p:nvPr/>
            </p:nvSpPr>
            <p:spPr>
              <a:xfrm>
                <a:off x="325800" y="204120"/>
                <a:ext cx="365760" cy="0"/>
              </a:xfrm>
              <a:prstGeom prst="line">
                <a:avLst/>
              </a:prstGeom>
              <a:ln w="19080">
                <a:solidFill>
                  <a:srgbClr val="ffffff"/>
                </a:solidFill>
                <a:rou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750" name="Line 5"/>
              <p:cNvSpPr/>
              <p:nvPr/>
            </p:nvSpPr>
            <p:spPr>
              <a:xfrm>
                <a:off x="325800" y="285480"/>
                <a:ext cx="365760" cy="0"/>
              </a:xfrm>
              <a:prstGeom prst="line">
                <a:avLst/>
              </a:prstGeom>
              <a:ln w="19080">
                <a:solidFill>
                  <a:srgbClr val="ffffff"/>
                </a:solidFill>
                <a:rou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751" name="Line 6"/>
              <p:cNvSpPr/>
              <p:nvPr/>
            </p:nvSpPr>
            <p:spPr>
              <a:xfrm>
                <a:off x="325800" y="366840"/>
                <a:ext cx="365760" cy="0"/>
              </a:xfrm>
              <a:prstGeom prst="line">
                <a:avLst/>
              </a:prstGeom>
              <a:ln w="19080">
                <a:solidFill>
                  <a:srgbClr val="ffffff"/>
                </a:solidFill>
                <a:rou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752" name="Line 7"/>
              <p:cNvSpPr/>
              <p:nvPr/>
            </p:nvSpPr>
            <p:spPr>
              <a:xfrm>
                <a:off x="325800" y="448200"/>
                <a:ext cx="274320" cy="0"/>
              </a:xfrm>
              <a:prstGeom prst="line">
                <a:avLst/>
              </a:prstGeom>
              <a:ln w="19080">
                <a:solidFill>
                  <a:srgbClr val="ffffff"/>
                </a:solidFill>
                <a:rou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</p:grpSp>
        <p:sp>
          <p:nvSpPr>
            <p:cNvPr id="753" name="CustomShape 8"/>
            <p:cNvSpPr/>
            <p:nvPr/>
          </p:nvSpPr>
          <p:spPr>
            <a:xfrm>
              <a:off x="974160" y="170640"/>
              <a:ext cx="121896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bfbfbf"/>
                  </a:solidFill>
                  <a:latin typeface="Arial"/>
                  <a:ea typeface="Arial"/>
                </a:rPr>
                <a:t>Introduction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754" name="CustomShape 9"/>
            <p:cNvSpPr/>
            <p:nvPr/>
          </p:nvSpPr>
          <p:spPr>
            <a:xfrm>
              <a:off x="2327400" y="170640"/>
              <a:ext cx="207252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bfbfbf"/>
                  </a:solidFill>
                  <a:latin typeface="Arial"/>
                  <a:ea typeface="Arial"/>
                </a:rPr>
                <a:t>Présentation du projet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755" name="CustomShape 10"/>
            <p:cNvSpPr/>
            <p:nvPr/>
          </p:nvSpPr>
          <p:spPr>
            <a:xfrm>
              <a:off x="4640760" y="170640"/>
              <a:ext cx="209988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bfbfbf"/>
                  </a:solidFill>
                  <a:latin typeface="Arial"/>
                  <a:ea typeface="Arial"/>
                </a:rPr>
                <a:t>Analyse et Conception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756" name="CustomShape 11"/>
            <p:cNvSpPr/>
            <p:nvPr/>
          </p:nvSpPr>
          <p:spPr>
            <a:xfrm>
              <a:off x="6940440" y="170640"/>
              <a:ext cx="113220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2d2b55"/>
                  </a:solidFill>
                  <a:latin typeface="Arial"/>
                  <a:ea typeface="Arial"/>
                </a:rPr>
                <a:t>Réalisation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757" name="CustomShape 12"/>
            <p:cNvSpPr/>
            <p:nvPr/>
          </p:nvSpPr>
          <p:spPr>
            <a:xfrm>
              <a:off x="8151120" y="170640"/>
              <a:ext cx="114876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bfbfbf"/>
                  </a:solidFill>
                  <a:latin typeface="Arial"/>
                  <a:ea typeface="Arial"/>
                </a:rPr>
                <a:t>Conclusion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758" name="Line 13"/>
            <p:cNvSpPr/>
            <p:nvPr/>
          </p:nvSpPr>
          <p:spPr>
            <a:xfrm>
              <a:off x="7017840" y="519840"/>
              <a:ext cx="1005840" cy="0"/>
            </a:xfrm>
            <a:prstGeom prst="line">
              <a:avLst/>
            </a:prstGeom>
            <a:ln>
              <a:solidFill>
                <a:srgbClr val="ffff00"/>
              </a:solidFill>
              <a:rou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</p:grpSp>
      <p:sp>
        <p:nvSpPr>
          <p:cNvPr id="759" name="CustomShape 14"/>
          <p:cNvSpPr/>
          <p:nvPr/>
        </p:nvSpPr>
        <p:spPr>
          <a:xfrm>
            <a:off x="2902320" y="681480"/>
            <a:ext cx="3955680" cy="41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7000"/>
              </a:lnSpc>
              <a:spcAft>
                <a:spcPts val="799"/>
              </a:spcAft>
            </a:pPr>
            <a:r>
              <a:rPr b="1" lang="fr-FR" sz="2000" spc="-1" strike="noStrike">
                <a:solidFill>
                  <a:srgbClr val="00b050"/>
                </a:solidFill>
                <a:latin typeface="Times New Roman"/>
                <a:ea typeface="Calibri"/>
              </a:rPr>
              <a:t>Algorithmes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60" name="TextShape 15"/>
          <p:cNvSpPr txBox="1"/>
          <p:nvPr/>
        </p:nvSpPr>
        <p:spPr>
          <a:xfrm>
            <a:off x="11296440" y="6142680"/>
            <a:ext cx="894960" cy="7534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fld id="{2464DE55-1631-40E1-B0B1-8A245D72647E}" type="slidenum">
              <a:rPr b="1" lang="en-US" sz="2140" spc="-1" strike="noStrike">
                <a:solidFill>
                  <a:srgbClr val="efefef"/>
                </a:solidFill>
                <a:latin typeface="Space Mono"/>
                <a:ea typeface="Space Mono"/>
              </a:rPr>
              <a:t>&lt;number&gt;</a:t>
            </a:fld>
            <a:endParaRPr b="0" lang="en-US" sz="2140" spc="-1" strike="noStrike">
              <a:latin typeface="Times New Roman"/>
            </a:endParaRPr>
          </a:p>
        </p:txBody>
      </p:sp>
      <p:pic>
        <p:nvPicPr>
          <p:cNvPr id="761" name="" descr=""/>
          <p:cNvPicPr/>
          <p:nvPr/>
        </p:nvPicPr>
        <p:blipFill>
          <a:blip r:embed="rId1"/>
          <a:stretch/>
        </p:blipFill>
        <p:spPr>
          <a:xfrm rot="21595200">
            <a:off x="4026960" y="1104120"/>
            <a:ext cx="5577840" cy="5567040"/>
          </a:xfrm>
          <a:prstGeom prst="rect">
            <a:avLst/>
          </a:prstGeom>
          <a:ln>
            <a:noFill/>
          </a:ln>
        </p:spPr>
      </p:pic>
      <p:sp>
        <p:nvSpPr>
          <p:cNvPr id="762" name="TextShape 16"/>
          <p:cNvSpPr txBox="1"/>
          <p:nvPr/>
        </p:nvSpPr>
        <p:spPr>
          <a:xfrm>
            <a:off x="1463040" y="3017520"/>
            <a:ext cx="2651760" cy="731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Après la solution de Salesman(TSP)</a:t>
            </a:r>
            <a:endParaRPr b="0" lang="en-US" sz="1800" spc="-1" strike="noStrike">
              <a:solidFill>
                <a:srgbClr val="c9211e"/>
              </a:solidFill>
              <a:latin typeface="Arial"/>
            </a:endParaRPr>
          </a:p>
        </p:txBody>
      </p:sp>
    </p:spTree>
  </p:cSld>
  <p:transition spd="slow">
    <p:wipe dir="u"/>
  </p:transition>
  <p:timing>
    <p:tnLst>
      <p:par>
        <p:cTn id="247" dur="indefinite" restart="never" nodeType="tmRoot">
          <p:childTnLst>
            <p:seq>
              <p:cTn id="248" dur="indefinite" nodeType="mainSeq">
                <p:childTnLst>
                  <p:par>
                    <p:cTn id="249" fill="hold">
                      <p:stCondLst>
                        <p:cond delay="0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nodeType="withEffect" fill="hold" presetClass="entr" presetID="41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3" dur="250" fill="hold"/>
                                        <p:tgtEl>
                                          <p:spTgt spid="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4" dur="250" fill="hold"/>
                                        <p:tgtEl>
                                          <p:spTgt spid="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5" dur="250" fill="hold"/>
                                        <p:tgtEl>
                                          <p:spTgt spid="7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6" dur="250" fill="hold"/>
                                        <p:tgtEl>
                                          <p:spTgt spid="7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57" dur="25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3" name="Group 1"/>
          <p:cNvGrpSpPr/>
          <p:nvPr/>
        </p:nvGrpSpPr>
        <p:grpSpPr>
          <a:xfrm>
            <a:off x="0" y="170640"/>
            <a:ext cx="12191760" cy="521640"/>
            <a:chOff x="0" y="170640"/>
            <a:chExt cx="12191760" cy="521640"/>
          </a:xfrm>
        </p:grpSpPr>
        <p:sp>
          <p:nvSpPr>
            <p:cNvPr id="764" name="Line 2"/>
            <p:cNvSpPr/>
            <p:nvPr/>
          </p:nvSpPr>
          <p:spPr>
            <a:xfrm>
              <a:off x="0" y="692280"/>
              <a:ext cx="12191760" cy="0"/>
            </a:xfrm>
            <a:prstGeom prst="line">
              <a:avLst/>
            </a:prstGeom>
            <a:ln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765" name="Group 3"/>
            <p:cNvGrpSpPr/>
            <p:nvPr/>
          </p:nvGrpSpPr>
          <p:grpSpPr>
            <a:xfrm>
              <a:off x="325800" y="204120"/>
              <a:ext cx="365760" cy="244080"/>
              <a:chOff x="325800" y="204120"/>
              <a:chExt cx="365760" cy="244080"/>
            </a:xfrm>
          </p:grpSpPr>
          <p:sp>
            <p:nvSpPr>
              <p:cNvPr id="766" name="Line 4"/>
              <p:cNvSpPr/>
              <p:nvPr/>
            </p:nvSpPr>
            <p:spPr>
              <a:xfrm>
                <a:off x="325800" y="204120"/>
                <a:ext cx="365760" cy="0"/>
              </a:xfrm>
              <a:prstGeom prst="line">
                <a:avLst/>
              </a:prstGeom>
              <a:ln w="19080">
                <a:solidFill>
                  <a:srgbClr val="ffffff"/>
                </a:solidFill>
                <a:rou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767" name="Line 5"/>
              <p:cNvSpPr/>
              <p:nvPr/>
            </p:nvSpPr>
            <p:spPr>
              <a:xfrm>
                <a:off x="325800" y="285480"/>
                <a:ext cx="365760" cy="0"/>
              </a:xfrm>
              <a:prstGeom prst="line">
                <a:avLst/>
              </a:prstGeom>
              <a:ln w="19080">
                <a:solidFill>
                  <a:srgbClr val="ffffff"/>
                </a:solidFill>
                <a:rou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768" name="Line 6"/>
              <p:cNvSpPr/>
              <p:nvPr/>
            </p:nvSpPr>
            <p:spPr>
              <a:xfrm>
                <a:off x="325800" y="366840"/>
                <a:ext cx="365760" cy="0"/>
              </a:xfrm>
              <a:prstGeom prst="line">
                <a:avLst/>
              </a:prstGeom>
              <a:ln w="19080">
                <a:solidFill>
                  <a:srgbClr val="ffffff"/>
                </a:solidFill>
                <a:rou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769" name="Line 7"/>
              <p:cNvSpPr/>
              <p:nvPr/>
            </p:nvSpPr>
            <p:spPr>
              <a:xfrm>
                <a:off x="325800" y="448200"/>
                <a:ext cx="274320" cy="0"/>
              </a:xfrm>
              <a:prstGeom prst="line">
                <a:avLst/>
              </a:prstGeom>
              <a:ln w="19080">
                <a:solidFill>
                  <a:srgbClr val="ffffff"/>
                </a:solidFill>
                <a:rou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</p:grpSp>
        <p:sp>
          <p:nvSpPr>
            <p:cNvPr id="770" name="CustomShape 8"/>
            <p:cNvSpPr/>
            <p:nvPr/>
          </p:nvSpPr>
          <p:spPr>
            <a:xfrm>
              <a:off x="974160" y="170640"/>
              <a:ext cx="121896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bfbfbf"/>
                  </a:solidFill>
                  <a:latin typeface="Arial"/>
                  <a:ea typeface="Arial"/>
                </a:rPr>
                <a:t>Introduction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771" name="CustomShape 9"/>
            <p:cNvSpPr/>
            <p:nvPr/>
          </p:nvSpPr>
          <p:spPr>
            <a:xfrm>
              <a:off x="2327400" y="170640"/>
              <a:ext cx="207252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bfbfbf"/>
                  </a:solidFill>
                  <a:latin typeface="Arial"/>
                  <a:ea typeface="Arial"/>
                </a:rPr>
                <a:t>Présentation du projet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772" name="CustomShape 10"/>
            <p:cNvSpPr/>
            <p:nvPr/>
          </p:nvSpPr>
          <p:spPr>
            <a:xfrm>
              <a:off x="4640760" y="170640"/>
              <a:ext cx="209988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bfbfbf"/>
                  </a:solidFill>
                  <a:latin typeface="Arial"/>
                  <a:ea typeface="Arial"/>
                </a:rPr>
                <a:t>Analyse et Conception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773" name="CustomShape 11"/>
            <p:cNvSpPr/>
            <p:nvPr/>
          </p:nvSpPr>
          <p:spPr>
            <a:xfrm>
              <a:off x="6940440" y="170640"/>
              <a:ext cx="113220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2d2b55"/>
                  </a:solidFill>
                  <a:latin typeface="Arial"/>
                  <a:ea typeface="Arial"/>
                </a:rPr>
                <a:t>Réalisation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774" name="CustomShape 12"/>
            <p:cNvSpPr/>
            <p:nvPr/>
          </p:nvSpPr>
          <p:spPr>
            <a:xfrm>
              <a:off x="8151120" y="170640"/>
              <a:ext cx="114876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bfbfbf"/>
                  </a:solidFill>
                  <a:latin typeface="Arial"/>
                  <a:ea typeface="Arial"/>
                </a:rPr>
                <a:t>Conclusion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775" name="Line 13"/>
            <p:cNvSpPr/>
            <p:nvPr/>
          </p:nvSpPr>
          <p:spPr>
            <a:xfrm>
              <a:off x="7017840" y="519840"/>
              <a:ext cx="1005840" cy="0"/>
            </a:xfrm>
            <a:prstGeom prst="line">
              <a:avLst/>
            </a:prstGeom>
            <a:ln>
              <a:solidFill>
                <a:srgbClr val="ffff00"/>
              </a:solidFill>
              <a:rou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</p:grpSp>
      <p:sp>
        <p:nvSpPr>
          <p:cNvPr id="776" name="CustomShape 14"/>
          <p:cNvSpPr/>
          <p:nvPr/>
        </p:nvSpPr>
        <p:spPr>
          <a:xfrm>
            <a:off x="5379120" y="2359800"/>
            <a:ext cx="392508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fr-FR" sz="2400" spc="-1" strike="noStrike">
                <a:solidFill>
                  <a:srgbClr val="ffffff"/>
                </a:solidFill>
                <a:latin typeface="comic"/>
                <a:ea typeface="Arial"/>
              </a:rPr>
              <a:t>Partie pratique</a:t>
            </a:r>
            <a:endParaRPr b="0" lang="en-US" sz="2400" spc="-1" strike="noStrike">
              <a:latin typeface="Arial"/>
            </a:endParaRPr>
          </a:p>
          <a:p>
            <a:pPr algn="r">
              <a:lnSpc>
                <a:spcPct val="150000"/>
              </a:lnSpc>
            </a:pPr>
            <a:r>
              <a:rPr b="0" lang="fr-FR" sz="2400" spc="-1" strike="noStrike">
                <a:solidFill>
                  <a:srgbClr val="ffffff"/>
                </a:solidFill>
                <a:latin typeface="comic"/>
                <a:ea typeface="Arial"/>
              </a:rPr>
              <a:t>Présentation du site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77" name="TextShape 15"/>
          <p:cNvSpPr txBox="1"/>
          <p:nvPr/>
        </p:nvSpPr>
        <p:spPr>
          <a:xfrm>
            <a:off x="11296440" y="6142680"/>
            <a:ext cx="894960" cy="7534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fld id="{639A6B76-864D-4C24-853D-B93389C8DBB1}" type="slidenum">
              <a:rPr b="1" lang="en-US" sz="2140" spc="-1" strike="noStrike">
                <a:solidFill>
                  <a:srgbClr val="efefef"/>
                </a:solidFill>
                <a:latin typeface="Space Mono"/>
                <a:ea typeface="Space Mono"/>
              </a:rPr>
              <a:t>&lt;number&gt;</a:t>
            </a:fld>
            <a:endParaRPr b="0" lang="en-US" sz="2140" spc="-1" strike="noStrike">
              <a:latin typeface="Times New Roman"/>
            </a:endParaRPr>
          </a:p>
        </p:txBody>
      </p:sp>
    </p:spTree>
  </p:cSld>
  <p:transition spd="slow">
    <p:wipe dir="u"/>
  </p:transition>
  <p:timing>
    <p:tnLst>
      <p:par>
        <p:cTn id="258" dur="indefinite" restart="never" nodeType="tmRoot">
          <p:childTnLst>
            <p:seq>
              <p:cTn id="259" dur="indefinite" nodeType="mainSeq">
                <p:childTnLst>
                  <p:par>
                    <p:cTn id="260" fill="hold">
                      <p:stCondLst>
                        <p:cond delay="0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nodeType="withEffect" fill="hold" presetClass="entr" presetID="41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4" dur="500" fill="hold"/>
                                        <p:tgtEl>
                                          <p:spTgt spid="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5" dur="500" fill="hold"/>
                                        <p:tgtEl>
                                          <p:spTgt spid="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6" dur="500" fill="hold"/>
                                        <p:tgtEl>
                                          <p:spTgt spid="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7" dur="500" fill="hold"/>
                                        <p:tgtEl>
                                          <p:spTgt spid="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68" dur="500"/>
                                        <p:tgtEl>
                                          <p:spTgt spid="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nodeType="withEffect" fill="hold" presetClass="entr" presetID="41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1" dur="500" fill="hold"/>
                                        <p:tgtEl>
                                          <p:spTgt spid="7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2" dur="500" fill="hold"/>
                                        <p:tgtEl>
                                          <p:spTgt spid="7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3" dur="500" fill="hold"/>
                                        <p:tgtEl>
                                          <p:spTgt spid="7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4" dur="500" fill="hold"/>
                                        <p:tgtEl>
                                          <p:spTgt spid="7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75" dur="500"/>
                                        <p:tgtEl>
                                          <p:spTgt spid="7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CustomShape 1"/>
          <p:cNvSpPr/>
          <p:nvPr/>
        </p:nvSpPr>
        <p:spPr>
          <a:xfrm>
            <a:off x="500760" y="3198240"/>
            <a:ext cx="18439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ffffff"/>
                </a:solidFill>
                <a:latin typeface="comic"/>
                <a:ea typeface="Arial"/>
              </a:rPr>
              <a:t>Conclusion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779" name="Group 2"/>
          <p:cNvGrpSpPr/>
          <p:nvPr/>
        </p:nvGrpSpPr>
        <p:grpSpPr>
          <a:xfrm>
            <a:off x="0" y="170640"/>
            <a:ext cx="12191760" cy="521640"/>
            <a:chOff x="0" y="170640"/>
            <a:chExt cx="12191760" cy="521640"/>
          </a:xfrm>
        </p:grpSpPr>
        <p:sp>
          <p:nvSpPr>
            <p:cNvPr id="780" name="Line 3"/>
            <p:cNvSpPr/>
            <p:nvPr/>
          </p:nvSpPr>
          <p:spPr>
            <a:xfrm>
              <a:off x="0" y="692280"/>
              <a:ext cx="12191760" cy="0"/>
            </a:xfrm>
            <a:prstGeom prst="line">
              <a:avLst/>
            </a:prstGeom>
            <a:ln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781" name="Group 4"/>
            <p:cNvGrpSpPr/>
            <p:nvPr/>
          </p:nvGrpSpPr>
          <p:grpSpPr>
            <a:xfrm>
              <a:off x="325800" y="204120"/>
              <a:ext cx="365760" cy="244080"/>
              <a:chOff x="325800" y="204120"/>
              <a:chExt cx="365760" cy="244080"/>
            </a:xfrm>
          </p:grpSpPr>
          <p:sp>
            <p:nvSpPr>
              <p:cNvPr id="782" name="Line 5"/>
              <p:cNvSpPr/>
              <p:nvPr/>
            </p:nvSpPr>
            <p:spPr>
              <a:xfrm>
                <a:off x="325800" y="204120"/>
                <a:ext cx="365760" cy="0"/>
              </a:xfrm>
              <a:prstGeom prst="line">
                <a:avLst/>
              </a:prstGeom>
              <a:ln w="19080">
                <a:solidFill>
                  <a:srgbClr val="ffffff"/>
                </a:solidFill>
                <a:rou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783" name="Line 6"/>
              <p:cNvSpPr/>
              <p:nvPr/>
            </p:nvSpPr>
            <p:spPr>
              <a:xfrm>
                <a:off x="325800" y="285480"/>
                <a:ext cx="365760" cy="0"/>
              </a:xfrm>
              <a:prstGeom prst="line">
                <a:avLst/>
              </a:prstGeom>
              <a:ln w="19080">
                <a:solidFill>
                  <a:srgbClr val="ffffff"/>
                </a:solidFill>
                <a:rou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784" name="Line 7"/>
              <p:cNvSpPr/>
              <p:nvPr/>
            </p:nvSpPr>
            <p:spPr>
              <a:xfrm>
                <a:off x="325800" y="366840"/>
                <a:ext cx="365760" cy="0"/>
              </a:xfrm>
              <a:prstGeom prst="line">
                <a:avLst/>
              </a:prstGeom>
              <a:ln w="19080">
                <a:solidFill>
                  <a:srgbClr val="ffffff"/>
                </a:solidFill>
                <a:rou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785" name="Line 8"/>
              <p:cNvSpPr/>
              <p:nvPr/>
            </p:nvSpPr>
            <p:spPr>
              <a:xfrm>
                <a:off x="325800" y="448200"/>
                <a:ext cx="274320" cy="0"/>
              </a:xfrm>
              <a:prstGeom prst="line">
                <a:avLst/>
              </a:prstGeom>
              <a:ln w="19080">
                <a:solidFill>
                  <a:srgbClr val="ffffff"/>
                </a:solidFill>
                <a:rou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</p:grpSp>
        <p:sp>
          <p:nvSpPr>
            <p:cNvPr id="786" name="CustomShape 9"/>
            <p:cNvSpPr/>
            <p:nvPr/>
          </p:nvSpPr>
          <p:spPr>
            <a:xfrm>
              <a:off x="974160" y="170640"/>
              <a:ext cx="121896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bfbfbf"/>
                  </a:solidFill>
                  <a:latin typeface="Arial"/>
                  <a:ea typeface="Arial"/>
                </a:rPr>
                <a:t>Introduction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787" name="CustomShape 10"/>
            <p:cNvSpPr/>
            <p:nvPr/>
          </p:nvSpPr>
          <p:spPr>
            <a:xfrm>
              <a:off x="2327400" y="170640"/>
              <a:ext cx="207252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bfbfbf"/>
                  </a:solidFill>
                  <a:latin typeface="Arial"/>
                  <a:ea typeface="Arial"/>
                </a:rPr>
                <a:t>Présentation du projet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788" name="CustomShape 11"/>
            <p:cNvSpPr/>
            <p:nvPr/>
          </p:nvSpPr>
          <p:spPr>
            <a:xfrm>
              <a:off x="4640760" y="170640"/>
              <a:ext cx="209988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bfbfbf"/>
                  </a:solidFill>
                  <a:latin typeface="Arial"/>
                  <a:ea typeface="Arial"/>
                </a:rPr>
                <a:t>Analyse et Conception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789" name="CustomShape 12"/>
            <p:cNvSpPr/>
            <p:nvPr/>
          </p:nvSpPr>
          <p:spPr>
            <a:xfrm>
              <a:off x="6940440" y="170640"/>
              <a:ext cx="113220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bfbfbf"/>
                  </a:solidFill>
                  <a:latin typeface="Arial"/>
                  <a:ea typeface="Arial"/>
                </a:rPr>
                <a:t>Réalisation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790" name="CustomShape 13"/>
            <p:cNvSpPr/>
            <p:nvPr/>
          </p:nvSpPr>
          <p:spPr>
            <a:xfrm>
              <a:off x="8151120" y="170640"/>
              <a:ext cx="114876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2d2b55"/>
                  </a:solidFill>
                  <a:latin typeface="Arial"/>
                  <a:ea typeface="Arial"/>
                </a:rPr>
                <a:t>Conclusion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791" name="Line 14"/>
            <p:cNvSpPr/>
            <p:nvPr/>
          </p:nvSpPr>
          <p:spPr>
            <a:xfrm>
              <a:off x="8216640" y="519840"/>
              <a:ext cx="1005840" cy="0"/>
            </a:xfrm>
            <a:prstGeom prst="line">
              <a:avLst/>
            </a:prstGeom>
            <a:ln>
              <a:solidFill>
                <a:srgbClr val="ffff00"/>
              </a:solidFill>
              <a:rou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</p:grpSp>
      <p:sp>
        <p:nvSpPr>
          <p:cNvPr id="792" name="CustomShape 15"/>
          <p:cNvSpPr/>
          <p:nvPr/>
        </p:nvSpPr>
        <p:spPr>
          <a:xfrm>
            <a:off x="4835880" y="1901880"/>
            <a:ext cx="6996240" cy="231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7000"/>
              </a:lnSpc>
              <a:spcAft>
                <a:spcPts val="799"/>
              </a:spcAft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Times New Roman"/>
                <a:ea typeface="Calibri"/>
              </a:rPr>
              <a:t>La thématique que nous a été attribué est très instructif sur le plan pédagogique et très intéressant sur le plan technologique et développement. Il nous a permis de :</a:t>
            </a:r>
            <a:endParaRPr b="0" lang="en-US" sz="1600" spc="-1" strike="noStrike">
              <a:latin typeface="Arial"/>
            </a:endParaRPr>
          </a:p>
          <a:p>
            <a:pPr marL="285840" indent="-285480" algn="just">
              <a:lnSpc>
                <a:spcPct val="107000"/>
              </a:lnSpc>
              <a:spcAft>
                <a:spcPts val="799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Times New Roman"/>
                <a:ea typeface="Calibri"/>
              </a:rPr>
              <a:t>Manipuler un travail sur une technologie du tourisme électronique;</a:t>
            </a:r>
            <a:endParaRPr b="0" lang="en-US" sz="1600" spc="-1" strike="noStrike">
              <a:latin typeface="Arial"/>
            </a:endParaRPr>
          </a:p>
          <a:p>
            <a:pPr marL="285840" indent="-285480" algn="just">
              <a:lnSpc>
                <a:spcPct val="107000"/>
              </a:lnSpc>
              <a:spcAft>
                <a:spcPts val="799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Times New Roman"/>
                <a:ea typeface="Calibri"/>
              </a:rPr>
              <a:t>Accroitre nos connaissances;</a:t>
            </a:r>
            <a:endParaRPr b="0" lang="en-US" sz="1600" spc="-1" strike="noStrike">
              <a:latin typeface="Arial"/>
            </a:endParaRPr>
          </a:p>
          <a:p>
            <a:pPr marL="285840" indent="-285480" algn="just">
              <a:lnSpc>
                <a:spcPct val="107000"/>
              </a:lnSpc>
              <a:spcAft>
                <a:spcPts val="799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Times New Roman"/>
                <a:ea typeface="Calibri"/>
              </a:rPr>
              <a:t>Initier aux différentes technologies de développement (Django,HTML, JavaScript,Leaflet …);</a:t>
            </a:r>
            <a:endParaRPr b="0" lang="en-US" sz="1600" spc="-1" strike="noStrike">
              <a:latin typeface="Arial"/>
            </a:endParaRPr>
          </a:p>
          <a:p>
            <a:pPr marL="285840" indent="-285480" algn="just">
              <a:lnSpc>
                <a:spcPct val="107000"/>
              </a:lnSpc>
              <a:spcAft>
                <a:spcPts val="799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Times New Roman"/>
                <a:ea typeface="Calibri"/>
              </a:rPr>
              <a:t>Améliorer nos compétences dans la programmation web.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93" name="TextShape 16"/>
          <p:cNvSpPr txBox="1"/>
          <p:nvPr/>
        </p:nvSpPr>
        <p:spPr>
          <a:xfrm>
            <a:off x="11296440" y="6142680"/>
            <a:ext cx="894960" cy="7534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fld id="{55A40FF7-B23C-4B69-9A34-3CEDBD46D9CD}" type="slidenum">
              <a:rPr b="1" lang="en-US" sz="2140" spc="-1" strike="noStrike">
                <a:solidFill>
                  <a:srgbClr val="efefef"/>
                </a:solidFill>
                <a:latin typeface="Space Mono"/>
                <a:ea typeface="Space Mono"/>
              </a:rPr>
              <a:t>&lt;number&gt;</a:t>
            </a:fld>
            <a:endParaRPr b="0" lang="en-US" sz="2140" spc="-1" strike="noStrike">
              <a:latin typeface="Times New Roman"/>
            </a:endParaRPr>
          </a:p>
        </p:txBody>
      </p:sp>
    </p:spTree>
  </p:cSld>
  <p:transition spd="slow">
    <p:wipe dir="r"/>
  </p:transition>
  <p:timing>
    <p:tnLst>
      <p:par>
        <p:cTn id="276" dur="indefinite" restart="never" nodeType="tmRoot">
          <p:childTnLst>
            <p:seq>
              <p:cTn id="277" dur="indefinite" nodeType="mainSeq">
                <p:childTnLst>
                  <p:par>
                    <p:cTn id="278" fill="hold">
                      <p:stCondLst>
                        <p:cond delay="0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82" dur="5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nodeType="clickEffect" fill="hold" presetClass="entr" presetID="4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7" dur="500" fill="hold"/>
                                        <p:tgtEl>
                                          <p:spTgt spid="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8" dur="500" fill="hold"/>
                                        <p:tgtEl>
                                          <p:spTgt spid="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9" dur="500" fill="hold"/>
                                        <p:tgtEl>
                                          <p:spTgt spid="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36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90" dur="500"/>
                                        <p:tgtEl>
                                          <p:spTgt spid="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95" dur="500"/>
                                        <p:tgtEl>
                                          <p:spTgt spid="7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00" dur="500"/>
                                        <p:tgtEl>
                                          <p:spTgt spid="7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05" dur="500"/>
                                        <p:tgtEl>
                                          <p:spTgt spid="7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10" dur="500"/>
                                        <p:tgtEl>
                                          <p:spTgt spid="7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CustomShape 1"/>
          <p:cNvSpPr/>
          <p:nvPr/>
        </p:nvSpPr>
        <p:spPr>
          <a:xfrm>
            <a:off x="563760" y="3198240"/>
            <a:ext cx="21027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ffffff"/>
                </a:solidFill>
                <a:latin typeface="comic"/>
                <a:ea typeface="Arial"/>
              </a:rPr>
              <a:t>Perspectives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795" name="Group 2"/>
          <p:cNvGrpSpPr/>
          <p:nvPr/>
        </p:nvGrpSpPr>
        <p:grpSpPr>
          <a:xfrm>
            <a:off x="0" y="170640"/>
            <a:ext cx="12191760" cy="521640"/>
            <a:chOff x="0" y="170640"/>
            <a:chExt cx="12191760" cy="521640"/>
          </a:xfrm>
        </p:grpSpPr>
        <p:sp>
          <p:nvSpPr>
            <p:cNvPr id="796" name="Line 3"/>
            <p:cNvSpPr/>
            <p:nvPr/>
          </p:nvSpPr>
          <p:spPr>
            <a:xfrm>
              <a:off x="0" y="692280"/>
              <a:ext cx="12191760" cy="0"/>
            </a:xfrm>
            <a:prstGeom prst="line">
              <a:avLst/>
            </a:prstGeom>
            <a:ln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797" name="Group 4"/>
            <p:cNvGrpSpPr/>
            <p:nvPr/>
          </p:nvGrpSpPr>
          <p:grpSpPr>
            <a:xfrm>
              <a:off x="325800" y="204120"/>
              <a:ext cx="365760" cy="244080"/>
              <a:chOff x="325800" y="204120"/>
              <a:chExt cx="365760" cy="244080"/>
            </a:xfrm>
          </p:grpSpPr>
          <p:sp>
            <p:nvSpPr>
              <p:cNvPr id="798" name="Line 5"/>
              <p:cNvSpPr/>
              <p:nvPr/>
            </p:nvSpPr>
            <p:spPr>
              <a:xfrm>
                <a:off x="325800" y="204120"/>
                <a:ext cx="365760" cy="0"/>
              </a:xfrm>
              <a:prstGeom prst="line">
                <a:avLst/>
              </a:prstGeom>
              <a:ln w="19080">
                <a:solidFill>
                  <a:srgbClr val="ffffff"/>
                </a:solidFill>
                <a:rou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799" name="Line 6"/>
              <p:cNvSpPr/>
              <p:nvPr/>
            </p:nvSpPr>
            <p:spPr>
              <a:xfrm>
                <a:off x="325800" y="285480"/>
                <a:ext cx="365760" cy="0"/>
              </a:xfrm>
              <a:prstGeom prst="line">
                <a:avLst/>
              </a:prstGeom>
              <a:ln w="19080">
                <a:solidFill>
                  <a:srgbClr val="ffffff"/>
                </a:solidFill>
                <a:rou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800" name="Line 7"/>
              <p:cNvSpPr/>
              <p:nvPr/>
            </p:nvSpPr>
            <p:spPr>
              <a:xfrm>
                <a:off x="325800" y="366840"/>
                <a:ext cx="365760" cy="0"/>
              </a:xfrm>
              <a:prstGeom prst="line">
                <a:avLst/>
              </a:prstGeom>
              <a:ln w="19080">
                <a:solidFill>
                  <a:srgbClr val="ffffff"/>
                </a:solidFill>
                <a:rou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801" name="Line 8"/>
              <p:cNvSpPr/>
              <p:nvPr/>
            </p:nvSpPr>
            <p:spPr>
              <a:xfrm>
                <a:off x="325800" y="448200"/>
                <a:ext cx="274320" cy="0"/>
              </a:xfrm>
              <a:prstGeom prst="line">
                <a:avLst/>
              </a:prstGeom>
              <a:ln w="19080">
                <a:solidFill>
                  <a:srgbClr val="ffffff"/>
                </a:solidFill>
                <a:rou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</p:grpSp>
        <p:sp>
          <p:nvSpPr>
            <p:cNvPr id="802" name="CustomShape 9"/>
            <p:cNvSpPr/>
            <p:nvPr/>
          </p:nvSpPr>
          <p:spPr>
            <a:xfrm>
              <a:off x="974160" y="170640"/>
              <a:ext cx="121896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bfbfbf"/>
                  </a:solidFill>
                  <a:latin typeface="Arial"/>
                  <a:ea typeface="Arial"/>
                </a:rPr>
                <a:t>Introduction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803" name="CustomShape 10"/>
            <p:cNvSpPr/>
            <p:nvPr/>
          </p:nvSpPr>
          <p:spPr>
            <a:xfrm>
              <a:off x="2327400" y="170640"/>
              <a:ext cx="207252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bfbfbf"/>
                  </a:solidFill>
                  <a:latin typeface="Arial"/>
                  <a:ea typeface="Arial"/>
                </a:rPr>
                <a:t>Présentation du projet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804" name="CustomShape 11"/>
            <p:cNvSpPr/>
            <p:nvPr/>
          </p:nvSpPr>
          <p:spPr>
            <a:xfrm>
              <a:off x="4640760" y="170640"/>
              <a:ext cx="209988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bfbfbf"/>
                  </a:solidFill>
                  <a:latin typeface="Arial"/>
                  <a:ea typeface="Arial"/>
                </a:rPr>
                <a:t>Analyse et Conception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805" name="CustomShape 12"/>
            <p:cNvSpPr/>
            <p:nvPr/>
          </p:nvSpPr>
          <p:spPr>
            <a:xfrm>
              <a:off x="6940440" y="170640"/>
              <a:ext cx="113220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bfbfbf"/>
                  </a:solidFill>
                  <a:latin typeface="Arial"/>
                  <a:ea typeface="Arial"/>
                </a:rPr>
                <a:t>Réalisation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806" name="CustomShape 13"/>
            <p:cNvSpPr/>
            <p:nvPr/>
          </p:nvSpPr>
          <p:spPr>
            <a:xfrm>
              <a:off x="8151120" y="170640"/>
              <a:ext cx="114876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2d2b55"/>
                  </a:solidFill>
                  <a:latin typeface="Arial"/>
                  <a:ea typeface="Arial"/>
                </a:rPr>
                <a:t>Conclusion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807" name="Line 14"/>
            <p:cNvSpPr/>
            <p:nvPr/>
          </p:nvSpPr>
          <p:spPr>
            <a:xfrm>
              <a:off x="8216640" y="519840"/>
              <a:ext cx="1005840" cy="0"/>
            </a:xfrm>
            <a:prstGeom prst="line">
              <a:avLst/>
            </a:prstGeom>
            <a:ln>
              <a:solidFill>
                <a:srgbClr val="ffff00"/>
              </a:solidFill>
              <a:rou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</p:grpSp>
      <p:sp>
        <p:nvSpPr>
          <p:cNvPr id="808" name="CustomShape 15"/>
          <p:cNvSpPr/>
          <p:nvPr/>
        </p:nvSpPr>
        <p:spPr>
          <a:xfrm>
            <a:off x="5000760" y="2279160"/>
            <a:ext cx="6150240" cy="232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50000"/>
              </a:lnSpc>
              <a:spcAft>
                <a:spcPts val="799"/>
              </a:spcAft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Times New Roman"/>
                <a:ea typeface="Calibri"/>
              </a:rPr>
              <a:t>En terme de perspectives, notre site peut enrichi par :</a:t>
            </a:r>
            <a:endParaRPr b="0" lang="en-US" sz="1600" spc="-1" strike="noStrike">
              <a:latin typeface="Arial"/>
            </a:endParaRPr>
          </a:p>
          <a:p>
            <a:pPr marL="285840" indent="-285480" algn="just">
              <a:lnSpc>
                <a:spcPct val="150000"/>
              </a:lnSpc>
              <a:spcAft>
                <a:spcPts val="799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Times New Roman"/>
                <a:ea typeface="Calibri"/>
              </a:rPr>
              <a:t>Intégrer la réservation en ligne.</a:t>
            </a:r>
            <a:endParaRPr b="0" lang="en-US" sz="1600" spc="-1" strike="noStrike">
              <a:latin typeface="Arial"/>
            </a:endParaRPr>
          </a:p>
          <a:p>
            <a:pPr marL="285840" indent="-285480" algn="just">
              <a:lnSpc>
                <a:spcPct val="150000"/>
              </a:lnSpc>
              <a:spcAft>
                <a:spcPts val="799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Times New Roman"/>
                <a:ea typeface="Calibri"/>
              </a:rPr>
              <a:t>Développer une application de gestion de location des voitures.</a:t>
            </a:r>
            <a:endParaRPr b="0" lang="en-US" sz="1600" spc="-1" strike="noStrike">
              <a:latin typeface="Arial"/>
            </a:endParaRPr>
          </a:p>
          <a:p>
            <a:pPr marL="285840" indent="-285480" algn="just">
              <a:lnSpc>
                <a:spcPct val="150000"/>
              </a:lnSpc>
              <a:spcAft>
                <a:spcPts val="799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r>
              <a:rPr b="0" lang="fr-FR" sz="1600" spc="-1" strike="noStrike">
                <a:solidFill>
                  <a:srgbClr val="000000"/>
                </a:solidFill>
                <a:latin typeface="Times New Roman"/>
                <a:ea typeface="Calibri"/>
              </a:rPr>
              <a:t>Géstion des utilisateurs.</a:t>
            </a:r>
            <a:endParaRPr b="0" lang="en-US" sz="1600" spc="-1" strike="noStrike">
              <a:latin typeface="Arial"/>
            </a:endParaRPr>
          </a:p>
          <a:p>
            <a:pPr marL="285840" indent="-285480" algn="just">
              <a:lnSpc>
                <a:spcPct val="150000"/>
              </a:lnSpc>
              <a:spcAft>
                <a:spcPts val="799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Times New Roman"/>
                <a:ea typeface="Calibri"/>
              </a:rPr>
              <a:t>Recommandation des circuits selon le profile d’utilisateur.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09" name="TextShape 16"/>
          <p:cNvSpPr txBox="1"/>
          <p:nvPr/>
        </p:nvSpPr>
        <p:spPr>
          <a:xfrm>
            <a:off x="11296440" y="6142680"/>
            <a:ext cx="894960" cy="7534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fld id="{A79EAEC7-D279-426A-8AAE-D75936B8C47A}" type="slidenum">
              <a:rPr b="1" lang="en-US" sz="2140" spc="-1" strike="noStrike">
                <a:solidFill>
                  <a:srgbClr val="efefef"/>
                </a:solidFill>
                <a:latin typeface="Space Mono"/>
                <a:ea typeface="Space Mono"/>
              </a:rPr>
              <a:t>&lt;number&gt;</a:t>
            </a:fld>
            <a:endParaRPr b="0" lang="en-US" sz="2140" spc="-1" strike="noStrike">
              <a:latin typeface="Times New Roman"/>
            </a:endParaRPr>
          </a:p>
        </p:txBody>
      </p:sp>
    </p:spTree>
  </p:cSld>
  <p:transition spd="slow">
    <p:wipe dir="u"/>
  </p:transition>
  <p:timing>
    <p:tnLst>
      <p:par>
        <p:cTn id="311" dur="indefinite" restart="never" nodeType="tmRoot">
          <p:childTnLst>
            <p:seq>
              <p:cTn id="312" dur="indefinite" nodeType="mainSeq">
                <p:childTnLst>
                  <p:par>
                    <p:cTn id="313" fill="hold">
                      <p:stCondLst>
                        <p:cond delay="0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17" dur="5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nodeType="clickEffect" fill="hold" presetClass="entr" presetID="4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2" dur="500" fill="hold"/>
                                        <p:tgtEl>
                                          <p:spTgt spid="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3" dur="500" fill="hold"/>
                                        <p:tgtEl>
                                          <p:spTgt spid="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4" dur="500" fill="hold"/>
                                        <p:tgtEl>
                                          <p:spTgt spid="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36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25" dur="500"/>
                                        <p:tgtEl>
                                          <p:spTgt spid="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30" dur="500"/>
                                        <p:tgtEl>
                                          <p:spTgt spid="8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35" dur="500"/>
                                        <p:tgtEl>
                                          <p:spTgt spid="8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40" dur="500"/>
                                        <p:tgtEl>
                                          <p:spTgt spid="8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CustomShape 1"/>
          <p:cNvSpPr/>
          <p:nvPr/>
        </p:nvSpPr>
        <p:spPr>
          <a:xfrm>
            <a:off x="4288320" y="2710800"/>
            <a:ext cx="5184720" cy="28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fr-FR" sz="6000" spc="-1" strike="noStrike">
                <a:solidFill>
                  <a:srgbClr val="ffffff"/>
                </a:solidFill>
                <a:latin typeface="Edwardian Script ITC"/>
                <a:ea typeface="Arial"/>
              </a:rPr>
              <a:t>Merci de votre attention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811" name="Picture 8" descr=""/>
          <p:cNvPicPr/>
          <p:nvPr/>
        </p:nvPicPr>
        <p:blipFill>
          <a:blip r:embed="rId1"/>
          <a:stretch/>
        </p:blipFill>
        <p:spPr>
          <a:xfrm>
            <a:off x="7356960" y="1510200"/>
            <a:ext cx="2925720" cy="161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CustomShape 1"/>
          <p:cNvSpPr/>
          <p:nvPr/>
        </p:nvSpPr>
        <p:spPr>
          <a:xfrm>
            <a:off x="702720" y="3198240"/>
            <a:ext cx="20268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ffffff"/>
                </a:solidFill>
                <a:latin typeface="comic"/>
                <a:ea typeface="Arial"/>
              </a:rPr>
              <a:t>Introduction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445" name="Group 2"/>
          <p:cNvGrpSpPr/>
          <p:nvPr/>
        </p:nvGrpSpPr>
        <p:grpSpPr>
          <a:xfrm>
            <a:off x="0" y="170640"/>
            <a:ext cx="12191760" cy="521640"/>
            <a:chOff x="0" y="170640"/>
            <a:chExt cx="12191760" cy="521640"/>
          </a:xfrm>
        </p:grpSpPr>
        <p:sp>
          <p:nvSpPr>
            <p:cNvPr id="446" name="Line 3"/>
            <p:cNvSpPr/>
            <p:nvPr/>
          </p:nvSpPr>
          <p:spPr>
            <a:xfrm>
              <a:off x="0" y="692280"/>
              <a:ext cx="12191760" cy="0"/>
            </a:xfrm>
            <a:prstGeom prst="line">
              <a:avLst/>
            </a:prstGeom>
            <a:ln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447" name="Group 4"/>
            <p:cNvGrpSpPr/>
            <p:nvPr/>
          </p:nvGrpSpPr>
          <p:grpSpPr>
            <a:xfrm>
              <a:off x="325800" y="204120"/>
              <a:ext cx="365760" cy="244080"/>
              <a:chOff x="325800" y="204120"/>
              <a:chExt cx="365760" cy="244080"/>
            </a:xfrm>
          </p:grpSpPr>
          <p:sp>
            <p:nvSpPr>
              <p:cNvPr id="448" name="Line 5"/>
              <p:cNvSpPr/>
              <p:nvPr/>
            </p:nvSpPr>
            <p:spPr>
              <a:xfrm>
                <a:off x="325800" y="204120"/>
                <a:ext cx="365760" cy="0"/>
              </a:xfrm>
              <a:prstGeom prst="line">
                <a:avLst/>
              </a:prstGeom>
              <a:ln w="19080">
                <a:solidFill>
                  <a:srgbClr val="ffffff"/>
                </a:solidFill>
                <a:rou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449" name="Line 6"/>
              <p:cNvSpPr/>
              <p:nvPr/>
            </p:nvSpPr>
            <p:spPr>
              <a:xfrm>
                <a:off x="325800" y="285480"/>
                <a:ext cx="365760" cy="0"/>
              </a:xfrm>
              <a:prstGeom prst="line">
                <a:avLst/>
              </a:prstGeom>
              <a:ln w="19080">
                <a:solidFill>
                  <a:srgbClr val="ffffff"/>
                </a:solidFill>
                <a:rou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450" name="Line 7"/>
              <p:cNvSpPr/>
              <p:nvPr/>
            </p:nvSpPr>
            <p:spPr>
              <a:xfrm>
                <a:off x="325800" y="366840"/>
                <a:ext cx="365760" cy="0"/>
              </a:xfrm>
              <a:prstGeom prst="line">
                <a:avLst/>
              </a:prstGeom>
              <a:ln w="19080">
                <a:solidFill>
                  <a:srgbClr val="ffffff"/>
                </a:solidFill>
                <a:rou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451" name="Line 8"/>
              <p:cNvSpPr/>
              <p:nvPr/>
            </p:nvSpPr>
            <p:spPr>
              <a:xfrm>
                <a:off x="325800" y="448200"/>
                <a:ext cx="274320" cy="0"/>
              </a:xfrm>
              <a:prstGeom prst="line">
                <a:avLst/>
              </a:prstGeom>
              <a:ln w="19080">
                <a:solidFill>
                  <a:srgbClr val="ffffff"/>
                </a:solidFill>
                <a:rou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</p:grpSp>
        <p:sp>
          <p:nvSpPr>
            <p:cNvPr id="452" name="CustomShape 9"/>
            <p:cNvSpPr/>
            <p:nvPr/>
          </p:nvSpPr>
          <p:spPr>
            <a:xfrm>
              <a:off x="974160" y="170640"/>
              <a:ext cx="121896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ffffff"/>
                  </a:solidFill>
                  <a:latin typeface="Arial"/>
                  <a:ea typeface="Arial"/>
                </a:rPr>
                <a:t>Introduction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453" name="CustomShape 10"/>
            <p:cNvSpPr/>
            <p:nvPr/>
          </p:nvSpPr>
          <p:spPr>
            <a:xfrm>
              <a:off x="2327400" y="170640"/>
              <a:ext cx="207252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bfbfbf"/>
                  </a:solidFill>
                  <a:latin typeface="Arial"/>
                  <a:ea typeface="Arial"/>
                </a:rPr>
                <a:t>Présentation du projet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454" name="CustomShape 11"/>
            <p:cNvSpPr/>
            <p:nvPr/>
          </p:nvSpPr>
          <p:spPr>
            <a:xfrm>
              <a:off x="4640760" y="170640"/>
              <a:ext cx="209988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bfbfbf"/>
                  </a:solidFill>
                  <a:latin typeface="Arial"/>
                  <a:ea typeface="Arial"/>
                </a:rPr>
                <a:t>Analyse et Conception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455" name="CustomShape 12"/>
            <p:cNvSpPr/>
            <p:nvPr/>
          </p:nvSpPr>
          <p:spPr>
            <a:xfrm>
              <a:off x="6940440" y="170640"/>
              <a:ext cx="113220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bfbfbf"/>
                  </a:solidFill>
                  <a:latin typeface="Arial"/>
                  <a:ea typeface="Arial"/>
                </a:rPr>
                <a:t>Réalisation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456" name="CustomShape 13"/>
            <p:cNvSpPr/>
            <p:nvPr/>
          </p:nvSpPr>
          <p:spPr>
            <a:xfrm>
              <a:off x="8151120" y="170640"/>
              <a:ext cx="114876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bfbfbf"/>
                  </a:solidFill>
                  <a:latin typeface="Arial"/>
                  <a:ea typeface="Arial"/>
                </a:rPr>
                <a:t>Conclusion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457" name="Line 14"/>
            <p:cNvSpPr/>
            <p:nvPr/>
          </p:nvSpPr>
          <p:spPr>
            <a:xfrm>
              <a:off x="1013400" y="519840"/>
              <a:ext cx="1140480" cy="0"/>
            </a:xfrm>
            <a:prstGeom prst="line">
              <a:avLst/>
            </a:prstGeom>
            <a:ln>
              <a:solidFill>
                <a:srgbClr val="ffff00"/>
              </a:solidFill>
              <a:rou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</p:grpSp>
      <p:pic>
        <p:nvPicPr>
          <p:cNvPr id="458" name="Picture 34" descr=""/>
          <p:cNvPicPr/>
          <p:nvPr/>
        </p:nvPicPr>
        <p:blipFill>
          <a:blip r:embed="rId1"/>
          <a:srcRect l="0" t="0" r="0" b="9184"/>
          <a:stretch/>
        </p:blipFill>
        <p:spPr>
          <a:xfrm>
            <a:off x="5465880" y="1340640"/>
            <a:ext cx="6530040" cy="417600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  <p:timing>
    <p:tnLst>
      <p:par>
        <p:cTn id="33" dur="indefinite" restart="never" nodeType="tmRoot">
          <p:childTnLst>
            <p:seq>
              <p:cTn id="34" dur="indefinite" nodeType="mainSeq"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9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CustomShape 1"/>
          <p:cNvSpPr/>
          <p:nvPr/>
        </p:nvSpPr>
        <p:spPr>
          <a:xfrm>
            <a:off x="538920" y="3198240"/>
            <a:ext cx="35672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ffffff"/>
                </a:solidFill>
                <a:latin typeface="comic"/>
                <a:ea typeface="Arial"/>
              </a:rPr>
              <a:t>Présentation du projet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460" name="Group 2"/>
          <p:cNvGrpSpPr/>
          <p:nvPr/>
        </p:nvGrpSpPr>
        <p:grpSpPr>
          <a:xfrm>
            <a:off x="0" y="170640"/>
            <a:ext cx="12191760" cy="521640"/>
            <a:chOff x="0" y="170640"/>
            <a:chExt cx="12191760" cy="521640"/>
          </a:xfrm>
        </p:grpSpPr>
        <p:sp>
          <p:nvSpPr>
            <p:cNvPr id="461" name="Line 3"/>
            <p:cNvSpPr/>
            <p:nvPr/>
          </p:nvSpPr>
          <p:spPr>
            <a:xfrm>
              <a:off x="0" y="692280"/>
              <a:ext cx="12191760" cy="0"/>
            </a:xfrm>
            <a:prstGeom prst="line">
              <a:avLst/>
            </a:prstGeom>
            <a:ln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462" name="Group 4"/>
            <p:cNvGrpSpPr/>
            <p:nvPr/>
          </p:nvGrpSpPr>
          <p:grpSpPr>
            <a:xfrm>
              <a:off x="325800" y="204120"/>
              <a:ext cx="365760" cy="244080"/>
              <a:chOff x="325800" y="204120"/>
              <a:chExt cx="365760" cy="244080"/>
            </a:xfrm>
          </p:grpSpPr>
          <p:sp>
            <p:nvSpPr>
              <p:cNvPr id="463" name="Line 5"/>
              <p:cNvSpPr/>
              <p:nvPr/>
            </p:nvSpPr>
            <p:spPr>
              <a:xfrm>
                <a:off x="325800" y="204120"/>
                <a:ext cx="365760" cy="0"/>
              </a:xfrm>
              <a:prstGeom prst="line">
                <a:avLst/>
              </a:prstGeom>
              <a:ln w="19080">
                <a:solidFill>
                  <a:srgbClr val="ffffff"/>
                </a:solidFill>
                <a:rou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464" name="Line 6"/>
              <p:cNvSpPr/>
              <p:nvPr/>
            </p:nvSpPr>
            <p:spPr>
              <a:xfrm>
                <a:off x="325800" y="285480"/>
                <a:ext cx="365760" cy="0"/>
              </a:xfrm>
              <a:prstGeom prst="line">
                <a:avLst/>
              </a:prstGeom>
              <a:ln w="19080">
                <a:solidFill>
                  <a:srgbClr val="ffffff"/>
                </a:solidFill>
                <a:rou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465" name="Line 7"/>
              <p:cNvSpPr/>
              <p:nvPr/>
            </p:nvSpPr>
            <p:spPr>
              <a:xfrm>
                <a:off x="325800" y="366840"/>
                <a:ext cx="365760" cy="0"/>
              </a:xfrm>
              <a:prstGeom prst="line">
                <a:avLst/>
              </a:prstGeom>
              <a:ln w="19080">
                <a:solidFill>
                  <a:srgbClr val="ffffff"/>
                </a:solidFill>
                <a:rou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466" name="Line 8"/>
              <p:cNvSpPr/>
              <p:nvPr/>
            </p:nvSpPr>
            <p:spPr>
              <a:xfrm>
                <a:off x="325800" y="448200"/>
                <a:ext cx="274320" cy="0"/>
              </a:xfrm>
              <a:prstGeom prst="line">
                <a:avLst/>
              </a:prstGeom>
              <a:ln w="19080">
                <a:solidFill>
                  <a:srgbClr val="ffffff"/>
                </a:solidFill>
                <a:rou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</p:grpSp>
        <p:sp>
          <p:nvSpPr>
            <p:cNvPr id="467" name="CustomShape 9"/>
            <p:cNvSpPr/>
            <p:nvPr/>
          </p:nvSpPr>
          <p:spPr>
            <a:xfrm>
              <a:off x="974160" y="170640"/>
              <a:ext cx="121896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bfbfbf"/>
                  </a:solidFill>
                  <a:latin typeface="Arial"/>
                  <a:ea typeface="Arial"/>
                </a:rPr>
                <a:t>Introduction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468" name="CustomShape 10"/>
            <p:cNvSpPr/>
            <p:nvPr/>
          </p:nvSpPr>
          <p:spPr>
            <a:xfrm>
              <a:off x="2327400" y="170640"/>
              <a:ext cx="207252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ffffff"/>
                  </a:solidFill>
                  <a:latin typeface="Arial"/>
                  <a:ea typeface="Arial"/>
                </a:rPr>
                <a:t>Présentation du projet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469" name="CustomShape 11"/>
            <p:cNvSpPr/>
            <p:nvPr/>
          </p:nvSpPr>
          <p:spPr>
            <a:xfrm>
              <a:off x="4640760" y="170640"/>
              <a:ext cx="209988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bfbfbf"/>
                  </a:solidFill>
                  <a:latin typeface="Arial"/>
                  <a:ea typeface="Arial"/>
                </a:rPr>
                <a:t>Analyse et Conception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470" name="CustomShape 12"/>
            <p:cNvSpPr/>
            <p:nvPr/>
          </p:nvSpPr>
          <p:spPr>
            <a:xfrm>
              <a:off x="6940440" y="170640"/>
              <a:ext cx="113220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bfbfbf"/>
                  </a:solidFill>
                  <a:latin typeface="Arial"/>
                  <a:ea typeface="Arial"/>
                </a:rPr>
                <a:t>Réalisation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471" name="CustomShape 13"/>
            <p:cNvSpPr/>
            <p:nvPr/>
          </p:nvSpPr>
          <p:spPr>
            <a:xfrm>
              <a:off x="8151120" y="170640"/>
              <a:ext cx="114876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bfbfbf"/>
                  </a:solidFill>
                  <a:latin typeface="Arial"/>
                  <a:ea typeface="Arial"/>
                </a:rPr>
                <a:t>Conclusion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472" name="Line 14"/>
            <p:cNvSpPr/>
            <p:nvPr/>
          </p:nvSpPr>
          <p:spPr>
            <a:xfrm>
              <a:off x="2395080" y="519840"/>
              <a:ext cx="1920240" cy="0"/>
            </a:xfrm>
            <a:prstGeom prst="line">
              <a:avLst/>
            </a:prstGeom>
            <a:ln>
              <a:solidFill>
                <a:srgbClr val="ffff00"/>
              </a:solidFill>
              <a:rou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</p:grpSp>
      <p:pic>
        <p:nvPicPr>
          <p:cNvPr id="473" name="Picture 53" descr=""/>
          <p:cNvPicPr/>
          <p:nvPr/>
        </p:nvPicPr>
        <p:blipFill>
          <a:blip r:embed="rId1"/>
          <a:stretch/>
        </p:blipFill>
        <p:spPr>
          <a:xfrm>
            <a:off x="4785120" y="1018080"/>
            <a:ext cx="8050320" cy="4989960"/>
          </a:xfrm>
          <a:prstGeom prst="rect">
            <a:avLst/>
          </a:prstGeom>
          <a:ln>
            <a:noFill/>
          </a:ln>
        </p:spPr>
      </p:pic>
    </p:spTree>
  </p:cSld>
  <p:transition spd="slow">
    <p:wipe dir="r"/>
  </p:transition>
  <p:timing>
    <p:tnLst>
      <p:par>
        <p:cTn id="43" dur="indefinite" restart="never" nodeType="tmRoot">
          <p:childTnLst>
            <p:seq>
              <p:cTn id="44" dur="indefinite" nodeType="mainSeq"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49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TextShape 1"/>
          <p:cNvSpPr txBox="1"/>
          <p:nvPr/>
        </p:nvSpPr>
        <p:spPr>
          <a:xfrm>
            <a:off x="11296440" y="6142680"/>
            <a:ext cx="894960" cy="7534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fld id="{33743FDA-6D8C-4602-9FA8-D6511D60F474}" type="slidenum">
              <a:rPr b="0" lang="en-US" sz="2670" spc="-1" strike="noStrike">
                <a:solidFill>
                  <a:srgbClr val="efefef"/>
                </a:solidFill>
                <a:latin typeface="Space Mono"/>
                <a:ea typeface="Space Mono"/>
              </a:rPr>
              <a:t>&lt;number&gt;</a:t>
            </a:fld>
            <a:endParaRPr b="0" lang="en-US" sz="2670" spc="-1" strike="noStrike">
              <a:latin typeface="Times New Roman"/>
            </a:endParaRPr>
          </a:p>
        </p:txBody>
      </p:sp>
      <p:sp>
        <p:nvSpPr>
          <p:cNvPr id="475" name="CustomShape 2"/>
          <p:cNvSpPr/>
          <p:nvPr/>
        </p:nvSpPr>
        <p:spPr>
          <a:xfrm>
            <a:off x="464040" y="3198240"/>
            <a:ext cx="15238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ffffff"/>
                </a:solidFill>
                <a:latin typeface="comic"/>
                <a:ea typeface="Arial"/>
              </a:rPr>
              <a:t>Objectifs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476" name="Group 3"/>
          <p:cNvGrpSpPr/>
          <p:nvPr/>
        </p:nvGrpSpPr>
        <p:grpSpPr>
          <a:xfrm>
            <a:off x="0" y="170640"/>
            <a:ext cx="12191760" cy="521640"/>
            <a:chOff x="0" y="170640"/>
            <a:chExt cx="12191760" cy="521640"/>
          </a:xfrm>
        </p:grpSpPr>
        <p:sp>
          <p:nvSpPr>
            <p:cNvPr id="477" name="Line 4"/>
            <p:cNvSpPr/>
            <p:nvPr/>
          </p:nvSpPr>
          <p:spPr>
            <a:xfrm>
              <a:off x="0" y="692280"/>
              <a:ext cx="12191760" cy="0"/>
            </a:xfrm>
            <a:prstGeom prst="line">
              <a:avLst/>
            </a:prstGeom>
            <a:ln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478" name="Group 5"/>
            <p:cNvGrpSpPr/>
            <p:nvPr/>
          </p:nvGrpSpPr>
          <p:grpSpPr>
            <a:xfrm>
              <a:off x="325800" y="204120"/>
              <a:ext cx="365760" cy="244080"/>
              <a:chOff x="325800" y="204120"/>
              <a:chExt cx="365760" cy="244080"/>
            </a:xfrm>
          </p:grpSpPr>
          <p:sp>
            <p:nvSpPr>
              <p:cNvPr id="479" name="Line 6"/>
              <p:cNvSpPr/>
              <p:nvPr/>
            </p:nvSpPr>
            <p:spPr>
              <a:xfrm>
                <a:off x="325800" y="204120"/>
                <a:ext cx="365760" cy="0"/>
              </a:xfrm>
              <a:prstGeom prst="line">
                <a:avLst/>
              </a:prstGeom>
              <a:ln w="19080">
                <a:solidFill>
                  <a:srgbClr val="ffffff"/>
                </a:solidFill>
                <a:rou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480" name="Line 7"/>
              <p:cNvSpPr/>
              <p:nvPr/>
            </p:nvSpPr>
            <p:spPr>
              <a:xfrm>
                <a:off x="325800" y="285480"/>
                <a:ext cx="365760" cy="0"/>
              </a:xfrm>
              <a:prstGeom prst="line">
                <a:avLst/>
              </a:prstGeom>
              <a:ln w="19080">
                <a:solidFill>
                  <a:srgbClr val="ffffff"/>
                </a:solidFill>
                <a:rou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481" name="Line 8"/>
              <p:cNvSpPr/>
              <p:nvPr/>
            </p:nvSpPr>
            <p:spPr>
              <a:xfrm>
                <a:off x="325800" y="366840"/>
                <a:ext cx="365760" cy="0"/>
              </a:xfrm>
              <a:prstGeom prst="line">
                <a:avLst/>
              </a:prstGeom>
              <a:ln w="19080">
                <a:solidFill>
                  <a:srgbClr val="ffffff"/>
                </a:solidFill>
                <a:rou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482" name="Line 9"/>
              <p:cNvSpPr/>
              <p:nvPr/>
            </p:nvSpPr>
            <p:spPr>
              <a:xfrm>
                <a:off x="325800" y="448200"/>
                <a:ext cx="274320" cy="0"/>
              </a:xfrm>
              <a:prstGeom prst="line">
                <a:avLst/>
              </a:prstGeom>
              <a:ln w="19080">
                <a:solidFill>
                  <a:srgbClr val="ffffff"/>
                </a:solidFill>
                <a:rou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</p:grpSp>
        <p:sp>
          <p:nvSpPr>
            <p:cNvPr id="483" name="CustomShape 10"/>
            <p:cNvSpPr/>
            <p:nvPr/>
          </p:nvSpPr>
          <p:spPr>
            <a:xfrm>
              <a:off x="974160" y="170640"/>
              <a:ext cx="121896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bfbfbf"/>
                  </a:solidFill>
                  <a:latin typeface="Arial"/>
                  <a:ea typeface="Arial"/>
                </a:rPr>
                <a:t>Introduction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484" name="CustomShape 11"/>
            <p:cNvSpPr/>
            <p:nvPr/>
          </p:nvSpPr>
          <p:spPr>
            <a:xfrm>
              <a:off x="2327400" y="170640"/>
              <a:ext cx="207252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ffffff"/>
                  </a:solidFill>
                  <a:latin typeface="Arial"/>
                  <a:ea typeface="Arial"/>
                </a:rPr>
                <a:t>Présentation du projet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485" name="CustomShape 12"/>
            <p:cNvSpPr/>
            <p:nvPr/>
          </p:nvSpPr>
          <p:spPr>
            <a:xfrm>
              <a:off x="4640760" y="170640"/>
              <a:ext cx="209988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bfbfbf"/>
                  </a:solidFill>
                  <a:latin typeface="Arial"/>
                  <a:ea typeface="Arial"/>
                </a:rPr>
                <a:t>Analyse et Conception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486" name="CustomShape 13"/>
            <p:cNvSpPr/>
            <p:nvPr/>
          </p:nvSpPr>
          <p:spPr>
            <a:xfrm>
              <a:off x="6940440" y="170640"/>
              <a:ext cx="113220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bfbfbf"/>
                  </a:solidFill>
                  <a:latin typeface="Arial"/>
                  <a:ea typeface="Arial"/>
                </a:rPr>
                <a:t>Réalisation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487" name="CustomShape 14"/>
            <p:cNvSpPr/>
            <p:nvPr/>
          </p:nvSpPr>
          <p:spPr>
            <a:xfrm>
              <a:off x="8151120" y="170640"/>
              <a:ext cx="114876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bfbfbf"/>
                  </a:solidFill>
                  <a:latin typeface="Arial"/>
                  <a:ea typeface="Arial"/>
                </a:rPr>
                <a:t>Conclusion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488" name="Line 15"/>
            <p:cNvSpPr/>
            <p:nvPr/>
          </p:nvSpPr>
          <p:spPr>
            <a:xfrm>
              <a:off x="2395080" y="519840"/>
              <a:ext cx="1920240" cy="0"/>
            </a:xfrm>
            <a:prstGeom prst="line">
              <a:avLst/>
            </a:prstGeom>
            <a:ln>
              <a:solidFill>
                <a:srgbClr val="ffff00"/>
              </a:solidFill>
              <a:rou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</p:grpSp>
      <p:sp>
        <p:nvSpPr>
          <p:cNvPr id="489" name="CustomShape 16"/>
          <p:cNvSpPr/>
          <p:nvPr/>
        </p:nvSpPr>
        <p:spPr>
          <a:xfrm>
            <a:off x="3848040" y="2446560"/>
            <a:ext cx="6996240" cy="195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 algn="just">
              <a:lnSpc>
                <a:spcPct val="107000"/>
              </a:lnSpc>
              <a:spcAft>
                <a:spcPts val="799"/>
              </a:spcAft>
              <a:buClr>
                <a:srgbClr val="000000"/>
              </a:buClr>
              <a:buFont typeface="Arial"/>
              <a:buChar char="•"/>
            </a:pPr>
            <a:r>
              <a:rPr b="0" lang="fr-FR" sz="1600" spc="-1" strike="noStrike">
                <a:solidFill>
                  <a:srgbClr val="000000"/>
                </a:solidFill>
                <a:latin typeface="Times New Roman"/>
                <a:ea typeface="Calibri"/>
              </a:rPr>
              <a:t>Développer un site web dynamique, qui rependre aux besoins des utilisateurs, de tourisme électronique de la région Drâa Tafilalet;</a:t>
            </a:r>
            <a:endParaRPr b="0" lang="en-US" sz="1600" spc="-1" strike="noStrike">
              <a:latin typeface="Arial"/>
            </a:endParaRPr>
          </a:p>
          <a:p>
            <a:pPr marL="285840" indent="-285480" algn="just">
              <a:lnSpc>
                <a:spcPct val="107000"/>
              </a:lnSpc>
              <a:spcAft>
                <a:spcPts val="799"/>
              </a:spcAft>
              <a:buClr>
                <a:srgbClr val="000000"/>
              </a:buClr>
              <a:buFont typeface="Arial"/>
              <a:buChar char="•"/>
            </a:pPr>
            <a:r>
              <a:rPr b="0" lang="fr-FR" sz="1600" spc="-1" strike="noStrike">
                <a:solidFill>
                  <a:srgbClr val="000000"/>
                </a:solidFill>
                <a:latin typeface="Times New Roman"/>
                <a:ea typeface="Calibri"/>
              </a:rPr>
              <a:t>Permettre aux utilisateurs d’afficher les différents destinations , hôtels et restaurants;</a:t>
            </a:r>
            <a:endParaRPr b="0" lang="en-US" sz="1600" spc="-1" strike="noStrike">
              <a:latin typeface="Arial"/>
            </a:endParaRPr>
          </a:p>
          <a:p>
            <a:pPr marL="285840" indent="-285480" algn="just">
              <a:lnSpc>
                <a:spcPct val="107000"/>
              </a:lnSpc>
              <a:spcAft>
                <a:spcPts val="799"/>
              </a:spcAft>
              <a:buClr>
                <a:srgbClr val="000000"/>
              </a:buClr>
              <a:buFont typeface="Arial"/>
              <a:buChar char="•"/>
            </a:pPr>
            <a:r>
              <a:rPr b="0" lang="fr-FR" sz="1600" spc="-1" strike="noStrike">
                <a:solidFill>
                  <a:srgbClr val="000000"/>
                </a:solidFill>
                <a:latin typeface="Times New Roman"/>
                <a:ea typeface="Calibri"/>
              </a:rPr>
              <a:t>Permettre aux utilisateurs de générer des circuit touristique ou de consulter des </a:t>
            </a:r>
            <a:endParaRPr b="0" lang="en-US" sz="1600" spc="-1" strike="noStrike">
              <a:latin typeface="Arial"/>
            </a:endParaRPr>
          </a:p>
          <a:p>
            <a:pPr marL="285840" indent="-285480" algn="just">
              <a:lnSpc>
                <a:spcPct val="107000"/>
              </a:lnSpc>
              <a:spcAft>
                <a:spcPts val="799"/>
              </a:spcAft>
              <a:buClr>
                <a:srgbClr val="000000"/>
              </a:buClr>
              <a:buFont typeface="Arial"/>
              <a:buChar char="•"/>
            </a:pPr>
            <a:r>
              <a:rPr b="0" lang="fr-FR" sz="1600" spc="-1" strike="noStrike">
                <a:solidFill>
                  <a:srgbClr val="000000"/>
                </a:solidFill>
                <a:latin typeface="Times New Roman"/>
                <a:ea typeface="Calibri"/>
              </a:rPr>
              <a:t>circuits recommender.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3" dur="indefinite" restart="never" nodeType="tmRoot">
          <p:childTnLst>
            <p:seq>
              <p:cTn id="54" dur="indefinite" nodeType="mainSeq">
                <p:childTnLst>
                  <p:par>
                    <p:cTn id="55" fill="hold">
                      <p:stCondLst>
                        <p:cond delay="0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59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64" dur="500"/>
                                        <p:tgtEl>
                                          <p:spTgt spid="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69" dur="500"/>
                                        <p:tgtEl>
                                          <p:spTgt spid="4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74" dur="500"/>
                                        <p:tgtEl>
                                          <p:spTgt spid="4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CustomShape 1"/>
          <p:cNvSpPr/>
          <p:nvPr/>
        </p:nvSpPr>
        <p:spPr>
          <a:xfrm>
            <a:off x="541080" y="3198240"/>
            <a:ext cx="35629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ffffff"/>
                </a:solidFill>
                <a:latin typeface="comic"/>
                <a:ea typeface="Arial"/>
              </a:rPr>
              <a:t>Analyse et conception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491" name="Group 2"/>
          <p:cNvGrpSpPr/>
          <p:nvPr/>
        </p:nvGrpSpPr>
        <p:grpSpPr>
          <a:xfrm>
            <a:off x="0" y="170640"/>
            <a:ext cx="12191760" cy="521640"/>
            <a:chOff x="0" y="170640"/>
            <a:chExt cx="12191760" cy="521640"/>
          </a:xfrm>
        </p:grpSpPr>
        <p:sp>
          <p:nvSpPr>
            <p:cNvPr id="492" name="Line 3"/>
            <p:cNvSpPr/>
            <p:nvPr/>
          </p:nvSpPr>
          <p:spPr>
            <a:xfrm>
              <a:off x="0" y="692280"/>
              <a:ext cx="12191760" cy="0"/>
            </a:xfrm>
            <a:prstGeom prst="line">
              <a:avLst/>
            </a:prstGeom>
            <a:ln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493" name="Group 4"/>
            <p:cNvGrpSpPr/>
            <p:nvPr/>
          </p:nvGrpSpPr>
          <p:grpSpPr>
            <a:xfrm>
              <a:off x="325800" y="204120"/>
              <a:ext cx="365760" cy="244080"/>
              <a:chOff x="325800" y="204120"/>
              <a:chExt cx="365760" cy="244080"/>
            </a:xfrm>
          </p:grpSpPr>
          <p:sp>
            <p:nvSpPr>
              <p:cNvPr id="494" name="Line 5"/>
              <p:cNvSpPr/>
              <p:nvPr/>
            </p:nvSpPr>
            <p:spPr>
              <a:xfrm>
                <a:off x="325800" y="204120"/>
                <a:ext cx="365760" cy="0"/>
              </a:xfrm>
              <a:prstGeom prst="line">
                <a:avLst/>
              </a:prstGeom>
              <a:ln w="19080">
                <a:solidFill>
                  <a:srgbClr val="ffffff"/>
                </a:solidFill>
                <a:rou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495" name="Line 6"/>
              <p:cNvSpPr/>
              <p:nvPr/>
            </p:nvSpPr>
            <p:spPr>
              <a:xfrm>
                <a:off x="325800" y="285480"/>
                <a:ext cx="365760" cy="0"/>
              </a:xfrm>
              <a:prstGeom prst="line">
                <a:avLst/>
              </a:prstGeom>
              <a:ln w="19080">
                <a:solidFill>
                  <a:srgbClr val="ffffff"/>
                </a:solidFill>
                <a:rou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496" name="Line 7"/>
              <p:cNvSpPr/>
              <p:nvPr/>
            </p:nvSpPr>
            <p:spPr>
              <a:xfrm>
                <a:off x="325800" y="366840"/>
                <a:ext cx="365760" cy="0"/>
              </a:xfrm>
              <a:prstGeom prst="line">
                <a:avLst/>
              </a:prstGeom>
              <a:ln w="19080">
                <a:solidFill>
                  <a:srgbClr val="ffffff"/>
                </a:solidFill>
                <a:rou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497" name="Line 8"/>
              <p:cNvSpPr/>
              <p:nvPr/>
            </p:nvSpPr>
            <p:spPr>
              <a:xfrm>
                <a:off x="325800" y="448200"/>
                <a:ext cx="274320" cy="0"/>
              </a:xfrm>
              <a:prstGeom prst="line">
                <a:avLst/>
              </a:prstGeom>
              <a:ln w="19080">
                <a:solidFill>
                  <a:srgbClr val="ffffff"/>
                </a:solidFill>
                <a:rou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</p:grpSp>
        <p:sp>
          <p:nvSpPr>
            <p:cNvPr id="498" name="CustomShape 9"/>
            <p:cNvSpPr/>
            <p:nvPr/>
          </p:nvSpPr>
          <p:spPr>
            <a:xfrm>
              <a:off x="974160" y="170640"/>
              <a:ext cx="121896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bfbfbf"/>
                  </a:solidFill>
                  <a:latin typeface="Arial"/>
                  <a:ea typeface="Arial"/>
                </a:rPr>
                <a:t>Introduction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499" name="CustomShape 10"/>
            <p:cNvSpPr/>
            <p:nvPr/>
          </p:nvSpPr>
          <p:spPr>
            <a:xfrm>
              <a:off x="2327400" y="170640"/>
              <a:ext cx="207252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bfbfbf"/>
                  </a:solidFill>
                  <a:latin typeface="Arial"/>
                  <a:ea typeface="Arial"/>
                </a:rPr>
                <a:t>Présentation du projet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500" name="CustomShape 11"/>
            <p:cNvSpPr/>
            <p:nvPr/>
          </p:nvSpPr>
          <p:spPr>
            <a:xfrm>
              <a:off x="4640760" y="170640"/>
              <a:ext cx="209988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Analyse et Conception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501" name="CustomShape 12"/>
            <p:cNvSpPr/>
            <p:nvPr/>
          </p:nvSpPr>
          <p:spPr>
            <a:xfrm>
              <a:off x="6940440" y="170640"/>
              <a:ext cx="113220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bfbfbf"/>
                  </a:solidFill>
                  <a:latin typeface="Arial"/>
                  <a:ea typeface="Arial"/>
                </a:rPr>
                <a:t>Réalisation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502" name="CustomShape 13"/>
            <p:cNvSpPr/>
            <p:nvPr/>
          </p:nvSpPr>
          <p:spPr>
            <a:xfrm>
              <a:off x="8151120" y="170640"/>
              <a:ext cx="114876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bfbfbf"/>
                  </a:solidFill>
                  <a:latin typeface="Arial"/>
                  <a:ea typeface="Arial"/>
                </a:rPr>
                <a:t>Conclusion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503" name="Line 14"/>
            <p:cNvSpPr/>
            <p:nvPr/>
          </p:nvSpPr>
          <p:spPr>
            <a:xfrm>
              <a:off x="4731840" y="519840"/>
              <a:ext cx="1920240" cy="0"/>
            </a:xfrm>
            <a:prstGeom prst="line">
              <a:avLst/>
            </a:prstGeom>
            <a:ln>
              <a:solidFill>
                <a:srgbClr val="ffff00"/>
              </a:solidFill>
              <a:rou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</p:grpSp>
      <p:pic>
        <p:nvPicPr>
          <p:cNvPr id="504" name="Picture 6" descr=""/>
          <p:cNvPicPr/>
          <p:nvPr/>
        </p:nvPicPr>
        <p:blipFill>
          <a:blip r:embed="rId1"/>
          <a:srcRect l="0" t="0" r="0" b="13061"/>
          <a:stretch/>
        </p:blipFill>
        <p:spPr>
          <a:xfrm>
            <a:off x="4809240" y="1180800"/>
            <a:ext cx="7123680" cy="4111560"/>
          </a:xfrm>
          <a:prstGeom prst="rect">
            <a:avLst/>
          </a:prstGeom>
          <a:ln>
            <a:noFill/>
          </a:ln>
        </p:spPr>
      </p:pic>
    </p:spTree>
  </p:cSld>
  <p:transition spd="slow">
    <p:wipe dir="r"/>
  </p:transition>
  <p:timing>
    <p:tnLst>
      <p:par>
        <p:cTn id="75" dur="indefinite" restart="never" nodeType="tmRoot">
          <p:childTnLst>
            <p:seq>
              <p:cTn id="76" dur="indefinite" nodeType="mainSeq">
                <p:childTnLst>
                  <p:par>
                    <p:cTn id="77" fill="hold">
                      <p:stCondLst>
                        <p:cond delay="0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81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CustomShape 1"/>
          <p:cNvSpPr/>
          <p:nvPr/>
        </p:nvSpPr>
        <p:spPr>
          <a:xfrm>
            <a:off x="347760" y="2884680"/>
            <a:ext cx="3099600" cy="168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250000"/>
              </a:lnSpc>
            </a:pPr>
            <a:r>
              <a:rPr b="0" lang="fr-FR" sz="1400" spc="-1" strike="noStrike">
                <a:solidFill>
                  <a:srgbClr val="ffffff"/>
                </a:solidFill>
                <a:latin typeface="comic"/>
                <a:ea typeface="Arial"/>
              </a:rPr>
              <a:t>Diagramme de Cas d’Utilisation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250000"/>
              </a:lnSpc>
            </a:pPr>
            <a:r>
              <a:rPr b="0" lang="fr-FR" sz="1400" spc="-1" strike="noStrike">
                <a:solidFill>
                  <a:srgbClr val="ffffff"/>
                </a:solidFill>
                <a:latin typeface="comic"/>
                <a:ea typeface="Arial"/>
              </a:rPr>
              <a:t>du système</a:t>
            </a:r>
            <a:endParaRPr b="0" lang="en-US" sz="1400" spc="-1" strike="noStrike">
              <a:latin typeface="Arial"/>
            </a:endParaRPr>
          </a:p>
          <a:p>
            <a:pPr algn="r">
              <a:lnSpc>
                <a:spcPct val="250000"/>
              </a:lnSpc>
            </a:pPr>
            <a:endParaRPr b="0" lang="en-US" sz="1400" spc="-1" strike="noStrike">
              <a:latin typeface="Arial"/>
            </a:endParaRPr>
          </a:p>
        </p:txBody>
      </p:sp>
      <p:grpSp>
        <p:nvGrpSpPr>
          <p:cNvPr id="506" name="Group 2"/>
          <p:cNvGrpSpPr/>
          <p:nvPr/>
        </p:nvGrpSpPr>
        <p:grpSpPr>
          <a:xfrm>
            <a:off x="0" y="170640"/>
            <a:ext cx="12191760" cy="521640"/>
            <a:chOff x="0" y="170640"/>
            <a:chExt cx="12191760" cy="521640"/>
          </a:xfrm>
        </p:grpSpPr>
        <p:sp>
          <p:nvSpPr>
            <p:cNvPr id="507" name="Line 3"/>
            <p:cNvSpPr/>
            <p:nvPr/>
          </p:nvSpPr>
          <p:spPr>
            <a:xfrm>
              <a:off x="0" y="692280"/>
              <a:ext cx="12191760" cy="0"/>
            </a:xfrm>
            <a:prstGeom prst="line">
              <a:avLst/>
            </a:prstGeom>
            <a:ln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508" name="Group 4"/>
            <p:cNvGrpSpPr/>
            <p:nvPr/>
          </p:nvGrpSpPr>
          <p:grpSpPr>
            <a:xfrm>
              <a:off x="325800" y="204120"/>
              <a:ext cx="365760" cy="244080"/>
              <a:chOff x="325800" y="204120"/>
              <a:chExt cx="365760" cy="244080"/>
            </a:xfrm>
          </p:grpSpPr>
          <p:sp>
            <p:nvSpPr>
              <p:cNvPr id="509" name="Line 5"/>
              <p:cNvSpPr/>
              <p:nvPr/>
            </p:nvSpPr>
            <p:spPr>
              <a:xfrm>
                <a:off x="325800" y="204120"/>
                <a:ext cx="365760" cy="0"/>
              </a:xfrm>
              <a:prstGeom prst="line">
                <a:avLst/>
              </a:prstGeom>
              <a:ln w="19080">
                <a:solidFill>
                  <a:srgbClr val="ffffff"/>
                </a:solidFill>
                <a:rou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510" name="Line 6"/>
              <p:cNvSpPr/>
              <p:nvPr/>
            </p:nvSpPr>
            <p:spPr>
              <a:xfrm>
                <a:off x="325800" y="285480"/>
                <a:ext cx="365760" cy="0"/>
              </a:xfrm>
              <a:prstGeom prst="line">
                <a:avLst/>
              </a:prstGeom>
              <a:ln w="19080">
                <a:solidFill>
                  <a:srgbClr val="ffffff"/>
                </a:solidFill>
                <a:rou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511" name="Line 7"/>
              <p:cNvSpPr/>
              <p:nvPr/>
            </p:nvSpPr>
            <p:spPr>
              <a:xfrm>
                <a:off x="325800" y="366840"/>
                <a:ext cx="365760" cy="0"/>
              </a:xfrm>
              <a:prstGeom prst="line">
                <a:avLst/>
              </a:prstGeom>
              <a:ln w="19080">
                <a:solidFill>
                  <a:srgbClr val="ffffff"/>
                </a:solidFill>
                <a:rou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512" name="Line 8"/>
              <p:cNvSpPr/>
              <p:nvPr/>
            </p:nvSpPr>
            <p:spPr>
              <a:xfrm>
                <a:off x="325800" y="448200"/>
                <a:ext cx="274320" cy="0"/>
              </a:xfrm>
              <a:prstGeom prst="line">
                <a:avLst/>
              </a:prstGeom>
              <a:ln w="19080">
                <a:solidFill>
                  <a:srgbClr val="ffffff"/>
                </a:solidFill>
                <a:rou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</p:grpSp>
        <p:sp>
          <p:nvSpPr>
            <p:cNvPr id="513" name="CustomShape 9"/>
            <p:cNvSpPr/>
            <p:nvPr/>
          </p:nvSpPr>
          <p:spPr>
            <a:xfrm>
              <a:off x="974160" y="170640"/>
              <a:ext cx="121896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bfbfbf"/>
                  </a:solidFill>
                  <a:latin typeface="Arial"/>
                  <a:ea typeface="Arial"/>
                </a:rPr>
                <a:t>Introduction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514" name="CustomShape 10"/>
            <p:cNvSpPr/>
            <p:nvPr/>
          </p:nvSpPr>
          <p:spPr>
            <a:xfrm>
              <a:off x="2327400" y="170640"/>
              <a:ext cx="207252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bfbfbf"/>
                  </a:solidFill>
                  <a:latin typeface="Arial"/>
                  <a:ea typeface="Arial"/>
                </a:rPr>
                <a:t>Présentation du projet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515" name="CustomShape 11"/>
            <p:cNvSpPr/>
            <p:nvPr/>
          </p:nvSpPr>
          <p:spPr>
            <a:xfrm>
              <a:off x="4640760" y="170640"/>
              <a:ext cx="209988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Analyse et Conception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516" name="CustomShape 12"/>
            <p:cNvSpPr/>
            <p:nvPr/>
          </p:nvSpPr>
          <p:spPr>
            <a:xfrm>
              <a:off x="6940440" y="170640"/>
              <a:ext cx="113220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bfbfbf"/>
                  </a:solidFill>
                  <a:latin typeface="Arial"/>
                  <a:ea typeface="Arial"/>
                </a:rPr>
                <a:t>Réalisation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517" name="CustomShape 13"/>
            <p:cNvSpPr/>
            <p:nvPr/>
          </p:nvSpPr>
          <p:spPr>
            <a:xfrm>
              <a:off x="8151120" y="170640"/>
              <a:ext cx="114876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bfbfbf"/>
                  </a:solidFill>
                  <a:latin typeface="Arial"/>
                  <a:ea typeface="Arial"/>
                </a:rPr>
                <a:t>Conclusion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518" name="Line 14"/>
            <p:cNvSpPr/>
            <p:nvPr/>
          </p:nvSpPr>
          <p:spPr>
            <a:xfrm>
              <a:off x="4731840" y="519840"/>
              <a:ext cx="1920240" cy="0"/>
            </a:xfrm>
            <a:prstGeom prst="line">
              <a:avLst/>
            </a:prstGeom>
            <a:ln>
              <a:solidFill>
                <a:srgbClr val="ffff00"/>
              </a:solidFill>
              <a:rou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</p:grpSp>
      <p:sp>
        <p:nvSpPr>
          <p:cNvPr id="519" name="TextShape 15"/>
          <p:cNvSpPr txBox="1"/>
          <p:nvPr/>
        </p:nvSpPr>
        <p:spPr>
          <a:xfrm>
            <a:off x="11296440" y="6142680"/>
            <a:ext cx="894960" cy="7534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fld id="{7D70A462-7768-486D-8DD6-ABE76CF7C502}" type="slidenum">
              <a:rPr b="1" lang="en-US" sz="2140" spc="-1" strike="noStrike">
                <a:solidFill>
                  <a:srgbClr val="efefef"/>
                </a:solidFill>
                <a:latin typeface="Space Mono"/>
                <a:ea typeface="Space Mono"/>
              </a:rPr>
              <a:t>&lt;number&gt;</a:t>
            </a:fld>
            <a:endParaRPr b="0" lang="en-US" sz="2140" spc="-1" strike="noStrike">
              <a:latin typeface="Times New Roman"/>
            </a:endParaRPr>
          </a:p>
        </p:txBody>
      </p:sp>
      <p:pic>
        <p:nvPicPr>
          <p:cNvPr id="520" name="" descr=""/>
          <p:cNvPicPr/>
          <p:nvPr/>
        </p:nvPicPr>
        <p:blipFill>
          <a:blip r:embed="rId1"/>
          <a:stretch/>
        </p:blipFill>
        <p:spPr>
          <a:xfrm>
            <a:off x="5212080" y="747720"/>
            <a:ext cx="5740200" cy="5744520"/>
          </a:xfrm>
          <a:prstGeom prst="rect">
            <a:avLst/>
          </a:prstGeom>
          <a:ln>
            <a:noFill/>
          </a:ln>
        </p:spPr>
      </p:pic>
    </p:spTree>
  </p:cSld>
  <p:transition spd="slow">
    <p:wipe dir="u"/>
  </p:transition>
  <p:timing>
    <p:tnLst>
      <p:par>
        <p:cTn id="85" dur="indefinite" restart="never" nodeType="tmRoot">
          <p:childTnLst>
            <p:seq>
              <p:cTn id="86" dur="indefinite" nodeType="mainSeq"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91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CustomShape 1"/>
          <p:cNvSpPr/>
          <p:nvPr/>
        </p:nvSpPr>
        <p:spPr>
          <a:xfrm>
            <a:off x="131760" y="3244320"/>
            <a:ext cx="32317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ffffff"/>
                </a:solidFill>
                <a:latin typeface="comic"/>
                <a:ea typeface="Arial"/>
              </a:rPr>
              <a:t>Diagramme de classe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522" name="Group 2"/>
          <p:cNvGrpSpPr/>
          <p:nvPr/>
        </p:nvGrpSpPr>
        <p:grpSpPr>
          <a:xfrm>
            <a:off x="0" y="170640"/>
            <a:ext cx="12191760" cy="521640"/>
            <a:chOff x="0" y="170640"/>
            <a:chExt cx="12191760" cy="521640"/>
          </a:xfrm>
        </p:grpSpPr>
        <p:sp>
          <p:nvSpPr>
            <p:cNvPr id="523" name="Line 3"/>
            <p:cNvSpPr/>
            <p:nvPr/>
          </p:nvSpPr>
          <p:spPr>
            <a:xfrm>
              <a:off x="0" y="692280"/>
              <a:ext cx="12191760" cy="0"/>
            </a:xfrm>
            <a:prstGeom prst="line">
              <a:avLst/>
            </a:prstGeom>
            <a:ln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524" name="Group 4"/>
            <p:cNvGrpSpPr/>
            <p:nvPr/>
          </p:nvGrpSpPr>
          <p:grpSpPr>
            <a:xfrm>
              <a:off x="325800" y="204120"/>
              <a:ext cx="365760" cy="244080"/>
              <a:chOff x="325800" y="204120"/>
              <a:chExt cx="365760" cy="244080"/>
            </a:xfrm>
          </p:grpSpPr>
          <p:sp>
            <p:nvSpPr>
              <p:cNvPr id="525" name="Line 5"/>
              <p:cNvSpPr/>
              <p:nvPr/>
            </p:nvSpPr>
            <p:spPr>
              <a:xfrm>
                <a:off x="325800" y="204120"/>
                <a:ext cx="365760" cy="0"/>
              </a:xfrm>
              <a:prstGeom prst="line">
                <a:avLst/>
              </a:prstGeom>
              <a:ln w="19080">
                <a:solidFill>
                  <a:srgbClr val="ffffff"/>
                </a:solidFill>
                <a:rou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526" name="Line 6"/>
              <p:cNvSpPr/>
              <p:nvPr/>
            </p:nvSpPr>
            <p:spPr>
              <a:xfrm>
                <a:off x="325800" y="285480"/>
                <a:ext cx="365760" cy="0"/>
              </a:xfrm>
              <a:prstGeom prst="line">
                <a:avLst/>
              </a:prstGeom>
              <a:ln w="19080">
                <a:solidFill>
                  <a:srgbClr val="ffffff"/>
                </a:solidFill>
                <a:rou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527" name="Line 7"/>
              <p:cNvSpPr/>
              <p:nvPr/>
            </p:nvSpPr>
            <p:spPr>
              <a:xfrm>
                <a:off x="325800" y="366840"/>
                <a:ext cx="365760" cy="0"/>
              </a:xfrm>
              <a:prstGeom prst="line">
                <a:avLst/>
              </a:prstGeom>
              <a:ln w="19080">
                <a:solidFill>
                  <a:srgbClr val="ffffff"/>
                </a:solidFill>
                <a:rou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528" name="Line 8"/>
              <p:cNvSpPr/>
              <p:nvPr/>
            </p:nvSpPr>
            <p:spPr>
              <a:xfrm>
                <a:off x="325800" y="448200"/>
                <a:ext cx="274320" cy="0"/>
              </a:xfrm>
              <a:prstGeom prst="line">
                <a:avLst/>
              </a:prstGeom>
              <a:ln w="19080">
                <a:solidFill>
                  <a:srgbClr val="ffffff"/>
                </a:solidFill>
                <a:rou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</p:grpSp>
        <p:sp>
          <p:nvSpPr>
            <p:cNvPr id="529" name="CustomShape 9"/>
            <p:cNvSpPr/>
            <p:nvPr/>
          </p:nvSpPr>
          <p:spPr>
            <a:xfrm>
              <a:off x="974160" y="170640"/>
              <a:ext cx="121896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bfbfbf"/>
                  </a:solidFill>
                  <a:latin typeface="Arial"/>
                  <a:ea typeface="Arial"/>
                </a:rPr>
                <a:t>Introduction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530" name="CustomShape 10"/>
            <p:cNvSpPr/>
            <p:nvPr/>
          </p:nvSpPr>
          <p:spPr>
            <a:xfrm>
              <a:off x="2327400" y="170640"/>
              <a:ext cx="207252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bfbfbf"/>
                  </a:solidFill>
                  <a:latin typeface="Arial"/>
                  <a:ea typeface="Arial"/>
                </a:rPr>
                <a:t>Présentation du projet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531" name="CustomShape 11"/>
            <p:cNvSpPr/>
            <p:nvPr/>
          </p:nvSpPr>
          <p:spPr>
            <a:xfrm>
              <a:off x="4640760" y="170640"/>
              <a:ext cx="209988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Analyse et Conception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532" name="CustomShape 12"/>
            <p:cNvSpPr/>
            <p:nvPr/>
          </p:nvSpPr>
          <p:spPr>
            <a:xfrm>
              <a:off x="6940440" y="170640"/>
              <a:ext cx="113220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bfbfbf"/>
                  </a:solidFill>
                  <a:latin typeface="Arial"/>
                  <a:ea typeface="Arial"/>
                </a:rPr>
                <a:t>Réalisation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533" name="CustomShape 13"/>
            <p:cNvSpPr/>
            <p:nvPr/>
          </p:nvSpPr>
          <p:spPr>
            <a:xfrm>
              <a:off x="8151120" y="170640"/>
              <a:ext cx="114876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bfbfbf"/>
                  </a:solidFill>
                  <a:latin typeface="Arial"/>
                  <a:ea typeface="Arial"/>
                </a:rPr>
                <a:t>Conclusion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534" name="Line 14"/>
            <p:cNvSpPr/>
            <p:nvPr/>
          </p:nvSpPr>
          <p:spPr>
            <a:xfrm>
              <a:off x="4731840" y="519840"/>
              <a:ext cx="1920240" cy="0"/>
            </a:xfrm>
            <a:prstGeom prst="line">
              <a:avLst/>
            </a:prstGeom>
            <a:ln>
              <a:solidFill>
                <a:srgbClr val="ffff00"/>
              </a:solidFill>
              <a:rou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</p:grpSp>
      <p:sp>
        <p:nvSpPr>
          <p:cNvPr id="535" name="TextShape 15"/>
          <p:cNvSpPr txBox="1"/>
          <p:nvPr/>
        </p:nvSpPr>
        <p:spPr>
          <a:xfrm>
            <a:off x="11296440" y="6142680"/>
            <a:ext cx="894960" cy="7534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fld id="{CF1A9B97-5810-4AC7-84BD-7E1C89D73C23}" type="slidenum">
              <a:rPr b="0" lang="en-US" sz="2670" spc="-1" strike="noStrike">
                <a:solidFill>
                  <a:srgbClr val="efefef"/>
                </a:solidFill>
                <a:latin typeface="Space Mono"/>
                <a:ea typeface="Space Mono"/>
              </a:rPr>
              <a:t>&lt;number&gt;</a:t>
            </a:fld>
            <a:endParaRPr b="0" lang="en-US" sz="2670" spc="-1" strike="noStrike">
              <a:latin typeface="Times New Roman"/>
            </a:endParaRPr>
          </a:p>
        </p:txBody>
      </p:sp>
      <p:pic>
        <p:nvPicPr>
          <p:cNvPr id="536" name="" descr=""/>
          <p:cNvPicPr/>
          <p:nvPr/>
        </p:nvPicPr>
        <p:blipFill>
          <a:blip r:embed="rId1"/>
          <a:stretch/>
        </p:blipFill>
        <p:spPr>
          <a:xfrm>
            <a:off x="4439160" y="822960"/>
            <a:ext cx="5985000" cy="5963400"/>
          </a:xfrm>
          <a:prstGeom prst="rect">
            <a:avLst/>
          </a:prstGeom>
          <a:ln>
            <a:noFill/>
          </a:ln>
        </p:spPr>
      </p:pic>
    </p:spTree>
  </p:cSld>
  <p:transition spd="slow">
    <p:wipe dir="u"/>
  </p:transition>
  <p:timing>
    <p:tnLst>
      <p:par>
        <p:cTn id="92" dur="indefinite" restart="never" nodeType="tmRoot">
          <p:childTnLst>
            <p:seq>
              <p:cTn id="93" dur="indefinite" nodeType="mainSeq">
                <p:childTnLst>
                  <p:par>
                    <p:cTn id="94" fill="hold">
                      <p:stCondLst>
                        <p:cond delay="0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98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CustomShape 1"/>
          <p:cNvSpPr/>
          <p:nvPr/>
        </p:nvSpPr>
        <p:spPr>
          <a:xfrm>
            <a:off x="559800" y="3027960"/>
            <a:ext cx="2598840" cy="9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ffffff"/>
                </a:solidFill>
                <a:latin typeface="comic"/>
                <a:ea typeface="Arial"/>
              </a:rPr>
              <a:t>Diagramme de séquence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ffffff"/>
                </a:solidFill>
                <a:latin typeface="Andalus"/>
                <a:ea typeface="Arial"/>
              </a:rPr>
              <a:t>« s’authentifier pour l’admin »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538" name="Picture 1" descr=""/>
          <p:cNvPicPr/>
          <p:nvPr/>
        </p:nvPicPr>
        <p:blipFill>
          <a:blip r:embed="rId1"/>
          <a:stretch/>
        </p:blipFill>
        <p:spPr>
          <a:xfrm>
            <a:off x="4732200" y="1276920"/>
            <a:ext cx="6782040" cy="5295960"/>
          </a:xfrm>
          <a:prstGeom prst="rect">
            <a:avLst/>
          </a:prstGeom>
          <a:ln>
            <a:noFill/>
          </a:ln>
        </p:spPr>
      </p:pic>
      <p:grpSp>
        <p:nvGrpSpPr>
          <p:cNvPr id="539" name="Group 2"/>
          <p:cNvGrpSpPr/>
          <p:nvPr/>
        </p:nvGrpSpPr>
        <p:grpSpPr>
          <a:xfrm>
            <a:off x="0" y="170640"/>
            <a:ext cx="12191760" cy="521640"/>
            <a:chOff x="0" y="170640"/>
            <a:chExt cx="12191760" cy="521640"/>
          </a:xfrm>
        </p:grpSpPr>
        <p:sp>
          <p:nvSpPr>
            <p:cNvPr id="540" name="Line 3"/>
            <p:cNvSpPr/>
            <p:nvPr/>
          </p:nvSpPr>
          <p:spPr>
            <a:xfrm>
              <a:off x="0" y="692280"/>
              <a:ext cx="12191760" cy="0"/>
            </a:xfrm>
            <a:prstGeom prst="line">
              <a:avLst/>
            </a:prstGeom>
            <a:ln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541" name="Group 4"/>
            <p:cNvGrpSpPr/>
            <p:nvPr/>
          </p:nvGrpSpPr>
          <p:grpSpPr>
            <a:xfrm>
              <a:off x="325800" y="204120"/>
              <a:ext cx="365760" cy="244080"/>
              <a:chOff x="325800" y="204120"/>
              <a:chExt cx="365760" cy="244080"/>
            </a:xfrm>
          </p:grpSpPr>
          <p:sp>
            <p:nvSpPr>
              <p:cNvPr id="542" name="Line 5"/>
              <p:cNvSpPr/>
              <p:nvPr/>
            </p:nvSpPr>
            <p:spPr>
              <a:xfrm>
                <a:off x="325800" y="204120"/>
                <a:ext cx="365760" cy="0"/>
              </a:xfrm>
              <a:prstGeom prst="line">
                <a:avLst/>
              </a:prstGeom>
              <a:ln w="19080">
                <a:solidFill>
                  <a:srgbClr val="ffffff"/>
                </a:solidFill>
                <a:rou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543" name="Line 6"/>
              <p:cNvSpPr/>
              <p:nvPr/>
            </p:nvSpPr>
            <p:spPr>
              <a:xfrm>
                <a:off x="325800" y="285480"/>
                <a:ext cx="365760" cy="0"/>
              </a:xfrm>
              <a:prstGeom prst="line">
                <a:avLst/>
              </a:prstGeom>
              <a:ln w="19080">
                <a:solidFill>
                  <a:srgbClr val="ffffff"/>
                </a:solidFill>
                <a:rou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544" name="Line 7"/>
              <p:cNvSpPr/>
              <p:nvPr/>
            </p:nvSpPr>
            <p:spPr>
              <a:xfrm>
                <a:off x="325800" y="366840"/>
                <a:ext cx="365760" cy="0"/>
              </a:xfrm>
              <a:prstGeom prst="line">
                <a:avLst/>
              </a:prstGeom>
              <a:ln w="19080">
                <a:solidFill>
                  <a:srgbClr val="ffffff"/>
                </a:solidFill>
                <a:rou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545" name="Line 8"/>
              <p:cNvSpPr/>
              <p:nvPr/>
            </p:nvSpPr>
            <p:spPr>
              <a:xfrm>
                <a:off x="325800" y="448200"/>
                <a:ext cx="274320" cy="0"/>
              </a:xfrm>
              <a:prstGeom prst="line">
                <a:avLst/>
              </a:prstGeom>
              <a:ln w="19080">
                <a:solidFill>
                  <a:srgbClr val="ffffff"/>
                </a:solidFill>
                <a:rou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</p:grpSp>
        <p:sp>
          <p:nvSpPr>
            <p:cNvPr id="546" name="CustomShape 9"/>
            <p:cNvSpPr/>
            <p:nvPr/>
          </p:nvSpPr>
          <p:spPr>
            <a:xfrm>
              <a:off x="974160" y="170640"/>
              <a:ext cx="121896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bfbfbf"/>
                  </a:solidFill>
                  <a:latin typeface="Arial"/>
                  <a:ea typeface="Arial"/>
                </a:rPr>
                <a:t>Introduction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547" name="CustomShape 10"/>
            <p:cNvSpPr/>
            <p:nvPr/>
          </p:nvSpPr>
          <p:spPr>
            <a:xfrm>
              <a:off x="2327400" y="170640"/>
              <a:ext cx="207252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bfbfbf"/>
                  </a:solidFill>
                  <a:latin typeface="Arial"/>
                  <a:ea typeface="Arial"/>
                </a:rPr>
                <a:t>Présentation du projet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548" name="CustomShape 11"/>
            <p:cNvSpPr/>
            <p:nvPr/>
          </p:nvSpPr>
          <p:spPr>
            <a:xfrm>
              <a:off x="4640760" y="170640"/>
              <a:ext cx="209988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Analyse et Conception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549" name="CustomShape 12"/>
            <p:cNvSpPr/>
            <p:nvPr/>
          </p:nvSpPr>
          <p:spPr>
            <a:xfrm>
              <a:off x="6940440" y="170640"/>
              <a:ext cx="113220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bfbfbf"/>
                  </a:solidFill>
                  <a:latin typeface="Arial"/>
                  <a:ea typeface="Arial"/>
                </a:rPr>
                <a:t>Réalisation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550" name="CustomShape 13"/>
            <p:cNvSpPr/>
            <p:nvPr/>
          </p:nvSpPr>
          <p:spPr>
            <a:xfrm>
              <a:off x="8151120" y="170640"/>
              <a:ext cx="114876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bfbfbf"/>
                  </a:solidFill>
                  <a:latin typeface="Arial"/>
                  <a:ea typeface="Arial"/>
                </a:rPr>
                <a:t>Conclusion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551" name="Line 14"/>
            <p:cNvSpPr/>
            <p:nvPr/>
          </p:nvSpPr>
          <p:spPr>
            <a:xfrm>
              <a:off x="4731840" y="519840"/>
              <a:ext cx="1920240" cy="0"/>
            </a:xfrm>
            <a:prstGeom prst="line">
              <a:avLst/>
            </a:prstGeom>
            <a:ln>
              <a:solidFill>
                <a:srgbClr val="ffff00"/>
              </a:solidFill>
              <a:rou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</p:grpSp>
      <p:sp>
        <p:nvSpPr>
          <p:cNvPr id="552" name="TextShape 15"/>
          <p:cNvSpPr txBox="1"/>
          <p:nvPr/>
        </p:nvSpPr>
        <p:spPr>
          <a:xfrm>
            <a:off x="11296440" y="6142680"/>
            <a:ext cx="894960" cy="7534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fld id="{99FFEA4C-83F5-4173-8BAF-63F235449803}" type="slidenum">
              <a:rPr b="1" lang="en-US" sz="2140" spc="-1" strike="noStrike">
                <a:solidFill>
                  <a:srgbClr val="efefef"/>
                </a:solidFill>
                <a:latin typeface="Space Mono"/>
                <a:ea typeface="Space Mono"/>
              </a:rPr>
              <a:t>&lt;number&gt;</a:t>
            </a:fld>
            <a:endParaRPr b="0" lang="en-US" sz="2140" spc="-1" strike="noStrike">
              <a:latin typeface="Times New Roman"/>
            </a:endParaRPr>
          </a:p>
        </p:txBody>
      </p:sp>
      <p:grpSp>
        <p:nvGrpSpPr>
          <p:cNvPr id="553" name="Group 16"/>
          <p:cNvGrpSpPr/>
          <p:nvPr/>
        </p:nvGrpSpPr>
        <p:grpSpPr>
          <a:xfrm>
            <a:off x="4732560" y="1126800"/>
            <a:ext cx="3906000" cy="255600"/>
            <a:chOff x="4732560" y="1126800"/>
            <a:chExt cx="3906000" cy="255600"/>
          </a:xfrm>
        </p:grpSpPr>
        <p:sp>
          <p:nvSpPr>
            <p:cNvPr id="554" name="CustomShape 17"/>
            <p:cNvSpPr/>
            <p:nvPr/>
          </p:nvSpPr>
          <p:spPr>
            <a:xfrm rot="10800000">
              <a:off x="4732560" y="1168200"/>
              <a:ext cx="3906000" cy="192960"/>
            </a:xfrm>
            <a:prstGeom prst="snipRound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5" name="CustomShape 18"/>
            <p:cNvSpPr/>
            <p:nvPr/>
          </p:nvSpPr>
          <p:spPr>
            <a:xfrm>
              <a:off x="4808160" y="1126800"/>
              <a:ext cx="3698640" cy="255600"/>
            </a:xfrm>
            <a:prstGeom prst="rect">
              <a:avLst/>
            </a:prstGeom>
            <a:noFill/>
            <a:ln w="648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>
              <a:noAutofit/>
            </a:bodyPr>
            <a:p>
              <a:pPr algn="just">
                <a:lnSpc>
                  <a:spcPct val="107000"/>
                </a:lnSpc>
                <a:spcAft>
                  <a:spcPts val="799"/>
                </a:spcAft>
                <a:tabLst>
                  <a:tab algn="l" pos="0"/>
                </a:tabLst>
              </a:pPr>
              <a:r>
                <a:rPr b="1" lang="fr-FR" sz="10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Sd : </a:t>
              </a:r>
              <a:r>
                <a:rPr b="0" lang="fr-FR" sz="10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SequenceD « s’authentifier »</a:t>
              </a:r>
              <a:endParaRPr b="0" lang="en-US" sz="1000" spc="-1" strike="noStrike">
                <a:latin typeface="Arial"/>
              </a:endParaRPr>
            </a:p>
          </p:txBody>
        </p:sp>
      </p:grpSp>
    </p:spTree>
  </p:cSld>
  <p:transition spd="slow">
    <p:wipe dir="u"/>
  </p:transition>
  <p:timing>
    <p:tnLst>
      <p:par>
        <p:cTn id="99" dur="indefinite" restart="never" nodeType="tmRoot">
          <p:childTnLst>
            <p:seq>
              <p:cTn id="100" dur="indefinite" nodeType="mainSeq">
                <p:childTnLst>
                  <p:par>
                    <p:cTn id="101" fill="hold">
                      <p:stCondLst>
                        <p:cond delay="0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05"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8"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fefef"/>
      </a:dk2>
      <a:lt2>
        <a:srgbClr val="43434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fefef"/>
      </a:dk2>
      <a:lt2>
        <a:srgbClr val="43434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fefef"/>
      </a:dk2>
      <a:lt2>
        <a:srgbClr val="43434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fefef"/>
      </a:dk2>
      <a:lt2>
        <a:srgbClr val="43434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fefef"/>
      </a:dk2>
      <a:lt2>
        <a:srgbClr val="43434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fefef"/>
      </a:dk2>
      <a:lt2>
        <a:srgbClr val="43434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fefef"/>
      </a:dk2>
      <a:lt2>
        <a:srgbClr val="43434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fefef"/>
      </a:dk2>
      <a:lt2>
        <a:srgbClr val="43434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fefef"/>
      </a:dk2>
      <a:lt2>
        <a:srgbClr val="43434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1305</TotalTime>
  <Application>LibreOffice/6.4.7.2$Linux_X86_64 LibreOffice_project/40$Build-2</Application>
  <Words>626</Words>
  <Paragraphs>221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2022-06-30T15:23:19Z</dcterms:created>
  <dc:creator>Ismail ZAHIR</dc:creator>
  <dc:description/>
  <dc:language>en-US</dc:language>
  <cp:lastModifiedBy/>
  <dcterms:modified xsi:type="dcterms:W3CDTF">2023-06-20T18:19:34Z</dcterms:modified>
  <cp:revision>25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26</vt:i4>
  </property>
</Properties>
</file>