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C38"/>
    <a:srgbClr val="09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32"/>
  </p:normalViewPr>
  <p:slideViewPr>
    <p:cSldViewPr snapToGrid="0" snapToObjects="1">
      <p:cViewPr varScale="1">
        <p:scale>
          <a:sx n="94" d="100"/>
          <a:sy n="94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7B58E-1AC6-A245-985C-741B728988D0}" type="doc">
      <dgm:prSet loTypeId="urn:microsoft.com/office/officeart/2005/8/layout/balanc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4285C3-025B-2A44-91CD-620C9299AFD0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C24B9E22-0812-A549-9B5E-7CACCD6C922E}" type="parTrans" cxnId="{C9FB64C8-F0D5-1E40-B7EA-83C8A9D8734F}">
      <dgm:prSet/>
      <dgm:spPr/>
      <dgm:t>
        <a:bodyPr/>
        <a:lstStyle/>
        <a:p>
          <a:endParaRPr lang="en-US"/>
        </a:p>
      </dgm:t>
    </dgm:pt>
    <dgm:pt modelId="{4F4DB8F1-EB96-6543-BB8B-3CDEF16A8BC6}" type="sibTrans" cxnId="{C9FB64C8-F0D5-1E40-B7EA-83C8A9D8734F}">
      <dgm:prSet/>
      <dgm:spPr/>
      <dgm:t>
        <a:bodyPr/>
        <a:lstStyle/>
        <a:p>
          <a:endParaRPr lang="en-US"/>
        </a:p>
      </dgm:t>
    </dgm:pt>
    <dgm:pt modelId="{D6DBD218-5E1C-6A45-993D-93E1A0D9D387}">
      <dgm:prSet phldrT="[Text]"/>
      <dgm:spPr/>
      <dgm:t>
        <a:bodyPr/>
        <a:lstStyle/>
        <a:p>
          <a:r>
            <a:rPr lang="en-US" dirty="0" smtClean="0"/>
            <a:t>Speed</a:t>
          </a:r>
          <a:r>
            <a:rPr lang="en-US" baseline="0" dirty="0" smtClean="0"/>
            <a:t> of coding</a:t>
          </a:r>
          <a:endParaRPr lang="en-US" dirty="0"/>
        </a:p>
      </dgm:t>
    </dgm:pt>
    <dgm:pt modelId="{F33DACE8-27A2-8944-AF65-259D808993A9}" type="parTrans" cxnId="{A6BF62A9-8DE2-AA4E-9F33-4AF7545285C1}">
      <dgm:prSet/>
      <dgm:spPr/>
      <dgm:t>
        <a:bodyPr/>
        <a:lstStyle/>
        <a:p>
          <a:endParaRPr lang="en-US"/>
        </a:p>
      </dgm:t>
    </dgm:pt>
    <dgm:pt modelId="{92ABBB94-4CA6-CD4C-BFE1-BC864C1FE2FC}" type="sibTrans" cxnId="{A6BF62A9-8DE2-AA4E-9F33-4AF7545285C1}">
      <dgm:prSet/>
      <dgm:spPr/>
      <dgm:t>
        <a:bodyPr/>
        <a:lstStyle/>
        <a:p>
          <a:endParaRPr lang="en-US"/>
        </a:p>
      </dgm:t>
    </dgm:pt>
    <dgm:pt modelId="{4EAE6524-5D90-8442-B7CF-0B7C7DE7EC12}">
      <dgm:prSet phldrT="[Text]"/>
      <dgm:spPr/>
      <dgm:t>
        <a:bodyPr/>
        <a:lstStyle/>
        <a:p>
          <a:r>
            <a:rPr lang="en-US" dirty="0" smtClean="0"/>
            <a:t>JS</a:t>
          </a:r>
          <a:endParaRPr lang="en-US" dirty="0"/>
        </a:p>
      </dgm:t>
    </dgm:pt>
    <dgm:pt modelId="{583965B5-6E82-A945-9595-6C663037DFE9}" type="parTrans" cxnId="{E9AD10D9-FB16-8742-98D4-A8B248357831}">
      <dgm:prSet/>
      <dgm:spPr/>
      <dgm:t>
        <a:bodyPr/>
        <a:lstStyle/>
        <a:p>
          <a:endParaRPr lang="en-US"/>
        </a:p>
      </dgm:t>
    </dgm:pt>
    <dgm:pt modelId="{3ED64E98-2428-0543-BF22-DFE7011F9023}" type="sibTrans" cxnId="{E9AD10D9-FB16-8742-98D4-A8B248357831}">
      <dgm:prSet/>
      <dgm:spPr/>
      <dgm:t>
        <a:bodyPr/>
        <a:lstStyle/>
        <a:p>
          <a:endParaRPr lang="en-US"/>
        </a:p>
      </dgm:t>
    </dgm:pt>
    <dgm:pt modelId="{B7E096D7-0492-D345-A666-9FDCCAF72352}">
      <dgm:prSet phldrT="[Text]"/>
      <dgm:spPr/>
      <dgm:t>
        <a:bodyPr/>
        <a:lstStyle/>
        <a:p>
          <a:r>
            <a:rPr lang="en-US" dirty="0" smtClean="0"/>
            <a:t>Speed</a:t>
          </a:r>
          <a:r>
            <a:rPr lang="en-US" baseline="0" dirty="0" smtClean="0"/>
            <a:t> </a:t>
          </a:r>
          <a:r>
            <a:rPr lang="en-US" dirty="0" smtClean="0"/>
            <a:t>of execution </a:t>
          </a:r>
          <a:endParaRPr lang="en-US" dirty="0"/>
        </a:p>
      </dgm:t>
    </dgm:pt>
    <dgm:pt modelId="{8A453955-D89F-1240-BCDE-279D5AACCE36}" type="parTrans" cxnId="{04F34DD4-B99C-574D-8E79-07002B83E4DF}">
      <dgm:prSet/>
      <dgm:spPr/>
      <dgm:t>
        <a:bodyPr/>
        <a:lstStyle/>
        <a:p>
          <a:endParaRPr lang="en-US"/>
        </a:p>
      </dgm:t>
    </dgm:pt>
    <dgm:pt modelId="{0512A685-A8EA-124F-A3DE-1540EF3CC2FE}" type="sibTrans" cxnId="{04F34DD4-B99C-574D-8E79-07002B83E4DF}">
      <dgm:prSet/>
      <dgm:spPr/>
      <dgm:t>
        <a:bodyPr/>
        <a:lstStyle/>
        <a:p>
          <a:endParaRPr lang="en-US"/>
        </a:p>
      </dgm:t>
    </dgm:pt>
    <dgm:pt modelId="{B6496E62-F42B-DD4D-8880-00692AECECB8}">
      <dgm:prSet phldrT="[Text]"/>
      <dgm:spPr/>
      <dgm:t>
        <a:bodyPr/>
        <a:lstStyle/>
        <a:p>
          <a:r>
            <a:rPr lang="en-US" dirty="0" smtClean="0"/>
            <a:t>Modern features</a:t>
          </a:r>
          <a:endParaRPr lang="en-US" dirty="0"/>
        </a:p>
      </dgm:t>
    </dgm:pt>
    <dgm:pt modelId="{883C743D-5E17-C749-A2E7-5872E9183846}" type="sibTrans" cxnId="{D4258012-9D9B-9645-AFB4-F6080A2C5652}">
      <dgm:prSet/>
      <dgm:spPr/>
      <dgm:t>
        <a:bodyPr/>
        <a:lstStyle/>
        <a:p>
          <a:endParaRPr lang="en-US"/>
        </a:p>
      </dgm:t>
    </dgm:pt>
    <dgm:pt modelId="{B10F3F62-EAB0-9A49-B903-462BC5442B56}" type="parTrans" cxnId="{D4258012-9D9B-9645-AFB4-F6080A2C5652}">
      <dgm:prSet/>
      <dgm:spPr/>
      <dgm:t>
        <a:bodyPr/>
        <a:lstStyle/>
        <a:p>
          <a:endParaRPr lang="en-US"/>
        </a:p>
      </dgm:t>
    </dgm:pt>
    <dgm:pt modelId="{2F16F7C0-F8BC-D944-B097-4F0FE629993F}">
      <dgm:prSet phldrT="[Text]"/>
      <dgm:spPr/>
      <dgm:t>
        <a:bodyPr/>
        <a:lstStyle/>
        <a:p>
          <a:r>
            <a:rPr lang="en-US" dirty="0" smtClean="0"/>
            <a:t>Complexity of closure and more</a:t>
          </a:r>
          <a:endParaRPr lang="en-US" dirty="0"/>
        </a:p>
      </dgm:t>
    </dgm:pt>
    <dgm:pt modelId="{90FF5102-110E-3E46-AAC4-3990CBD92047}" type="sibTrans" cxnId="{70ED7D3C-302F-A848-A58A-EAC7699CD8B9}">
      <dgm:prSet/>
      <dgm:spPr/>
      <dgm:t>
        <a:bodyPr/>
        <a:lstStyle/>
        <a:p>
          <a:endParaRPr lang="en-US"/>
        </a:p>
      </dgm:t>
    </dgm:pt>
    <dgm:pt modelId="{CD628363-B7F8-C345-8C5A-9549D9BC8730}" type="parTrans" cxnId="{70ED7D3C-302F-A848-A58A-EAC7699CD8B9}">
      <dgm:prSet/>
      <dgm:spPr/>
      <dgm:t>
        <a:bodyPr/>
        <a:lstStyle/>
        <a:p>
          <a:endParaRPr lang="en-US"/>
        </a:p>
      </dgm:t>
    </dgm:pt>
    <dgm:pt modelId="{E61214BB-1BE3-654B-9A98-554241EF4B20}">
      <dgm:prSet phldrT="[Text]" phldr="1"/>
      <dgm:spPr/>
      <dgm:t>
        <a:bodyPr/>
        <a:lstStyle/>
        <a:p>
          <a:endParaRPr lang="en-US"/>
        </a:p>
      </dgm:t>
    </dgm:pt>
    <dgm:pt modelId="{8D5240E0-3688-D945-B481-ACE3030289F8}" type="parTrans" cxnId="{FC103745-61EA-E047-8CB1-99767C29AB11}">
      <dgm:prSet/>
      <dgm:spPr/>
      <dgm:t>
        <a:bodyPr/>
        <a:lstStyle/>
        <a:p>
          <a:endParaRPr lang="en-US"/>
        </a:p>
      </dgm:t>
    </dgm:pt>
    <dgm:pt modelId="{C3BA8BD9-4CF0-BE4A-A1AB-064BDB54A03E}" type="sibTrans" cxnId="{FC103745-61EA-E047-8CB1-99767C29AB11}">
      <dgm:prSet/>
      <dgm:spPr/>
      <dgm:t>
        <a:bodyPr/>
        <a:lstStyle/>
        <a:p>
          <a:endParaRPr lang="en-US"/>
        </a:p>
      </dgm:t>
    </dgm:pt>
    <dgm:pt modelId="{822715C4-57CF-2F42-9219-A0A6662AC279}">
      <dgm:prSet phldrT="[Text]"/>
      <dgm:spPr/>
      <dgm:t>
        <a:bodyPr/>
        <a:lstStyle/>
        <a:p>
          <a:r>
            <a:rPr lang="en-US" dirty="0" smtClean="0"/>
            <a:t>Separate</a:t>
          </a:r>
          <a:r>
            <a:rPr lang="en-US" baseline="0" dirty="0" smtClean="0"/>
            <a:t> concerns</a:t>
          </a:r>
          <a:endParaRPr lang="en-US" dirty="0"/>
        </a:p>
      </dgm:t>
    </dgm:pt>
    <dgm:pt modelId="{633E6DEA-4CC0-6243-90B1-4E2CD3F66806}" type="parTrans" cxnId="{15CA286D-D971-8A41-8700-836E20C93DE8}">
      <dgm:prSet/>
      <dgm:spPr/>
      <dgm:t>
        <a:bodyPr/>
        <a:lstStyle/>
        <a:p>
          <a:endParaRPr lang="en-US"/>
        </a:p>
      </dgm:t>
    </dgm:pt>
    <dgm:pt modelId="{A56CD0AF-9934-9E4A-8CE1-2E718FC527E8}" type="sibTrans" cxnId="{15CA286D-D971-8A41-8700-836E20C93DE8}">
      <dgm:prSet/>
      <dgm:spPr/>
      <dgm:t>
        <a:bodyPr/>
        <a:lstStyle/>
        <a:p>
          <a:endParaRPr lang="en-US"/>
        </a:p>
      </dgm:t>
    </dgm:pt>
    <dgm:pt modelId="{4F8FE112-66BD-1F46-A1C0-CC915ECA7C4A}">
      <dgm:prSet phldrT="[Text]"/>
      <dgm:spPr/>
      <dgm:t>
        <a:bodyPr/>
        <a:lstStyle/>
        <a:p>
          <a:r>
            <a:rPr lang="en-US" dirty="0" smtClean="0"/>
            <a:t>Simplicity</a:t>
          </a:r>
          <a:endParaRPr lang="en-US" dirty="0"/>
        </a:p>
      </dgm:t>
    </dgm:pt>
    <dgm:pt modelId="{281F4FA2-BCA9-F946-B9BB-6EEC24DAE577}" type="parTrans" cxnId="{B9147F05-75F2-064C-A512-D04DF0C9ADEB}">
      <dgm:prSet/>
      <dgm:spPr/>
      <dgm:t>
        <a:bodyPr/>
        <a:lstStyle/>
        <a:p>
          <a:endParaRPr lang="en-US"/>
        </a:p>
      </dgm:t>
    </dgm:pt>
    <dgm:pt modelId="{DA8E2829-A1BD-D246-B801-D75ABC515E91}" type="sibTrans" cxnId="{B9147F05-75F2-064C-A512-D04DF0C9ADEB}">
      <dgm:prSet/>
      <dgm:spPr/>
      <dgm:t>
        <a:bodyPr/>
        <a:lstStyle/>
        <a:p>
          <a:endParaRPr lang="en-US"/>
        </a:p>
      </dgm:t>
    </dgm:pt>
    <dgm:pt modelId="{A4DA47DC-FD6A-BE45-9C02-0CEF44BF99F0}">
      <dgm:prSet phldrT="[Text]"/>
      <dgm:spPr/>
      <dgm:t>
        <a:bodyPr/>
        <a:lstStyle/>
        <a:p>
          <a:r>
            <a:rPr lang="en-US" dirty="0" smtClean="0"/>
            <a:t>Mixing</a:t>
          </a:r>
          <a:r>
            <a:rPr lang="en-US" baseline="0" dirty="0" smtClean="0"/>
            <a:t> code with content </a:t>
          </a:r>
          <a:endParaRPr lang="en-US" dirty="0"/>
        </a:p>
      </dgm:t>
    </dgm:pt>
    <dgm:pt modelId="{7F76806C-15A6-2B49-BBAB-7FC3B93DC18F}" type="parTrans" cxnId="{3429EAA8-C04D-EB46-B533-A8678F1F460D}">
      <dgm:prSet/>
      <dgm:spPr/>
      <dgm:t>
        <a:bodyPr/>
        <a:lstStyle/>
        <a:p>
          <a:endParaRPr lang="en-US"/>
        </a:p>
      </dgm:t>
    </dgm:pt>
    <dgm:pt modelId="{901FCF98-5708-D14F-9909-30543F77DFF9}" type="sibTrans" cxnId="{3429EAA8-C04D-EB46-B533-A8678F1F460D}">
      <dgm:prSet/>
      <dgm:spPr/>
      <dgm:t>
        <a:bodyPr/>
        <a:lstStyle/>
        <a:p>
          <a:endParaRPr lang="en-US"/>
        </a:p>
      </dgm:t>
    </dgm:pt>
    <dgm:pt modelId="{BB6C68C6-F3DC-BB47-AC2C-0AA676380751}">
      <dgm:prSet phldrT="[Text]"/>
      <dgm:spPr/>
      <dgm:t>
        <a:bodyPr/>
        <a:lstStyle/>
        <a:p>
          <a:r>
            <a:rPr lang="en-US" dirty="0" smtClean="0"/>
            <a:t>Deep Code Base</a:t>
          </a:r>
          <a:endParaRPr lang="en-US" dirty="0"/>
        </a:p>
      </dgm:t>
    </dgm:pt>
    <dgm:pt modelId="{AD33BD4B-1CAE-0A4F-807D-1081FEB7E45E}" type="parTrans" cxnId="{51DEB3E4-B1D1-0A49-A307-EDCD21372D07}">
      <dgm:prSet/>
      <dgm:spPr/>
      <dgm:t>
        <a:bodyPr/>
        <a:lstStyle/>
        <a:p>
          <a:endParaRPr lang="en-US"/>
        </a:p>
      </dgm:t>
    </dgm:pt>
    <dgm:pt modelId="{914D8CAB-3EFF-ED40-A727-E5BB890E139D}" type="sibTrans" cxnId="{51DEB3E4-B1D1-0A49-A307-EDCD21372D07}">
      <dgm:prSet/>
      <dgm:spPr/>
      <dgm:t>
        <a:bodyPr/>
        <a:lstStyle/>
        <a:p>
          <a:endParaRPr lang="en-US"/>
        </a:p>
      </dgm:t>
    </dgm:pt>
    <dgm:pt modelId="{B3EF806D-CF8F-BE40-B65C-6A290BC80A2B}" type="pres">
      <dgm:prSet presAssocID="{AC97B58E-1AC6-A245-985C-741B728988D0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B6BE4F-4709-8B4E-87B1-F88614E704FC}" type="pres">
      <dgm:prSet presAssocID="{AC97B58E-1AC6-A245-985C-741B728988D0}" presName="dummyMaxCanvas" presStyleCnt="0"/>
      <dgm:spPr/>
    </dgm:pt>
    <dgm:pt modelId="{64CEA4A2-59CB-114A-A630-F2E23EA60BCB}" type="pres">
      <dgm:prSet presAssocID="{AC97B58E-1AC6-A245-985C-741B728988D0}" presName="parentComposite" presStyleCnt="0"/>
      <dgm:spPr/>
    </dgm:pt>
    <dgm:pt modelId="{AA528DE3-3FAD-0D46-8814-47E50E34A3CA}" type="pres">
      <dgm:prSet presAssocID="{AC97B58E-1AC6-A245-985C-741B728988D0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45787AF-22A6-A84C-80E3-9165ABBF1FE2}" type="pres">
      <dgm:prSet presAssocID="{AC97B58E-1AC6-A245-985C-741B728988D0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09F9CBB7-AAE6-D548-BB4B-CD4DFF5B12B4}" type="pres">
      <dgm:prSet presAssocID="{AC97B58E-1AC6-A245-985C-741B728988D0}" presName="childrenComposite" presStyleCnt="0"/>
      <dgm:spPr/>
    </dgm:pt>
    <dgm:pt modelId="{F20ED166-0D32-2B47-BBB5-45C442D028D5}" type="pres">
      <dgm:prSet presAssocID="{AC97B58E-1AC6-A245-985C-741B728988D0}" presName="dummyMaxCanvas_ChildArea" presStyleCnt="0"/>
      <dgm:spPr/>
    </dgm:pt>
    <dgm:pt modelId="{960633A8-DA8E-2647-9137-10E97DB44691}" type="pres">
      <dgm:prSet presAssocID="{AC97B58E-1AC6-A245-985C-741B728988D0}" presName="fulcrum" presStyleLbl="alignAccFollowNode1" presStyleIdx="2" presStyleCnt="4"/>
      <dgm:spPr/>
    </dgm:pt>
    <dgm:pt modelId="{4133985D-52BF-E04B-B116-99DC4C1F5453}" type="pres">
      <dgm:prSet presAssocID="{AC97B58E-1AC6-A245-985C-741B728988D0}" presName="balance_44" presStyleLbl="alignAccFollowNode1" presStyleIdx="3" presStyleCnt="4">
        <dgm:presLayoutVars>
          <dgm:bulletEnabled val="1"/>
        </dgm:presLayoutVars>
      </dgm:prSet>
      <dgm:spPr/>
    </dgm:pt>
    <dgm:pt modelId="{CE5AB45D-12FF-1D42-BC7F-8020D3B2BA95}" type="pres">
      <dgm:prSet presAssocID="{AC97B58E-1AC6-A245-985C-741B728988D0}" presName="right_44_1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C4515-C8C3-9B4F-B430-02C16C092EDC}" type="pres">
      <dgm:prSet presAssocID="{AC97B58E-1AC6-A245-985C-741B728988D0}" presName="right_44_2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FCD86-1509-D44C-AB75-C8610D9E2543}" type="pres">
      <dgm:prSet presAssocID="{AC97B58E-1AC6-A245-985C-741B728988D0}" presName="right_44_3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0B478-F062-2A41-86E7-AE91EC8177C2}" type="pres">
      <dgm:prSet presAssocID="{AC97B58E-1AC6-A245-985C-741B728988D0}" presName="right_44_4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F10D8-9FF7-FB47-80F1-F041CFB51E81}" type="pres">
      <dgm:prSet presAssocID="{AC97B58E-1AC6-A245-985C-741B728988D0}" presName="left_44_1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345CF-17FB-FB44-B0EF-B4E12F88344B}" type="pres">
      <dgm:prSet presAssocID="{AC97B58E-1AC6-A245-985C-741B728988D0}" presName="left_44_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E6E99-B624-C340-B30F-B4296474DF56}" type="pres">
      <dgm:prSet presAssocID="{AC97B58E-1AC6-A245-985C-741B728988D0}" presName="left_44_3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98E64-5C6A-4B45-B6A8-649290921BDC}" type="pres">
      <dgm:prSet presAssocID="{AC97B58E-1AC6-A245-985C-741B728988D0}" presName="left_44_4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EDE21-59C4-C441-AF6A-757E7DAA1B23}" type="presOf" srcId="{4F8FE112-66BD-1F46-A1C0-CC915ECA7C4A}" destId="{68C345CF-17FB-FB44-B0EF-B4E12F88344B}" srcOrd="0" destOrd="0" presId="urn:microsoft.com/office/officeart/2005/8/layout/balance1"/>
    <dgm:cxn modelId="{8BDBB606-9B16-EA44-A24C-AC04FCE11312}" type="presOf" srcId="{2F16F7C0-F8BC-D944-B097-4F0FE629993F}" destId="{4ADC4515-C8C3-9B4F-B430-02C16C092EDC}" srcOrd="0" destOrd="0" presId="urn:microsoft.com/office/officeart/2005/8/layout/balance1"/>
    <dgm:cxn modelId="{51DEB3E4-B1D1-0A49-A307-EDCD21372D07}" srcId="{EB4285C3-025B-2A44-91CD-620C9299AFD0}" destId="{BB6C68C6-F3DC-BB47-AC2C-0AA676380751}" srcOrd="3" destOrd="0" parTransId="{AD33BD4B-1CAE-0A4F-807D-1081FEB7E45E}" sibTransId="{914D8CAB-3EFF-ED40-A727-E5BB890E139D}"/>
    <dgm:cxn modelId="{F73D7613-68C6-5542-84C4-B09368B53286}" type="presOf" srcId="{A4DA47DC-FD6A-BE45-9C02-0CEF44BF99F0}" destId="{EB0E6E99-B624-C340-B30F-B4296474DF56}" srcOrd="0" destOrd="0" presId="urn:microsoft.com/office/officeart/2005/8/layout/balance1"/>
    <dgm:cxn modelId="{15CA286D-D971-8A41-8700-836E20C93DE8}" srcId="{4EAE6524-5D90-8442-B7CF-0B7C7DE7EC12}" destId="{822715C4-57CF-2F42-9219-A0A6662AC279}" srcOrd="2" destOrd="0" parTransId="{633E6DEA-4CC0-6243-90B1-4E2CD3F66806}" sibTransId="{A56CD0AF-9934-9E4A-8CE1-2E718FC527E8}"/>
    <dgm:cxn modelId="{D4258012-9D9B-9645-AFB4-F6080A2C5652}" srcId="{4EAE6524-5D90-8442-B7CF-0B7C7DE7EC12}" destId="{B6496E62-F42B-DD4D-8880-00692AECECB8}" srcOrd="3" destOrd="0" parTransId="{B10F3F62-EAB0-9A49-B903-462BC5442B56}" sibTransId="{883C743D-5E17-C749-A2E7-5872E9183846}"/>
    <dgm:cxn modelId="{A6BF62A9-8DE2-AA4E-9F33-4AF7545285C1}" srcId="{EB4285C3-025B-2A44-91CD-620C9299AFD0}" destId="{D6DBD218-5E1C-6A45-993D-93E1A0D9D387}" srcOrd="0" destOrd="0" parTransId="{F33DACE8-27A2-8944-AF65-259D808993A9}" sibTransId="{92ABBB94-4CA6-CD4C-BFE1-BC864C1FE2FC}"/>
    <dgm:cxn modelId="{FC103745-61EA-E047-8CB1-99767C29AB11}" srcId="{AC97B58E-1AC6-A245-985C-741B728988D0}" destId="{E61214BB-1BE3-654B-9A98-554241EF4B20}" srcOrd="2" destOrd="0" parTransId="{8D5240E0-3688-D945-B481-ACE3030289F8}" sibTransId="{C3BA8BD9-4CF0-BE4A-A1AB-064BDB54A03E}"/>
    <dgm:cxn modelId="{04F34DD4-B99C-574D-8E79-07002B83E4DF}" srcId="{4EAE6524-5D90-8442-B7CF-0B7C7DE7EC12}" destId="{B7E096D7-0492-D345-A666-9FDCCAF72352}" srcOrd="0" destOrd="0" parTransId="{8A453955-D89F-1240-BCDE-279D5AACCE36}" sibTransId="{0512A685-A8EA-124F-A3DE-1540EF3CC2FE}"/>
    <dgm:cxn modelId="{70F9B5D5-4E8C-A84F-92CD-AF6840D7EAEC}" type="presOf" srcId="{4EAE6524-5D90-8442-B7CF-0B7C7DE7EC12}" destId="{F45787AF-22A6-A84C-80E3-9165ABBF1FE2}" srcOrd="0" destOrd="0" presId="urn:microsoft.com/office/officeart/2005/8/layout/balance1"/>
    <dgm:cxn modelId="{263BDCDE-BF3C-3F4E-B121-DBEB00EFE41B}" type="presOf" srcId="{B7E096D7-0492-D345-A666-9FDCCAF72352}" destId="{CE5AB45D-12FF-1D42-BC7F-8020D3B2BA95}" srcOrd="0" destOrd="0" presId="urn:microsoft.com/office/officeart/2005/8/layout/balance1"/>
    <dgm:cxn modelId="{3D2C6D8E-048C-E040-A184-24C6F653CEB0}" type="presOf" srcId="{B6496E62-F42B-DD4D-8880-00692AECECB8}" destId="{5C20B478-F062-2A41-86E7-AE91EC8177C2}" srcOrd="0" destOrd="0" presId="urn:microsoft.com/office/officeart/2005/8/layout/balance1"/>
    <dgm:cxn modelId="{FD750E9D-DFA0-1D48-8FE1-5FA7A96BD7B7}" type="presOf" srcId="{BB6C68C6-F3DC-BB47-AC2C-0AA676380751}" destId="{D1398E64-5C6A-4B45-B6A8-649290921BDC}" srcOrd="0" destOrd="0" presId="urn:microsoft.com/office/officeart/2005/8/layout/balance1"/>
    <dgm:cxn modelId="{B9147F05-75F2-064C-A512-D04DF0C9ADEB}" srcId="{EB4285C3-025B-2A44-91CD-620C9299AFD0}" destId="{4F8FE112-66BD-1F46-A1C0-CC915ECA7C4A}" srcOrd="1" destOrd="0" parTransId="{281F4FA2-BCA9-F946-B9BB-6EEC24DAE577}" sibTransId="{DA8E2829-A1BD-D246-B801-D75ABC515E91}"/>
    <dgm:cxn modelId="{AFC1167C-8F68-8944-B1F7-93FC83556D9A}" type="presOf" srcId="{822715C4-57CF-2F42-9219-A0A6662AC279}" destId="{EF1FCD86-1509-D44C-AB75-C8610D9E2543}" srcOrd="0" destOrd="0" presId="urn:microsoft.com/office/officeart/2005/8/layout/balance1"/>
    <dgm:cxn modelId="{14755D1E-D492-D64F-9798-41586B4CA686}" type="presOf" srcId="{AC97B58E-1AC6-A245-985C-741B728988D0}" destId="{B3EF806D-CF8F-BE40-B65C-6A290BC80A2B}" srcOrd="0" destOrd="0" presId="urn:microsoft.com/office/officeart/2005/8/layout/balance1"/>
    <dgm:cxn modelId="{70ED7D3C-302F-A848-A58A-EAC7699CD8B9}" srcId="{4EAE6524-5D90-8442-B7CF-0B7C7DE7EC12}" destId="{2F16F7C0-F8BC-D944-B097-4F0FE629993F}" srcOrd="1" destOrd="0" parTransId="{CD628363-B7F8-C345-8C5A-9549D9BC8730}" sibTransId="{90FF5102-110E-3E46-AAC4-3990CBD92047}"/>
    <dgm:cxn modelId="{6AB71D98-BFFF-0942-9D16-A91EAAE06422}" type="presOf" srcId="{EB4285C3-025B-2A44-91CD-620C9299AFD0}" destId="{AA528DE3-3FAD-0D46-8814-47E50E34A3CA}" srcOrd="0" destOrd="0" presId="urn:microsoft.com/office/officeart/2005/8/layout/balance1"/>
    <dgm:cxn modelId="{C9FB64C8-F0D5-1E40-B7EA-83C8A9D8734F}" srcId="{AC97B58E-1AC6-A245-985C-741B728988D0}" destId="{EB4285C3-025B-2A44-91CD-620C9299AFD0}" srcOrd="0" destOrd="0" parTransId="{C24B9E22-0812-A549-9B5E-7CACCD6C922E}" sibTransId="{4F4DB8F1-EB96-6543-BB8B-3CDEF16A8BC6}"/>
    <dgm:cxn modelId="{3429EAA8-C04D-EB46-B533-A8678F1F460D}" srcId="{EB4285C3-025B-2A44-91CD-620C9299AFD0}" destId="{A4DA47DC-FD6A-BE45-9C02-0CEF44BF99F0}" srcOrd="2" destOrd="0" parTransId="{7F76806C-15A6-2B49-BBAB-7FC3B93DC18F}" sibTransId="{901FCF98-5708-D14F-9909-30543F77DFF9}"/>
    <dgm:cxn modelId="{61640DB9-A9AB-F04C-949D-364076381A63}" type="presOf" srcId="{D6DBD218-5E1C-6A45-993D-93E1A0D9D387}" destId="{D95F10D8-9FF7-FB47-80F1-F041CFB51E81}" srcOrd="0" destOrd="0" presId="urn:microsoft.com/office/officeart/2005/8/layout/balance1"/>
    <dgm:cxn modelId="{E9AD10D9-FB16-8742-98D4-A8B248357831}" srcId="{AC97B58E-1AC6-A245-985C-741B728988D0}" destId="{4EAE6524-5D90-8442-B7CF-0B7C7DE7EC12}" srcOrd="1" destOrd="0" parTransId="{583965B5-6E82-A945-9595-6C663037DFE9}" sibTransId="{3ED64E98-2428-0543-BF22-DFE7011F9023}"/>
    <dgm:cxn modelId="{A421E1E7-402B-F549-8791-B29AA25BD43B}" type="presParOf" srcId="{B3EF806D-CF8F-BE40-B65C-6A290BC80A2B}" destId="{4EB6BE4F-4709-8B4E-87B1-F88614E704FC}" srcOrd="0" destOrd="0" presId="urn:microsoft.com/office/officeart/2005/8/layout/balance1"/>
    <dgm:cxn modelId="{CB8D05F7-3DAA-7E4F-BD8A-AE2D946DDA29}" type="presParOf" srcId="{B3EF806D-CF8F-BE40-B65C-6A290BC80A2B}" destId="{64CEA4A2-59CB-114A-A630-F2E23EA60BCB}" srcOrd="1" destOrd="0" presId="urn:microsoft.com/office/officeart/2005/8/layout/balance1"/>
    <dgm:cxn modelId="{328930AE-0435-834E-AFC8-253D7BDBCFAC}" type="presParOf" srcId="{64CEA4A2-59CB-114A-A630-F2E23EA60BCB}" destId="{AA528DE3-3FAD-0D46-8814-47E50E34A3CA}" srcOrd="0" destOrd="0" presId="urn:microsoft.com/office/officeart/2005/8/layout/balance1"/>
    <dgm:cxn modelId="{EB7BF72B-2DEF-2142-940D-CEBE7E58868C}" type="presParOf" srcId="{64CEA4A2-59CB-114A-A630-F2E23EA60BCB}" destId="{F45787AF-22A6-A84C-80E3-9165ABBF1FE2}" srcOrd="1" destOrd="0" presId="urn:microsoft.com/office/officeart/2005/8/layout/balance1"/>
    <dgm:cxn modelId="{42067168-C401-C246-82E4-123F02CDFB4F}" type="presParOf" srcId="{B3EF806D-CF8F-BE40-B65C-6A290BC80A2B}" destId="{09F9CBB7-AAE6-D548-BB4B-CD4DFF5B12B4}" srcOrd="2" destOrd="0" presId="urn:microsoft.com/office/officeart/2005/8/layout/balance1"/>
    <dgm:cxn modelId="{35E1BDB5-2C52-674B-8546-391CC292AF71}" type="presParOf" srcId="{09F9CBB7-AAE6-D548-BB4B-CD4DFF5B12B4}" destId="{F20ED166-0D32-2B47-BBB5-45C442D028D5}" srcOrd="0" destOrd="0" presId="urn:microsoft.com/office/officeart/2005/8/layout/balance1"/>
    <dgm:cxn modelId="{7BA1E21D-895C-444B-8288-04548D4CF0FB}" type="presParOf" srcId="{09F9CBB7-AAE6-D548-BB4B-CD4DFF5B12B4}" destId="{960633A8-DA8E-2647-9137-10E97DB44691}" srcOrd="1" destOrd="0" presId="urn:microsoft.com/office/officeart/2005/8/layout/balance1"/>
    <dgm:cxn modelId="{8CFE3A61-5124-AB45-AE26-3BFBE56623CB}" type="presParOf" srcId="{09F9CBB7-AAE6-D548-BB4B-CD4DFF5B12B4}" destId="{4133985D-52BF-E04B-B116-99DC4C1F5453}" srcOrd="2" destOrd="0" presId="urn:microsoft.com/office/officeart/2005/8/layout/balance1"/>
    <dgm:cxn modelId="{2E7B7745-1B06-5B4D-BB58-99E953FF22B3}" type="presParOf" srcId="{09F9CBB7-AAE6-D548-BB4B-CD4DFF5B12B4}" destId="{CE5AB45D-12FF-1D42-BC7F-8020D3B2BA95}" srcOrd="3" destOrd="0" presId="urn:microsoft.com/office/officeart/2005/8/layout/balance1"/>
    <dgm:cxn modelId="{1306A0CE-DDE0-1C43-B56A-139505D5B217}" type="presParOf" srcId="{09F9CBB7-AAE6-D548-BB4B-CD4DFF5B12B4}" destId="{4ADC4515-C8C3-9B4F-B430-02C16C092EDC}" srcOrd="4" destOrd="0" presId="urn:microsoft.com/office/officeart/2005/8/layout/balance1"/>
    <dgm:cxn modelId="{280ECB77-CAD1-864D-98B5-74A16420DB5E}" type="presParOf" srcId="{09F9CBB7-AAE6-D548-BB4B-CD4DFF5B12B4}" destId="{EF1FCD86-1509-D44C-AB75-C8610D9E2543}" srcOrd="5" destOrd="0" presId="urn:microsoft.com/office/officeart/2005/8/layout/balance1"/>
    <dgm:cxn modelId="{B04E98EC-69DF-CF4E-821D-8F7B9C2F1662}" type="presParOf" srcId="{09F9CBB7-AAE6-D548-BB4B-CD4DFF5B12B4}" destId="{5C20B478-F062-2A41-86E7-AE91EC8177C2}" srcOrd="6" destOrd="0" presId="urn:microsoft.com/office/officeart/2005/8/layout/balance1"/>
    <dgm:cxn modelId="{BB4227DF-7CA9-1C48-81A8-9FB0394EED62}" type="presParOf" srcId="{09F9CBB7-AAE6-D548-BB4B-CD4DFF5B12B4}" destId="{D95F10D8-9FF7-FB47-80F1-F041CFB51E81}" srcOrd="7" destOrd="0" presId="urn:microsoft.com/office/officeart/2005/8/layout/balance1"/>
    <dgm:cxn modelId="{D8024D57-F12A-464F-8B37-85005DC1733B}" type="presParOf" srcId="{09F9CBB7-AAE6-D548-BB4B-CD4DFF5B12B4}" destId="{68C345CF-17FB-FB44-B0EF-B4E12F88344B}" srcOrd="8" destOrd="0" presId="urn:microsoft.com/office/officeart/2005/8/layout/balance1"/>
    <dgm:cxn modelId="{A669B3D7-02B1-7340-96A6-1648F4E19BD6}" type="presParOf" srcId="{09F9CBB7-AAE6-D548-BB4B-CD4DFF5B12B4}" destId="{EB0E6E99-B624-C340-B30F-B4296474DF56}" srcOrd="9" destOrd="0" presId="urn:microsoft.com/office/officeart/2005/8/layout/balance1"/>
    <dgm:cxn modelId="{B58285AC-91F8-9544-B273-12284EB9C01B}" type="presParOf" srcId="{09F9CBB7-AAE6-D548-BB4B-CD4DFF5B12B4}" destId="{D1398E64-5C6A-4B45-B6A8-649290921BDC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8FD8F8-6314-F84E-BDF6-3F075DC926EB}" type="doc">
      <dgm:prSet loTypeId="urn:microsoft.com/office/officeart/2008/layout/Pictu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A6760-94BC-2D40-AE18-4D03B233A911}">
      <dgm:prSet phldrT="[Text]"/>
      <dgm:sp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bg2"/>
          </a:solidFill>
        </a:ln>
      </dgm:spPr>
      <dgm:t>
        <a:bodyPr/>
        <a:lstStyle/>
        <a:p>
          <a:r>
            <a:rPr lang="en-US" dirty="0" smtClean="0"/>
            <a:t>Neither Ruby nor Python are in any way restricted to web development</a:t>
          </a:r>
          <a:endParaRPr lang="en-US" dirty="0"/>
        </a:p>
      </dgm:t>
    </dgm:pt>
    <dgm:pt modelId="{5C87F26F-2640-ED4D-BAE5-59732B368C11}" type="parTrans" cxnId="{ABFD2102-FC6C-1C49-A115-7548FB0701C5}">
      <dgm:prSet/>
      <dgm:spPr/>
      <dgm:t>
        <a:bodyPr/>
        <a:lstStyle/>
        <a:p>
          <a:endParaRPr lang="en-US"/>
        </a:p>
      </dgm:t>
    </dgm:pt>
    <dgm:pt modelId="{7880491C-DBF8-D847-B10F-80F8EFCE9E29}" type="sibTrans" cxnId="{ABFD2102-FC6C-1C49-A115-7548FB0701C5}">
      <dgm:prSet/>
      <dgm:spPr/>
      <dgm:t>
        <a:bodyPr/>
        <a:lstStyle/>
        <a:p>
          <a:endParaRPr lang="en-US"/>
        </a:p>
      </dgm:t>
    </dgm:pt>
    <dgm:pt modelId="{FBC0B60A-F461-2F4B-94D2-E297F8AFE4FE}">
      <dgm:prSet phldrT="[Text]"/>
      <dgm:spPr>
        <a:gradFill rotWithShape="0">
          <a:gsLst>
            <a:gs pos="0">
              <a:srgbClr val="A62C38"/>
            </a:gs>
            <a:gs pos="100000">
              <a:srgbClr val="A62C38"/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dirty="0" smtClean="0"/>
            <a:t>Pros: lots</a:t>
          </a:r>
          <a:r>
            <a:rPr lang="en-US" baseline="0" dirty="0" smtClean="0"/>
            <a:t> of libraries;</a:t>
          </a:r>
          <a:r>
            <a:rPr lang="en-US" dirty="0" smtClean="0"/>
            <a:t> convention-over-configuration: no</a:t>
          </a:r>
          <a:r>
            <a:rPr lang="en-US" baseline="0" dirty="0" smtClean="0"/>
            <a:t> </a:t>
          </a:r>
          <a:r>
            <a:rPr lang="en-US" baseline="0" dirty="0" err="1" smtClean="0"/>
            <a:t>config</a:t>
          </a:r>
          <a:r>
            <a:rPr lang="en-US" baseline="0" dirty="0" smtClean="0"/>
            <a:t> files, a predefined directory and following naming conventions. </a:t>
          </a:r>
          <a:r>
            <a:rPr lang="en-US" baseline="0" dirty="0" err="1" smtClean="0"/>
            <a:t>Delelopers</a:t>
          </a:r>
          <a:r>
            <a:rPr lang="en-US" baseline="0" dirty="0" smtClean="0"/>
            <a:t> only need to take care of unconventional aspects of the application.</a:t>
          </a:r>
        </a:p>
        <a:p>
          <a:r>
            <a:rPr lang="en-US" baseline="0" dirty="0" smtClean="0"/>
            <a:t>Cons: Slow when compared to the runtime of </a:t>
          </a:r>
          <a:r>
            <a:rPr lang="en-US" baseline="0" dirty="0" err="1" smtClean="0"/>
            <a:t>Node.js</a:t>
          </a:r>
          <a:endParaRPr lang="en-US" dirty="0"/>
        </a:p>
      </dgm:t>
    </dgm:pt>
    <dgm:pt modelId="{067FE87E-C499-E342-B822-4AD761643755}" type="parTrans" cxnId="{F04A0FF1-D7F8-4F4F-BC25-F4C41AAA6DA6}">
      <dgm:prSet/>
      <dgm:spPr/>
      <dgm:t>
        <a:bodyPr/>
        <a:lstStyle/>
        <a:p>
          <a:endParaRPr lang="en-US"/>
        </a:p>
      </dgm:t>
    </dgm:pt>
    <dgm:pt modelId="{D1DF8D03-B4B1-8948-80A3-2554FFAABB58}" type="sibTrans" cxnId="{F04A0FF1-D7F8-4F4F-BC25-F4C41AAA6DA6}">
      <dgm:prSet/>
      <dgm:spPr/>
      <dgm:t>
        <a:bodyPr/>
        <a:lstStyle/>
        <a:p>
          <a:endParaRPr lang="en-US"/>
        </a:p>
      </dgm:t>
    </dgm:pt>
    <dgm:pt modelId="{5995FBBF-5D58-8447-A604-90C826CD332A}">
      <dgm:prSet phldrT="[Text]"/>
      <dgm:spPr>
        <a:gradFill rotWithShape="0">
          <a:gsLst>
            <a:gs pos="0">
              <a:srgbClr val="092D1F"/>
            </a:gs>
            <a:gs pos="58000">
              <a:srgbClr val="092D1F"/>
            </a:gs>
            <a:gs pos="100000">
              <a:srgbClr val="092D1F"/>
            </a:gs>
          </a:gsLst>
        </a:gradFill>
      </dgm:spPr>
      <dgm:t>
        <a:bodyPr/>
        <a:lstStyle/>
        <a:p>
          <a:r>
            <a:rPr lang="en-US" dirty="0" smtClean="0"/>
            <a:t>Pros: Explicit is better than</a:t>
          </a:r>
          <a:r>
            <a:rPr lang="en-US" baseline="0" dirty="0" smtClean="0"/>
            <a:t> implicit, code is very readable, project is organized around apps, each app has its own models, views, controllers and tests.</a:t>
          </a:r>
        </a:p>
        <a:p>
          <a:r>
            <a:rPr lang="en-US" baseline="0" dirty="0" smtClean="0"/>
            <a:t>Cons: </a:t>
          </a:r>
          <a:r>
            <a:rPr lang="en-US" baseline="0" dirty="0" err="1" smtClean="0"/>
            <a:t>Django</a:t>
          </a:r>
          <a:r>
            <a:rPr lang="en-US" baseline="0" dirty="0" smtClean="0"/>
            <a:t> is released 1 year later than Rails, less popular means less libraries.</a:t>
          </a:r>
        </a:p>
      </dgm:t>
    </dgm:pt>
    <dgm:pt modelId="{DA9CD29D-6E94-BD47-92A1-FC2E78D9376C}" type="parTrans" cxnId="{5E3BB1DE-46C4-544D-A175-58D9DC3EEF3B}">
      <dgm:prSet/>
      <dgm:spPr/>
      <dgm:t>
        <a:bodyPr/>
        <a:lstStyle/>
        <a:p>
          <a:endParaRPr lang="en-US"/>
        </a:p>
      </dgm:t>
    </dgm:pt>
    <dgm:pt modelId="{836872E2-DA4E-CB44-AEF3-CA8DF9629E50}" type="sibTrans" cxnId="{5E3BB1DE-46C4-544D-A175-58D9DC3EEF3B}">
      <dgm:prSet/>
      <dgm:spPr/>
      <dgm:t>
        <a:bodyPr/>
        <a:lstStyle/>
        <a:p>
          <a:endParaRPr lang="en-US"/>
        </a:p>
      </dgm:t>
    </dgm:pt>
    <dgm:pt modelId="{89A88123-327E-964B-9207-D20652DE228B}" type="pres">
      <dgm:prSet presAssocID="{378FD8F8-6314-F84E-BDF6-3F075DC926E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0826E1-C3CC-BC40-ADE1-18A92E9311CA}" type="pres">
      <dgm:prSet presAssocID="{992A6760-94BC-2D40-AE18-4D03B233A911}" presName="root" presStyleCnt="0">
        <dgm:presLayoutVars>
          <dgm:chMax/>
          <dgm:chPref val="4"/>
        </dgm:presLayoutVars>
      </dgm:prSet>
      <dgm:spPr/>
    </dgm:pt>
    <dgm:pt modelId="{67B5519E-6580-A543-BB70-146FEB3E7316}" type="pres">
      <dgm:prSet presAssocID="{992A6760-94BC-2D40-AE18-4D03B233A911}" presName="rootComposite" presStyleCnt="0">
        <dgm:presLayoutVars/>
      </dgm:prSet>
      <dgm:spPr/>
    </dgm:pt>
    <dgm:pt modelId="{1E3D0BBA-C392-B940-857B-15807C9005CB}" type="pres">
      <dgm:prSet presAssocID="{992A6760-94BC-2D40-AE18-4D03B233A911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6CF74000-C047-4A4A-80F0-84F546E9BA92}" type="pres">
      <dgm:prSet presAssocID="{992A6760-94BC-2D40-AE18-4D03B233A911}" presName="childShape" presStyleCnt="0">
        <dgm:presLayoutVars>
          <dgm:chMax val="0"/>
          <dgm:chPref val="0"/>
        </dgm:presLayoutVars>
      </dgm:prSet>
      <dgm:spPr/>
    </dgm:pt>
    <dgm:pt modelId="{EC6568BB-E6CE-C940-AF13-EF2FDE8151F4}" type="pres">
      <dgm:prSet presAssocID="{FBC0B60A-F461-2F4B-94D2-E297F8AFE4FE}" presName="childComposite" presStyleCnt="0">
        <dgm:presLayoutVars>
          <dgm:chMax val="0"/>
          <dgm:chPref val="0"/>
        </dgm:presLayoutVars>
      </dgm:prSet>
      <dgm:spPr/>
    </dgm:pt>
    <dgm:pt modelId="{080F31D2-DAA3-9949-89C7-E2CA3A4F089E}" type="pres">
      <dgm:prSet presAssocID="{FBC0B60A-F461-2F4B-94D2-E297F8AFE4FE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1DE91075-3AE3-BB4E-8964-71F3CEC9CD6B}" type="pres">
      <dgm:prSet presAssocID="{FBC0B60A-F461-2F4B-94D2-E297F8AFE4FE}" presName="childText" presStyleLbl="lnNode1" presStyleIdx="0" presStyleCnt="2" custLinFactNeighborX="-354" custLinFactNeighborY="-9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F2865-AFD5-3544-A86D-1FD56E8CBAC8}" type="pres">
      <dgm:prSet presAssocID="{5995FBBF-5D58-8447-A604-90C826CD332A}" presName="childComposite" presStyleCnt="0">
        <dgm:presLayoutVars>
          <dgm:chMax val="0"/>
          <dgm:chPref val="0"/>
        </dgm:presLayoutVars>
      </dgm:prSet>
      <dgm:spPr/>
    </dgm:pt>
    <dgm:pt modelId="{2CE4B669-1E57-4B4C-8EBC-251C4B4796DB}" type="pres">
      <dgm:prSet presAssocID="{5995FBBF-5D58-8447-A604-90C826CD332A}" presName="Image" presStyleLbl="node1" presStyleIdx="1" presStyleCnt="2" custScaleX="100383" custScaleY="8824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B098D298-28DD-5E42-A244-4DCF14B5B6FB}" type="pres">
      <dgm:prSet presAssocID="{5995FBBF-5D58-8447-A604-90C826CD332A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0FF1-D7F8-4F4F-BC25-F4C41AAA6DA6}" srcId="{992A6760-94BC-2D40-AE18-4D03B233A911}" destId="{FBC0B60A-F461-2F4B-94D2-E297F8AFE4FE}" srcOrd="0" destOrd="0" parTransId="{067FE87E-C499-E342-B822-4AD761643755}" sibTransId="{D1DF8D03-B4B1-8948-80A3-2554FFAABB58}"/>
    <dgm:cxn modelId="{4BB903D5-59A3-534A-A0B9-02C99F8B3A52}" type="presOf" srcId="{378FD8F8-6314-F84E-BDF6-3F075DC926EB}" destId="{89A88123-327E-964B-9207-D20652DE228B}" srcOrd="0" destOrd="0" presId="urn:microsoft.com/office/officeart/2008/layout/PictureAccentList"/>
    <dgm:cxn modelId="{97B4F7BA-73CD-B841-B99D-1ECE6DCB48C5}" type="presOf" srcId="{5995FBBF-5D58-8447-A604-90C826CD332A}" destId="{B098D298-28DD-5E42-A244-4DCF14B5B6FB}" srcOrd="0" destOrd="0" presId="urn:microsoft.com/office/officeart/2008/layout/PictureAccentList"/>
    <dgm:cxn modelId="{ABFD2102-FC6C-1C49-A115-7548FB0701C5}" srcId="{378FD8F8-6314-F84E-BDF6-3F075DC926EB}" destId="{992A6760-94BC-2D40-AE18-4D03B233A911}" srcOrd="0" destOrd="0" parTransId="{5C87F26F-2640-ED4D-BAE5-59732B368C11}" sibTransId="{7880491C-DBF8-D847-B10F-80F8EFCE9E29}"/>
    <dgm:cxn modelId="{DADC5D86-C850-1140-BBE4-83E166BC0DC0}" type="presOf" srcId="{992A6760-94BC-2D40-AE18-4D03B233A911}" destId="{1E3D0BBA-C392-B940-857B-15807C9005CB}" srcOrd="0" destOrd="0" presId="urn:microsoft.com/office/officeart/2008/layout/PictureAccentList"/>
    <dgm:cxn modelId="{5E3BB1DE-46C4-544D-A175-58D9DC3EEF3B}" srcId="{992A6760-94BC-2D40-AE18-4D03B233A911}" destId="{5995FBBF-5D58-8447-A604-90C826CD332A}" srcOrd="1" destOrd="0" parTransId="{DA9CD29D-6E94-BD47-92A1-FC2E78D9376C}" sibTransId="{836872E2-DA4E-CB44-AEF3-CA8DF9629E50}"/>
    <dgm:cxn modelId="{0B677773-B0E4-8D4A-93E2-FAFEA1C4AB21}" type="presOf" srcId="{FBC0B60A-F461-2F4B-94D2-E297F8AFE4FE}" destId="{1DE91075-3AE3-BB4E-8964-71F3CEC9CD6B}" srcOrd="0" destOrd="0" presId="urn:microsoft.com/office/officeart/2008/layout/PictureAccentList"/>
    <dgm:cxn modelId="{0864B856-EA91-B241-9A37-A44503B85678}" type="presParOf" srcId="{89A88123-327E-964B-9207-D20652DE228B}" destId="{E90826E1-C3CC-BC40-ADE1-18A92E9311CA}" srcOrd="0" destOrd="0" presId="urn:microsoft.com/office/officeart/2008/layout/PictureAccentList"/>
    <dgm:cxn modelId="{A499B5BC-D577-B446-A1BF-844633FE1ED4}" type="presParOf" srcId="{E90826E1-C3CC-BC40-ADE1-18A92E9311CA}" destId="{67B5519E-6580-A543-BB70-146FEB3E7316}" srcOrd="0" destOrd="0" presId="urn:microsoft.com/office/officeart/2008/layout/PictureAccentList"/>
    <dgm:cxn modelId="{45326D41-2847-564C-835C-6A1B501230C8}" type="presParOf" srcId="{67B5519E-6580-A543-BB70-146FEB3E7316}" destId="{1E3D0BBA-C392-B940-857B-15807C9005CB}" srcOrd="0" destOrd="0" presId="urn:microsoft.com/office/officeart/2008/layout/PictureAccentList"/>
    <dgm:cxn modelId="{121ACF40-CB32-CE41-8CB2-522D3ADAAC00}" type="presParOf" srcId="{E90826E1-C3CC-BC40-ADE1-18A92E9311CA}" destId="{6CF74000-C047-4A4A-80F0-84F546E9BA92}" srcOrd="1" destOrd="0" presId="urn:microsoft.com/office/officeart/2008/layout/PictureAccentList"/>
    <dgm:cxn modelId="{A448AB98-CC44-9A4F-B465-70A112F82A5F}" type="presParOf" srcId="{6CF74000-C047-4A4A-80F0-84F546E9BA92}" destId="{EC6568BB-E6CE-C940-AF13-EF2FDE8151F4}" srcOrd="0" destOrd="0" presId="urn:microsoft.com/office/officeart/2008/layout/PictureAccentList"/>
    <dgm:cxn modelId="{DEF654D5-4485-2A4F-B2DF-BFEF2CDEB649}" type="presParOf" srcId="{EC6568BB-E6CE-C940-AF13-EF2FDE8151F4}" destId="{080F31D2-DAA3-9949-89C7-E2CA3A4F089E}" srcOrd="0" destOrd="0" presId="urn:microsoft.com/office/officeart/2008/layout/PictureAccentList"/>
    <dgm:cxn modelId="{1988DED9-D241-2747-8E88-C8CB3203B262}" type="presParOf" srcId="{EC6568BB-E6CE-C940-AF13-EF2FDE8151F4}" destId="{1DE91075-3AE3-BB4E-8964-71F3CEC9CD6B}" srcOrd="1" destOrd="0" presId="urn:microsoft.com/office/officeart/2008/layout/PictureAccentList"/>
    <dgm:cxn modelId="{16EC3CB9-EC10-7344-A658-D625CC9C5770}" type="presParOf" srcId="{6CF74000-C047-4A4A-80F0-84F546E9BA92}" destId="{834F2865-AFD5-3544-A86D-1FD56E8CBAC8}" srcOrd="1" destOrd="0" presId="urn:microsoft.com/office/officeart/2008/layout/PictureAccentList"/>
    <dgm:cxn modelId="{F0A66E94-1A83-AA42-89B6-76C1B588844D}" type="presParOf" srcId="{834F2865-AFD5-3544-A86D-1FD56E8CBAC8}" destId="{2CE4B669-1E57-4B4C-8EBC-251C4B4796DB}" srcOrd="0" destOrd="0" presId="urn:microsoft.com/office/officeart/2008/layout/PictureAccentList"/>
    <dgm:cxn modelId="{D95D9C3D-893D-1548-9C2A-CBA6CABECAA7}" type="presParOf" srcId="{834F2865-AFD5-3544-A86D-1FD56E8CBAC8}" destId="{B098D298-28DD-5E42-A244-4DCF14B5B6F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28DE3-3FAD-0D46-8814-47E50E34A3CA}">
      <dsp:nvSpPr>
        <dsp:cNvPr id="0" name=""/>
        <dsp:cNvSpPr/>
      </dsp:nvSpPr>
      <dsp:spPr>
        <a:xfrm>
          <a:off x="1179745" y="0"/>
          <a:ext cx="1696660" cy="9425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PHP</a:t>
          </a:r>
          <a:endParaRPr lang="en-US" sz="4100" kern="1200" dirty="0"/>
        </a:p>
      </dsp:txBody>
      <dsp:txXfrm>
        <a:off x="1207352" y="27607"/>
        <a:ext cx="1641446" cy="887375"/>
      </dsp:txXfrm>
    </dsp:sp>
    <dsp:sp modelId="{F45787AF-22A6-A84C-80E3-9165ABBF1FE2}">
      <dsp:nvSpPr>
        <dsp:cNvPr id="0" name=""/>
        <dsp:cNvSpPr/>
      </dsp:nvSpPr>
      <dsp:spPr>
        <a:xfrm>
          <a:off x="3630476" y="0"/>
          <a:ext cx="1696660" cy="9425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JS</a:t>
          </a:r>
          <a:endParaRPr lang="en-US" sz="4100" kern="1200" dirty="0"/>
        </a:p>
      </dsp:txBody>
      <dsp:txXfrm>
        <a:off x="3658083" y="27607"/>
        <a:ext cx="1641446" cy="887375"/>
      </dsp:txXfrm>
    </dsp:sp>
    <dsp:sp modelId="{960633A8-DA8E-2647-9137-10E97DB44691}">
      <dsp:nvSpPr>
        <dsp:cNvPr id="0" name=""/>
        <dsp:cNvSpPr/>
      </dsp:nvSpPr>
      <dsp:spPr>
        <a:xfrm>
          <a:off x="2899970" y="4006003"/>
          <a:ext cx="706941" cy="70694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3985D-52BF-E04B-B116-99DC4C1F5453}">
      <dsp:nvSpPr>
        <dsp:cNvPr id="0" name=""/>
        <dsp:cNvSpPr/>
      </dsp:nvSpPr>
      <dsp:spPr>
        <a:xfrm>
          <a:off x="1132615" y="3710030"/>
          <a:ext cx="4241650" cy="2865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AB45D-12FF-1D42-BC7F-8020D3B2BA95}">
      <dsp:nvSpPr>
        <dsp:cNvPr id="0" name=""/>
        <dsp:cNvSpPr/>
      </dsp:nvSpPr>
      <dsp:spPr>
        <a:xfrm>
          <a:off x="3630476" y="3095462"/>
          <a:ext cx="1696660" cy="580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Speed</a:t>
          </a:r>
          <a:r>
            <a:rPr lang="en-US" sz="1400" kern="1200" baseline="0" dirty="0" smtClean="0"/>
            <a:t> </a:t>
          </a:r>
          <a:r>
            <a:rPr lang="en-US" sz="1400" kern="1200" dirty="0" smtClean="0"/>
            <a:t>of execution </a:t>
          </a:r>
          <a:endParaRPr lang="en-US" sz="1400" kern="1200" dirty="0"/>
        </a:p>
      </dsp:txBody>
      <dsp:txXfrm>
        <a:off x="3658820" y="3123806"/>
        <a:ext cx="1639972" cy="523946"/>
      </dsp:txXfrm>
    </dsp:sp>
    <dsp:sp modelId="{4ADC4515-C8C3-9B4F-B430-02C16C092EDC}">
      <dsp:nvSpPr>
        <dsp:cNvPr id="0" name=""/>
        <dsp:cNvSpPr/>
      </dsp:nvSpPr>
      <dsp:spPr>
        <a:xfrm>
          <a:off x="3630476" y="2469583"/>
          <a:ext cx="1696660" cy="580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Complexity of closure and more</a:t>
          </a:r>
          <a:endParaRPr lang="en-US" sz="1400" kern="1200" dirty="0"/>
        </a:p>
      </dsp:txBody>
      <dsp:txXfrm>
        <a:off x="3658820" y="2497927"/>
        <a:ext cx="1639972" cy="523946"/>
      </dsp:txXfrm>
    </dsp:sp>
    <dsp:sp modelId="{EF1FCD86-1509-D44C-AB75-C8610D9E2543}">
      <dsp:nvSpPr>
        <dsp:cNvPr id="0" name=""/>
        <dsp:cNvSpPr/>
      </dsp:nvSpPr>
      <dsp:spPr>
        <a:xfrm>
          <a:off x="3630476" y="1843704"/>
          <a:ext cx="1696660" cy="580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Separate</a:t>
          </a:r>
          <a:r>
            <a:rPr lang="en-US" sz="1400" kern="1200" baseline="0" dirty="0" smtClean="0"/>
            <a:t> concerns</a:t>
          </a:r>
          <a:endParaRPr lang="en-US" sz="1400" kern="1200" dirty="0"/>
        </a:p>
      </dsp:txBody>
      <dsp:txXfrm>
        <a:off x="3658820" y="1872048"/>
        <a:ext cx="1639972" cy="523946"/>
      </dsp:txXfrm>
    </dsp:sp>
    <dsp:sp modelId="{5C20B478-F062-2A41-86E7-AE91EC8177C2}">
      <dsp:nvSpPr>
        <dsp:cNvPr id="0" name=""/>
        <dsp:cNvSpPr/>
      </dsp:nvSpPr>
      <dsp:spPr>
        <a:xfrm>
          <a:off x="3630476" y="1206513"/>
          <a:ext cx="1696660" cy="580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Modern features</a:t>
          </a:r>
          <a:endParaRPr lang="en-US" sz="1400" kern="1200" dirty="0"/>
        </a:p>
      </dsp:txBody>
      <dsp:txXfrm>
        <a:off x="3658820" y="1234857"/>
        <a:ext cx="1639972" cy="523946"/>
      </dsp:txXfrm>
    </dsp:sp>
    <dsp:sp modelId="{D95F10D8-9FF7-FB47-80F1-F041CFB51E81}">
      <dsp:nvSpPr>
        <dsp:cNvPr id="0" name=""/>
        <dsp:cNvSpPr/>
      </dsp:nvSpPr>
      <dsp:spPr>
        <a:xfrm>
          <a:off x="1179745" y="3095462"/>
          <a:ext cx="1696660" cy="580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Speed</a:t>
          </a:r>
          <a:r>
            <a:rPr lang="en-US" sz="1400" kern="1200" baseline="0" dirty="0" smtClean="0"/>
            <a:t> of coding</a:t>
          </a:r>
          <a:endParaRPr lang="en-US" sz="1400" kern="1200" dirty="0"/>
        </a:p>
      </dsp:txBody>
      <dsp:txXfrm>
        <a:off x="1208089" y="3123806"/>
        <a:ext cx="1639972" cy="523946"/>
      </dsp:txXfrm>
    </dsp:sp>
    <dsp:sp modelId="{68C345CF-17FB-FB44-B0EF-B4E12F88344B}">
      <dsp:nvSpPr>
        <dsp:cNvPr id="0" name=""/>
        <dsp:cNvSpPr/>
      </dsp:nvSpPr>
      <dsp:spPr>
        <a:xfrm>
          <a:off x="1179745" y="2469583"/>
          <a:ext cx="1696660" cy="580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Simplicity</a:t>
          </a:r>
          <a:endParaRPr lang="en-US" sz="1400" kern="1200" dirty="0"/>
        </a:p>
      </dsp:txBody>
      <dsp:txXfrm>
        <a:off x="1208089" y="2497927"/>
        <a:ext cx="1639972" cy="523946"/>
      </dsp:txXfrm>
    </dsp:sp>
    <dsp:sp modelId="{EB0E6E99-B624-C340-B30F-B4296474DF56}">
      <dsp:nvSpPr>
        <dsp:cNvPr id="0" name=""/>
        <dsp:cNvSpPr/>
      </dsp:nvSpPr>
      <dsp:spPr>
        <a:xfrm>
          <a:off x="1179745" y="1843704"/>
          <a:ext cx="1696660" cy="580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Mixing</a:t>
          </a:r>
          <a:r>
            <a:rPr lang="en-US" sz="1400" kern="1200" baseline="0" dirty="0" smtClean="0"/>
            <a:t> code with content </a:t>
          </a:r>
          <a:endParaRPr lang="en-US" sz="1400" kern="1200" dirty="0"/>
        </a:p>
      </dsp:txBody>
      <dsp:txXfrm>
        <a:off x="1208089" y="1872048"/>
        <a:ext cx="1639972" cy="523946"/>
      </dsp:txXfrm>
    </dsp:sp>
    <dsp:sp modelId="{D1398E64-5C6A-4B45-B6A8-649290921BDC}">
      <dsp:nvSpPr>
        <dsp:cNvPr id="0" name=""/>
        <dsp:cNvSpPr/>
      </dsp:nvSpPr>
      <dsp:spPr>
        <a:xfrm>
          <a:off x="1179745" y="1206513"/>
          <a:ext cx="1696660" cy="580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Deep Code Base</a:t>
          </a:r>
          <a:endParaRPr lang="en-US" sz="1400" kern="1200" dirty="0"/>
        </a:p>
      </dsp:txBody>
      <dsp:txXfrm>
        <a:off x="1208089" y="1234857"/>
        <a:ext cx="1639972" cy="523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D0BBA-C392-B940-857B-15807C9005CB}">
      <dsp:nvSpPr>
        <dsp:cNvPr id="0" name=""/>
        <dsp:cNvSpPr/>
      </dsp:nvSpPr>
      <dsp:spPr>
        <a:xfrm>
          <a:off x="5585" y="453901"/>
          <a:ext cx="11427794" cy="1289656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Neither Ruby nor Python are in any way restricted to web development</a:t>
          </a:r>
          <a:endParaRPr lang="en-US" sz="3900" kern="1200" dirty="0"/>
        </a:p>
      </dsp:txBody>
      <dsp:txXfrm>
        <a:off x="43358" y="491674"/>
        <a:ext cx="11352248" cy="1214110"/>
      </dsp:txXfrm>
    </dsp:sp>
    <dsp:sp modelId="{080F31D2-DAA3-9949-89C7-E2CA3A4F089E}">
      <dsp:nvSpPr>
        <dsp:cNvPr id="0" name=""/>
        <dsp:cNvSpPr/>
      </dsp:nvSpPr>
      <dsp:spPr>
        <a:xfrm>
          <a:off x="6820" y="1975696"/>
          <a:ext cx="1289656" cy="128965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E91075-3AE3-BB4E-8964-71F3CEC9CD6B}">
      <dsp:nvSpPr>
        <dsp:cNvPr id="0" name=""/>
        <dsp:cNvSpPr/>
      </dsp:nvSpPr>
      <dsp:spPr>
        <a:xfrm>
          <a:off x="1338241" y="1963818"/>
          <a:ext cx="10060757" cy="1289656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A62C38"/>
            </a:gs>
            <a:gs pos="100000">
              <a:srgbClr val="A62C38"/>
            </a:gs>
            <a:gs pos="100000">
              <a:schemeClr val="bg1"/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Pros: lots</a:t>
          </a:r>
          <a:r>
            <a:rPr lang="en-US" sz="1700" kern="1200" baseline="0" dirty="0" smtClean="0"/>
            <a:t> of libraries;</a:t>
          </a:r>
          <a:r>
            <a:rPr lang="en-US" sz="1700" kern="1200" dirty="0" smtClean="0"/>
            <a:t> convention-over-configuration: no</a:t>
          </a:r>
          <a:r>
            <a:rPr lang="en-US" sz="1700" kern="1200" baseline="0" dirty="0" smtClean="0"/>
            <a:t> </a:t>
          </a:r>
          <a:r>
            <a:rPr lang="en-US" sz="1700" kern="1200" baseline="0" dirty="0" err="1" smtClean="0"/>
            <a:t>config</a:t>
          </a:r>
          <a:r>
            <a:rPr lang="en-US" sz="1700" kern="1200" baseline="0" dirty="0" smtClean="0"/>
            <a:t> files, a predefined directory and following naming conventions. </a:t>
          </a:r>
          <a:r>
            <a:rPr lang="en-US" sz="1700" kern="1200" baseline="0" dirty="0" err="1" smtClean="0"/>
            <a:t>Delelopers</a:t>
          </a:r>
          <a:r>
            <a:rPr lang="en-US" sz="1700" kern="1200" baseline="0" dirty="0" smtClean="0"/>
            <a:t> only need to take care of unconventional aspects of the application.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 dirty="0" smtClean="0"/>
            <a:t>Cons: Slow when compared to the runtime of </a:t>
          </a:r>
          <a:r>
            <a:rPr lang="en-US" sz="1700" kern="1200" baseline="0" dirty="0" err="1" smtClean="0"/>
            <a:t>Node.js</a:t>
          </a:r>
          <a:endParaRPr lang="en-US" sz="1700" kern="1200" dirty="0"/>
        </a:p>
      </dsp:txBody>
      <dsp:txXfrm>
        <a:off x="1401208" y="2026785"/>
        <a:ext cx="9934823" cy="1163722"/>
      </dsp:txXfrm>
    </dsp:sp>
    <dsp:sp modelId="{2CE4B669-1E57-4B4C-8EBC-251C4B4796DB}">
      <dsp:nvSpPr>
        <dsp:cNvPr id="0" name=""/>
        <dsp:cNvSpPr/>
      </dsp:nvSpPr>
      <dsp:spPr>
        <a:xfrm>
          <a:off x="4350" y="3495898"/>
          <a:ext cx="1294596" cy="113808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8D298-28DD-5E42-A244-4DCF14B5B6FB}">
      <dsp:nvSpPr>
        <dsp:cNvPr id="0" name=""/>
        <dsp:cNvSpPr/>
      </dsp:nvSpPr>
      <dsp:spPr>
        <a:xfrm>
          <a:off x="1373856" y="3420111"/>
          <a:ext cx="10060757" cy="1289656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092D1F"/>
            </a:gs>
            <a:gs pos="58000">
              <a:srgbClr val="092D1F"/>
            </a:gs>
            <a:gs pos="100000">
              <a:srgbClr val="092D1F"/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Pros: Explicit is better than</a:t>
          </a:r>
          <a:r>
            <a:rPr lang="en-US" sz="1700" kern="1200" baseline="0" dirty="0" smtClean="0"/>
            <a:t> implicit, code is very readable, project is organized around apps, each app has its own models, views, controllers and tests.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 dirty="0" smtClean="0"/>
            <a:t>Cons: </a:t>
          </a:r>
          <a:r>
            <a:rPr lang="en-US" sz="1700" kern="1200" baseline="0" dirty="0" err="1" smtClean="0"/>
            <a:t>Django</a:t>
          </a:r>
          <a:r>
            <a:rPr lang="en-US" sz="1700" kern="1200" baseline="0" dirty="0" smtClean="0"/>
            <a:t> is released 1 year later than Rails, less popular means less libraries.</a:t>
          </a:r>
        </a:p>
      </dsp:txBody>
      <dsp:txXfrm>
        <a:off x="1436823" y="3483078"/>
        <a:ext cx="9934823" cy="1163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1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8A88-5199-FD47-8C85-00B428B58AC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38F07-4FCB-0E41-A77E-E577B51B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4/03/rails-vs-django-an-in-depth-technical-comparison/" TargetMode="External"/><Relationship Id="rId4" Type="http://schemas.openxmlformats.org/officeDocument/2006/relationships/hyperlink" Target="https://www.madetech.com/blog/pros-and-cons-of-ruby-on-rails" TargetMode="External"/><Relationship Id="rId5" Type="http://schemas.openxmlformats.org/officeDocument/2006/relationships/hyperlink" Target="https://www.quora.com/Why-is-Django-not-as-popular-as-Ruby-on-Rai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world.com/article/2866712/php/php-vs-node-js-an-epic-battle-for-developer-mind-sha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928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Leading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non-Enterprise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4310"/>
            <a:ext cx="9144000" cy="16557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Zhou</a:t>
            </a:r>
            <a:r>
              <a:rPr lang="zh-CN" altLang="en-US" dirty="0" smtClean="0"/>
              <a:t> </a:t>
            </a:r>
            <a:r>
              <a:rPr lang="en-US" altLang="zh-CN" dirty="0" smtClean="0"/>
              <a:t>Liu</a:t>
            </a:r>
            <a:endParaRPr lang="zh-CN" altLang="en-US" dirty="0" smtClean="0"/>
          </a:p>
          <a:p>
            <a:r>
              <a:rPr lang="en-US" altLang="zh-CN" dirty="0" smtClean="0"/>
              <a:t>2016-11-29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1" y="2817579"/>
            <a:ext cx="5684171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Partners</a:t>
            </a:r>
            <a:r>
              <a:rPr lang="zh-CN" altLang="en-US" dirty="0" smtClean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 smtClean="0"/>
              <a:t>enemies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225"/>
            <a:ext cx="3937234" cy="3149787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44985194"/>
              </p:ext>
            </p:extLst>
          </p:nvPr>
        </p:nvGraphicFramePr>
        <p:xfrm>
          <a:off x="4846918" y="1559859"/>
          <a:ext cx="6506882" cy="4712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77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players in web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553687"/>
              </p:ext>
            </p:extLst>
          </p:nvPr>
        </p:nvGraphicFramePr>
        <p:xfrm>
          <a:off x="582705" y="1559859"/>
          <a:ext cx="11438965" cy="516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Summarizes: You </a:t>
            </a:r>
            <a:r>
              <a:rPr lang="en-US" dirty="0" smtClean="0"/>
              <a:t>only get to pick one (not really)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0" y="2642394"/>
            <a:ext cx="8394700" cy="2717800"/>
          </a:xfrm>
        </p:spPr>
      </p:pic>
    </p:spTree>
    <p:extLst>
      <p:ext uri="{BB962C8B-B14F-4D97-AF65-F5344CB8AC3E}">
        <p14:creationId xmlns:p14="http://schemas.microsoft.com/office/powerpoint/2010/main" val="20953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u="sng" dirty="0">
                <a:hlinkClick r:id="rId2"/>
              </a:rPr>
              <a:t>http://www.infoworld.com/article/2866712/php/php-vs-node-js-an-epic-battle-for-developer-mind-share.html</a:t>
            </a:r>
            <a:endParaRPr lang="en-US" dirty="0"/>
          </a:p>
          <a:p>
            <a:r>
              <a:rPr lang="en-US" dirty="0"/>
              <a:t>[2] </a:t>
            </a:r>
            <a:r>
              <a:rPr lang="en-US" u="sng" dirty="0">
                <a:hlinkClick r:id="rId3"/>
              </a:rPr>
              <a:t>https://bernardopires.com/2014/03/rails-vs-django-an-in-depth-technical-comparison/</a:t>
            </a:r>
            <a:endParaRPr lang="en-US" dirty="0"/>
          </a:p>
          <a:p>
            <a:r>
              <a:rPr lang="en-US" dirty="0"/>
              <a:t>[3] </a:t>
            </a:r>
            <a:r>
              <a:rPr lang="en-US" u="sng" dirty="0">
                <a:hlinkClick r:id="rId4"/>
              </a:rPr>
              <a:t>https://www.madetech.com/blog/pros-and-cons-of-ruby-on-rails</a:t>
            </a:r>
            <a:endParaRPr lang="en-US" dirty="0"/>
          </a:p>
          <a:p>
            <a:r>
              <a:rPr lang="en-US" dirty="0"/>
              <a:t>[4] </a:t>
            </a:r>
            <a:r>
              <a:rPr lang="en-US" u="sng" dirty="0">
                <a:hlinkClick r:id="rId5"/>
              </a:rPr>
              <a:t>https://www.quora.com/Why-is-Django-not-as-popular-as-Ruby-on-Rails</a:t>
            </a:r>
            <a:endParaRPr lang="en-US" dirty="0"/>
          </a:p>
          <a:p>
            <a:r>
              <a:rPr lang="en-US" dirty="0"/>
              <a:t>[5]http://</a:t>
            </a:r>
            <a:r>
              <a:rPr lang="en-US" dirty="0" err="1"/>
              <a:t>nando.oui.com.br</a:t>
            </a:r>
            <a:r>
              <a:rPr lang="en-US" dirty="0"/>
              <a:t>/2014/04/04/</a:t>
            </a:r>
            <a:r>
              <a:rPr lang="en-US" dirty="0" err="1"/>
              <a:t>why_i_sort_of_dislike_django.html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8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191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Theme</vt:lpstr>
      <vt:lpstr>Leading Languages of non-Enterprise Web Applications</vt:lpstr>
      <vt:lpstr>Partners become enemies</vt:lpstr>
      <vt:lpstr>Other players in web development</vt:lpstr>
      <vt:lpstr>Summarizes: You only get to pick one (not really)</vt:lpstr>
      <vt:lpstr>references for additional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Technologies of non-Enterprise Web Applications</dc:title>
  <dc:creator>Microsoft Office User</dc:creator>
  <cp:lastModifiedBy>Microsoft Office User</cp:lastModifiedBy>
  <cp:revision>27</cp:revision>
  <dcterms:created xsi:type="dcterms:W3CDTF">2016-11-29T04:02:39Z</dcterms:created>
  <dcterms:modified xsi:type="dcterms:W3CDTF">2016-11-29T20:55:37Z</dcterms:modified>
</cp:coreProperties>
</file>