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94" r:id="rId5"/>
    <p:sldId id="296" r:id="rId6"/>
    <p:sldId id="298" r:id="rId7"/>
    <p:sldId id="304" r:id="rId8"/>
    <p:sldId id="305" r:id="rId9"/>
    <p:sldId id="306" r:id="rId10"/>
    <p:sldId id="312" r:id="rId11"/>
    <p:sldId id="322" r:id="rId12"/>
    <p:sldId id="335" r:id="rId13"/>
    <p:sldId id="336" r:id="rId14"/>
    <p:sldId id="334" r:id="rId1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5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457200" y="457200"/>
            <a:ext cx="9144000" cy="510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22776">
              <a:lnSpc>
                <a:spcPts val="1639"/>
              </a:lnSpc>
              <a:spcBef>
                <a:spcPts val="82"/>
              </a:spcBef>
            </a:pPr>
            <a:endParaRPr sz="1400" smtClean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" y="1524000"/>
            <a:ext cx="9144000" cy="32766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27014" y="2750082"/>
            <a:ext cx="49530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79"/>
              </a:lnSpc>
              <a:spcBef>
                <a:spcPts val="194"/>
              </a:spcBef>
            </a:pPr>
            <a:r>
              <a:rPr lang="en-US" sz="4000" dirty="0" smtClean="0">
                <a:solidFill>
                  <a:srgbClr val="285280"/>
                </a:solidFill>
                <a:latin typeface="Arial"/>
                <a:cs typeface="Arial"/>
              </a:rPr>
              <a:t>Logic Gates</a:t>
            </a:r>
          </a:p>
          <a:p>
            <a:pPr marL="12700">
              <a:lnSpc>
                <a:spcPts val="3879"/>
              </a:lnSpc>
              <a:spcBef>
                <a:spcPts val="194"/>
              </a:spcBef>
            </a:pPr>
            <a:r>
              <a:rPr lang="en-US" sz="4000" dirty="0" smtClean="0">
                <a:solidFill>
                  <a:srgbClr val="285280"/>
                </a:solidFill>
                <a:latin typeface="Arial"/>
                <a:cs typeface="Arial"/>
              </a:rPr>
              <a:t>  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3832" y="4083582"/>
            <a:ext cx="133182" cy="114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700" spc="0" dirty="0" smtClean="0">
                <a:solidFill>
                  <a:srgbClr val="728290"/>
                </a:solidFill>
                <a:latin typeface="Arial"/>
                <a:cs typeface="Arial"/>
              </a:rPr>
              <a:t>'='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bject 80"/>
          <p:cNvSpPr/>
          <p:nvPr/>
        </p:nvSpPr>
        <p:spPr>
          <a:xfrm>
            <a:off x="228600" y="438911"/>
            <a:ext cx="10125456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09488" y="3032760"/>
            <a:ext cx="0" cy="448055"/>
          </a:xfrm>
          <a:custGeom>
            <a:avLst/>
            <a:gdLst/>
            <a:ahLst/>
            <a:cxnLst/>
            <a:rect l="l" t="t" r="r" b="b"/>
            <a:pathLst>
              <a:path h="448055">
                <a:moveTo>
                  <a:pt x="0" y="448055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09488" y="3477767"/>
            <a:ext cx="463296" cy="0"/>
          </a:xfrm>
          <a:custGeom>
            <a:avLst/>
            <a:gdLst/>
            <a:ahLst/>
            <a:cxnLst/>
            <a:rect l="l" t="t" r="r" b="b"/>
            <a:pathLst>
              <a:path w="463296">
                <a:moveTo>
                  <a:pt x="46329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92111" y="3557016"/>
            <a:ext cx="573024" cy="0"/>
          </a:xfrm>
          <a:custGeom>
            <a:avLst/>
            <a:gdLst/>
            <a:ahLst/>
            <a:cxnLst/>
            <a:rect l="l" t="t" r="r" b="b"/>
            <a:pathLst>
              <a:path w="573024">
                <a:moveTo>
                  <a:pt x="0" y="0"/>
                </a:moveTo>
                <a:lnTo>
                  <a:pt x="5730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38672" y="3176275"/>
            <a:ext cx="850392" cy="380740"/>
          </a:xfrm>
          <a:custGeom>
            <a:avLst/>
            <a:gdLst/>
            <a:ahLst/>
            <a:cxnLst/>
            <a:rect l="l" t="t" r="r" b="b"/>
            <a:pathLst>
              <a:path w="850392" h="380740">
                <a:moveTo>
                  <a:pt x="0" y="66796"/>
                </a:moveTo>
                <a:lnTo>
                  <a:pt x="30618" y="44815"/>
                </a:lnTo>
                <a:lnTo>
                  <a:pt x="63806" y="27279"/>
                </a:lnTo>
                <a:lnTo>
                  <a:pt x="99344" y="14110"/>
                </a:lnTo>
                <a:lnTo>
                  <a:pt x="137013" y="5227"/>
                </a:lnTo>
                <a:lnTo>
                  <a:pt x="176593" y="550"/>
                </a:lnTo>
                <a:lnTo>
                  <a:pt x="217864" y="0"/>
                </a:lnTo>
                <a:lnTo>
                  <a:pt x="260608" y="3495"/>
                </a:lnTo>
                <a:lnTo>
                  <a:pt x="304604" y="10957"/>
                </a:lnTo>
                <a:lnTo>
                  <a:pt x="349634" y="22305"/>
                </a:lnTo>
                <a:lnTo>
                  <a:pt x="395477" y="37459"/>
                </a:lnTo>
                <a:lnTo>
                  <a:pt x="441915" y="56340"/>
                </a:lnTo>
                <a:lnTo>
                  <a:pt x="488728" y="78866"/>
                </a:lnTo>
                <a:lnTo>
                  <a:pt x="535696" y="104959"/>
                </a:lnTo>
                <a:lnTo>
                  <a:pt x="582600" y="134538"/>
                </a:lnTo>
                <a:lnTo>
                  <a:pt x="629221" y="167523"/>
                </a:lnTo>
                <a:lnTo>
                  <a:pt x="675339" y="203834"/>
                </a:lnTo>
                <a:lnTo>
                  <a:pt x="720734" y="243392"/>
                </a:lnTo>
                <a:lnTo>
                  <a:pt x="765188" y="286115"/>
                </a:lnTo>
                <a:lnTo>
                  <a:pt x="808480" y="331925"/>
                </a:lnTo>
                <a:lnTo>
                  <a:pt x="850392" y="38074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15584" y="3752088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01640" y="4882896"/>
            <a:ext cx="332232" cy="0"/>
          </a:xfrm>
          <a:custGeom>
            <a:avLst/>
            <a:gdLst/>
            <a:ahLst/>
            <a:cxnLst/>
            <a:rect l="l" t="t" r="r" b="b"/>
            <a:pathLst>
              <a:path w="332232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21680" y="3755136"/>
            <a:ext cx="0" cy="1127759"/>
          </a:xfrm>
          <a:custGeom>
            <a:avLst/>
            <a:gdLst/>
            <a:ahLst/>
            <a:cxnLst/>
            <a:rect l="l" t="t" r="r" b="b"/>
            <a:pathLst>
              <a:path h="1127760">
                <a:moveTo>
                  <a:pt x="0" y="1127759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70376" y="4468368"/>
            <a:ext cx="1146048" cy="6096"/>
          </a:xfrm>
          <a:custGeom>
            <a:avLst/>
            <a:gdLst/>
            <a:ahLst/>
            <a:cxnLst/>
            <a:rect l="l" t="t" r="r" b="b"/>
            <a:pathLst>
              <a:path w="1146048" h="6096">
                <a:moveTo>
                  <a:pt x="0" y="0"/>
                </a:moveTo>
                <a:lnTo>
                  <a:pt x="1146048" y="609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10328" y="4474464"/>
            <a:ext cx="0" cy="265175"/>
          </a:xfrm>
          <a:custGeom>
            <a:avLst/>
            <a:gdLst/>
            <a:ahLst/>
            <a:cxnLst/>
            <a:rect l="l" t="t" r="r" b="b"/>
            <a:pathLst>
              <a:path h="265175">
                <a:moveTo>
                  <a:pt x="0" y="0"/>
                </a:moveTo>
                <a:lnTo>
                  <a:pt x="0" y="26517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10328" y="4739640"/>
            <a:ext cx="219456" cy="0"/>
          </a:xfrm>
          <a:custGeom>
            <a:avLst/>
            <a:gdLst/>
            <a:ahLst/>
            <a:cxnLst/>
            <a:rect l="l" t="t" r="r" b="b"/>
            <a:pathLst>
              <a:path w="219456">
                <a:moveTo>
                  <a:pt x="0" y="0"/>
                </a:moveTo>
                <a:lnTo>
                  <a:pt x="21945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43584" y="5029200"/>
            <a:ext cx="3883152" cy="12192"/>
          </a:xfrm>
          <a:custGeom>
            <a:avLst/>
            <a:gdLst/>
            <a:ahLst/>
            <a:cxnLst/>
            <a:rect l="l" t="t" r="r" b="b"/>
            <a:pathLst>
              <a:path w="3883152" h="12192">
                <a:moveTo>
                  <a:pt x="0" y="12192"/>
                </a:moveTo>
                <a:lnTo>
                  <a:pt x="388315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29784" y="4578096"/>
            <a:ext cx="371855" cy="624840"/>
          </a:xfrm>
          <a:custGeom>
            <a:avLst/>
            <a:gdLst/>
            <a:ahLst/>
            <a:cxnLst/>
            <a:rect l="l" t="t" r="r" b="b"/>
            <a:pathLst>
              <a:path w="371855" h="624840">
                <a:moveTo>
                  <a:pt x="185927" y="0"/>
                </a:moveTo>
                <a:lnTo>
                  <a:pt x="215575" y="4096"/>
                </a:lnTo>
                <a:lnTo>
                  <a:pt x="243888" y="15947"/>
                </a:lnTo>
                <a:lnTo>
                  <a:pt x="270445" y="34893"/>
                </a:lnTo>
                <a:lnTo>
                  <a:pt x="294826" y="60277"/>
                </a:lnTo>
                <a:lnTo>
                  <a:pt x="316610" y="91440"/>
                </a:lnTo>
                <a:lnTo>
                  <a:pt x="335377" y="127723"/>
                </a:lnTo>
                <a:lnTo>
                  <a:pt x="343497" y="147579"/>
                </a:lnTo>
                <a:lnTo>
                  <a:pt x="350705" y="168469"/>
                </a:lnTo>
                <a:lnTo>
                  <a:pt x="356949" y="190309"/>
                </a:lnTo>
                <a:lnTo>
                  <a:pt x="362175" y="213018"/>
                </a:lnTo>
                <a:lnTo>
                  <a:pt x="366331" y="236514"/>
                </a:lnTo>
                <a:lnTo>
                  <a:pt x="369365" y="260713"/>
                </a:lnTo>
                <a:lnTo>
                  <a:pt x="371224" y="285535"/>
                </a:lnTo>
                <a:lnTo>
                  <a:pt x="371855" y="310895"/>
                </a:lnTo>
                <a:lnTo>
                  <a:pt x="371224" y="336691"/>
                </a:lnTo>
                <a:lnTo>
                  <a:pt x="369365" y="361904"/>
                </a:lnTo>
                <a:lnTo>
                  <a:pt x="366331" y="386454"/>
                </a:lnTo>
                <a:lnTo>
                  <a:pt x="362175" y="410260"/>
                </a:lnTo>
                <a:lnTo>
                  <a:pt x="356949" y="433244"/>
                </a:lnTo>
                <a:lnTo>
                  <a:pt x="350705" y="455325"/>
                </a:lnTo>
                <a:lnTo>
                  <a:pt x="343497" y="476423"/>
                </a:lnTo>
                <a:lnTo>
                  <a:pt x="335377" y="496458"/>
                </a:lnTo>
                <a:lnTo>
                  <a:pt x="326397" y="515350"/>
                </a:lnTo>
                <a:lnTo>
                  <a:pt x="306069" y="549384"/>
                </a:lnTo>
                <a:lnTo>
                  <a:pt x="282934" y="577887"/>
                </a:lnTo>
                <a:lnTo>
                  <a:pt x="257413" y="600217"/>
                </a:lnTo>
                <a:lnTo>
                  <a:pt x="229925" y="615736"/>
                </a:lnTo>
                <a:lnTo>
                  <a:pt x="200892" y="623801"/>
                </a:lnTo>
                <a:lnTo>
                  <a:pt x="185927" y="624839"/>
                </a:lnTo>
                <a:lnTo>
                  <a:pt x="0" y="624839"/>
                </a:lnTo>
                <a:lnTo>
                  <a:pt x="0" y="0"/>
                </a:lnTo>
                <a:lnTo>
                  <a:pt x="185927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40536" y="3883152"/>
            <a:ext cx="298703" cy="0"/>
          </a:xfrm>
          <a:custGeom>
            <a:avLst/>
            <a:gdLst/>
            <a:ahLst/>
            <a:cxnLst/>
            <a:rect l="l" t="t" r="r" b="b"/>
            <a:pathLst>
              <a:path w="298703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0239" y="4111752"/>
            <a:ext cx="682752" cy="0"/>
          </a:xfrm>
          <a:custGeom>
            <a:avLst/>
            <a:gdLst/>
            <a:ahLst/>
            <a:cxnLst/>
            <a:rect l="l" t="t" r="r" b="b"/>
            <a:pathLst>
              <a:path w="682752">
                <a:moveTo>
                  <a:pt x="0" y="0"/>
                </a:moveTo>
                <a:lnTo>
                  <a:pt x="68275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02992" y="4392168"/>
            <a:ext cx="463295" cy="0"/>
          </a:xfrm>
          <a:custGeom>
            <a:avLst/>
            <a:gdLst/>
            <a:ahLst/>
            <a:cxnLst/>
            <a:rect l="l" t="t" r="r" b="b"/>
            <a:pathLst>
              <a:path w="463295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02992" y="4111752"/>
            <a:ext cx="0" cy="283463"/>
          </a:xfrm>
          <a:custGeom>
            <a:avLst/>
            <a:gdLst/>
            <a:ahLst/>
            <a:cxnLst/>
            <a:rect l="l" t="t" r="r" b="b"/>
            <a:pathLst>
              <a:path h="283463">
                <a:moveTo>
                  <a:pt x="0" y="0"/>
                </a:moveTo>
                <a:lnTo>
                  <a:pt x="0" y="28346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43584" y="4288536"/>
            <a:ext cx="298703" cy="0"/>
          </a:xfrm>
          <a:custGeom>
            <a:avLst/>
            <a:gdLst/>
            <a:ahLst/>
            <a:cxnLst/>
            <a:rect l="l" t="t" r="r" b="b"/>
            <a:pathLst>
              <a:path w="298703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48384" y="3767328"/>
            <a:ext cx="371855" cy="627888"/>
          </a:xfrm>
          <a:custGeom>
            <a:avLst/>
            <a:gdLst/>
            <a:ahLst/>
            <a:cxnLst/>
            <a:rect l="l" t="t" r="r" b="b"/>
            <a:pathLst>
              <a:path w="371855" h="627888">
                <a:moveTo>
                  <a:pt x="185928" y="0"/>
                </a:moveTo>
                <a:lnTo>
                  <a:pt x="215575" y="4099"/>
                </a:lnTo>
                <a:lnTo>
                  <a:pt x="243888" y="15971"/>
                </a:lnTo>
                <a:lnTo>
                  <a:pt x="270445" y="34975"/>
                </a:lnTo>
                <a:lnTo>
                  <a:pt x="294826" y="60472"/>
                </a:lnTo>
                <a:lnTo>
                  <a:pt x="316610" y="91821"/>
                </a:lnTo>
                <a:lnTo>
                  <a:pt x="335377" y="128381"/>
                </a:lnTo>
                <a:lnTo>
                  <a:pt x="343497" y="148416"/>
                </a:lnTo>
                <a:lnTo>
                  <a:pt x="350705" y="169514"/>
                </a:lnTo>
                <a:lnTo>
                  <a:pt x="356949" y="191595"/>
                </a:lnTo>
                <a:lnTo>
                  <a:pt x="362175" y="214579"/>
                </a:lnTo>
                <a:lnTo>
                  <a:pt x="366331" y="238385"/>
                </a:lnTo>
                <a:lnTo>
                  <a:pt x="369365" y="262935"/>
                </a:lnTo>
                <a:lnTo>
                  <a:pt x="371224" y="288148"/>
                </a:lnTo>
                <a:lnTo>
                  <a:pt x="371855" y="313944"/>
                </a:lnTo>
                <a:lnTo>
                  <a:pt x="371224" y="339739"/>
                </a:lnTo>
                <a:lnTo>
                  <a:pt x="369365" y="364952"/>
                </a:lnTo>
                <a:lnTo>
                  <a:pt x="366331" y="389502"/>
                </a:lnTo>
                <a:lnTo>
                  <a:pt x="362175" y="413308"/>
                </a:lnTo>
                <a:lnTo>
                  <a:pt x="356949" y="436292"/>
                </a:lnTo>
                <a:lnTo>
                  <a:pt x="350705" y="458373"/>
                </a:lnTo>
                <a:lnTo>
                  <a:pt x="343497" y="479471"/>
                </a:lnTo>
                <a:lnTo>
                  <a:pt x="335377" y="499506"/>
                </a:lnTo>
                <a:lnTo>
                  <a:pt x="316610" y="536067"/>
                </a:lnTo>
                <a:lnTo>
                  <a:pt x="294826" y="567415"/>
                </a:lnTo>
                <a:lnTo>
                  <a:pt x="270445" y="592912"/>
                </a:lnTo>
                <a:lnTo>
                  <a:pt x="243888" y="611916"/>
                </a:lnTo>
                <a:lnTo>
                  <a:pt x="215575" y="623788"/>
                </a:lnTo>
                <a:lnTo>
                  <a:pt x="185928" y="627888"/>
                </a:lnTo>
                <a:lnTo>
                  <a:pt x="0" y="627888"/>
                </a:lnTo>
                <a:lnTo>
                  <a:pt x="0" y="0"/>
                </a:lnTo>
                <a:lnTo>
                  <a:pt x="185928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19984" y="4086581"/>
            <a:ext cx="850392" cy="381786"/>
          </a:xfrm>
          <a:custGeom>
            <a:avLst/>
            <a:gdLst/>
            <a:ahLst/>
            <a:cxnLst/>
            <a:rect l="l" t="t" r="r" b="b"/>
            <a:pathLst>
              <a:path w="850392" h="381786">
                <a:moveTo>
                  <a:pt x="0" y="64794"/>
                </a:moveTo>
                <a:lnTo>
                  <a:pt x="31053" y="43247"/>
                </a:lnTo>
                <a:lnTo>
                  <a:pt x="64629" y="26103"/>
                </a:lnTo>
                <a:lnTo>
                  <a:pt x="100510" y="13283"/>
                </a:lnTo>
                <a:lnTo>
                  <a:pt x="138476" y="4712"/>
                </a:lnTo>
                <a:lnTo>
                  <a:pt x="178307" y="310"/>
                </a:lnTo>
                <a:lnTo>
                  <a:pt x="219785" y="0"/>
                </a:lnTo>
                <a:lnTo>
                  <a:pt x="262688" y="3704"/>
                </a:lnTo>
                <a:lnTo>
                  <a:pt x="306799" y="11344"/>
                </a:lnTo>
                <a:lnTo>
                  <a:pt x="351897" y="22843"/>
                </a:lnTo>
                <a:lnTo>
                  <a:pt x="397763" y="38124"/>
                </a:lnTo>
                <a:lnTo>
                  <a:pt x="444178" y="57108"/>
                </a:lnTo>
                <a:lnTo>
                  <a:pt x="490923" y="79717"/>
                </a:lnTo>
                <a:lnTo>
                  <a:pt x="537776" y="105874"/>
                </a:lnTo>
                <a:lnTo>
                  <a:pt x="584521" y="135501"/>
                </a:lnTo>
                <a:lnTo>
                  <a:pt x="630936" y="168521"/>
                </a:lnTo>
                <a:lnTo>
                  <a:pt x="676802" y="204856"/>
                </a:lnTo>
                <a:lnTo>
                  <a:pt x="721900" y="244427"/>
                </a:lnTo>
                <a:lnTo>
                  <a:pt x="766011" y="287158"/>
                </a:lnTo>
                <a:lnTo>
                  <a:pt x="808914" y="332970"/>
                </a:lnTo>
                <a:lnTo>
                  <a:pt x="850392" y="38178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67968" y="4629912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32176" y="4462272"/>
            <a:ext cx="838200" cy="468058"/>
          </a:xfrm>
          <a:custGeom>
            <a:avLst/>
            <a:gdLst/>
            <a:ahLst/>
            <a:cxnLst/>
            <a:rect l="l" t="t" r="r" b="b"/>
            <a:pathLst>
              <a:path w="838200" h="468058">
                <a:moveTo>
                  <a:pt x="0" y="420623"/>
                </a:moveTo>
                <a:lnTo>
                  <a:pt x="36654" y="439638"/>
                </a:lnTo>
                <a:lnTo>
                  <a:pt x="75151" y="453780"/>
                </a:lnTo>
                <a:lnTo>
                  <a:pt x="115276" y="463157"/>
                </a:lnTo>
                <a:lnTo>
                  <a:pt x="156813" y="467880"/>
                </a:lnTo>
                <a:lnTo>
                  <a:pt x="199548" y="468058"/>
                </a:lnTo>
                <a:lnTo>
                  <a:pt x="243266" y="463801"/>
                </a:lnTo>
                <a:lnTo>
                  <a:pt x="287753" y="455220"/>
                </a:lnTo>
                <a:lnTo>
                  <a:pt x="332792" y="442423"/>
                </a:lnTo>
                <a:lnTo>
                  <a:pt x="378170" y="425520"/>
                </a:lnTo>
                <a:lnTo>
                  <a:pt x="423671" y="404622"/>
                </a:lnTo>
                <a:lnTo>
                  <a:pt x="469081" y="379837"/>
                </a:lnTo>
                <a:lnTo>
                  <a:pt x="514185" y="351275"/>
                </a:lnTo>
                <a:lnTo>
                  <a:pt x="558767" y="319047"/>
                </a:lnTo>
                <a:lnTo>
                  <a:pt x="602613" y="283262"/>
                </a:lnTo>
                <a:lnTo>
                  <a:pt x="645509" y="244030"/>
                </a:lnTo>
                <a:lnTo>
                  <a:pt x="687238" y="201460"/>
                </a:lnTo>
                <a:lnTo>
                  <a:pt x="727587" y="155662"/>
                </a:lnTo>
                <a:lnTo>
                  <a:pt x="766340" y="106747"/>
                </a:lnTo>
                <a:lnTo>
                  <a:pt x="803282" y="54822"/>
                </a:lnTo>
                <a:lnTo>
                  <a:pt x="83820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23032" y="4154424"/>
            <a:ext cx="148208" cy="722376"/>
          </a:xfrm>
          <a:custGeom>
            <a:avLst/>
            <a:gdLst/>
            <a:ahLst/>
            <a:cxnLst/>
            <a:rect l="l" t="t" r="r" b="b"/>
            <a:pathLst>
              <a:path w="148208" h="722376">
                <a:moveTo>
                  <a:pt x="6095" y="722376"/>
                </a:moveTo>
                <a:lnTo>
                  <a:pt x="33436" y="698701"/>
                </a:lnTo>
                <a:lnTo>
                  <a:pt x="57854" y="672605"/>
                </a:lnTo>
                <a:lnTo>
                  <a:pt x="79349" y="644273"/>
                </a:lnTo>
                <a:lnTo>
                  <a:pt x="97926" y="613891"/>
                </a:lnTo>
                <a:lnTo>
                  <a:pt x="113585" y="581644"/>
                </a:lnTo>
                <a:lnTo>
                  <a:pt x="126330" y="547716"/>
                </a:lnTo>
                <a:lnTo>
                  <a:pt x="136162" y="512293"/>
                </a:lnTo>
                <a:lnTo>
                  <a:pt x="143085" y="475561"/>
                </a:lnTo>
                <a:lnTo>
                  <a:pt x="147099" y="437703"/>
                </a:lnTo>
                <a:lnTo>
                  <a:pt x="148208" y="398907"/>
                </a:lnTo>
                <a:lnTo>
                  <a:pt x="146414" y="359355"/>
                </a:lnTo>
                <a:lnTo>
                  <a:pt x="141719" y="319235"/>
                </a:lnTo>
                <a:lnTo>
                  <a:pt x="134126" y="278730"/>
                </a:lnTo>
                <a:lnTo>
                  <a:pt x="123636" y="238027"/>
                </a:lnTo>
                <a:lnTo>
                  <a:pt x="110251" y="197310"/>
                </a:lnTo>
                <a:lnTo>
                  <a:pt x="93975" y="156764"/>
                </a:lnTo>
                <a:lnTo>
                  <a:pt x="74810" y="116575"/>
                </a:lnTo>
                <a:lnTo>
                  <a:pt x="52757" y="76928"/>
                </a:lnTo>
                <a:lnTo>
                  <a:pt x="27820" y="38008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47816" y="3553967"/>
            <a:ext cx="841248" cy="465486"/>
          </a:xfrm>
          <a:custGeom>
            <a:avLst/>
            <a:gdLst/>
            <a:ahLst/>
            <a:cxnLst/>
            <a:rect l="l" t="t" r="r" b="b"/>
            <a:pathLst>
              <a:path w="841248" h="465486">
                <a:moveTo>
                  <a:pt x="0" y="417576"/>
                </a:moveTo>
                <a:lnTo>
                  <a:pt x="36676" y="436613"/>
                </a:lnTo>
                <a:lnTo>
                  <a:pt x="75236" y="450817"/>
                </a:lnTo>
                <a:lnTo>
                  <a:pt x="115461" y="460294"/>
                </a:lnTo>
                <a:lnTo>
                  <a:pt x="157130" y="465149"/>
                </a:lnTo>
                <a:lnTo>
                  <a:pt x="200025" y="465486"/>
                </a:lnTo>
                <a:lnTo>
                  <a:pt x="243925" y="461412"/>
                </a:lnTo>
                <a:lnTo>
                  <a:pt x="288612" y="453031"/>
                </a:lnTo>
                <a:lnTo>
                  <a:pt x="333865" y="440448"/>
                </a:lnTo>
                <a:lnTo>
                  <a:pt x="379466" y="423768"/>
                </a:lnTo>
                <a:lnTo>
                  <a:pt x="425195" y="403098"/>
                </a:lnTo>
                <a:lnTo>
                  <a:pt x="470833" y="378541"/>
                </a:lnTo>
                <a:lnTo>
                  <a:pt x="516160" y="350203"/>
                </a:lnTo>
                <a:lnTo>
                  <a:pt x="560956" y="318189"/>
                </a:lnTo>
                <a:lnTo>
                  <a:pt x="605003" y="282604"/>
                </a:lnTo>
                <a:lnTo>
                  <a:pt x="648081" y="243554"/>
                </a:lnTo>
                <a:lnTo>
                  <a:pt x="689969" y="201143"/>
                </a:lnTo>
                <a:lnTo>
                  <a:pt x="730450" y="155477"/>
                </a:lnTo>
                <a:lnTo>
                  <a:pt x="769303" y="106661"/>
                </a:lnTo>
                <a:lnTo>
                  <a:pt x="806308" y="54800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38672" y="3246120"/>
            <a:ext cx="148208" cy="722376"/>
          </a:xfrm>
          <a:custGeom>
            <a:avLst/>
            <a:gdLst/>
            <a:ahLst/>
            <a:cxnLst/>
            <a:rect l="l" t="t" r="r" b="b"/>
            <a:pathLst>
              <a:path w="148208" h="722376">
                <a:moveTo>
                  <a:pt x="6095" y="722376"/>
                </a:moveTo>
                <a:lnTo>
                  <a:pt x="33436" y="698701"/>
                </a:lnTo>
                <a:lnTo>
                  <a:pt x="57854" y="672605"/>
                </a:lnTo>
                <a:lnTo>
                  <a:pt x="79349" y="644273"/>
                </a:lnTo>
                <a:lnTo>
                  <a:pt x="97926" y="613891"/>
                </a:lnTo>
                <a:lnTo>
                  <a:pt x="113585" y="581644"/>
                </a:lnTo>
                <a:lnTo>
                  <a:pt x="126330" y="547716"/>
                </a:lnTo>
                <a:lnTo>
                  <a:pt x="136162" y="512293"/>
                </a:lnTo>
                <a:lnTo>
                  <a:pt x="143085" y="475561"/>
                </a:lnTo>
                <a:lnTo>
                  <a:pt x="147099" y="437703"/>
                </a:lnTo>
                <a:lnTo>
                  <a:pt x="148208" y="398907"/>
                </a:lnTo>
                <a:lnTo>
                  <a:pt x="146414" y="359355"/>
                </a:lnTo>
                <a:lnTo>
                  <a:pt x="141719" y="319235"/>
                </a:lnTo>
                <a:lnTo>
                  <a:pt x="134126" y="278730"/>
                </a:lnTo>
                <a:lnTo>
                  <a:pt x="123636" y="238027"/>
                </a:lnTo>
                <a:lnTo>
                  <a:pt x="110251" y="197310"/>
                </a:lnTo>
                <a:lnTo>
                  <a:pt x="93975" y="156764"/>
                </a:lnTo>
                <a:lnTo>
                  <a:pt x="74810" y="116575"/>
                </a:lnTo>
                <a:lnTo>
                  <a:pt x="52757" y="76928"/>
                </a:lnTo>
                <a:lnTo>
                  <a:pt x="27820" y="38008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28344" y="2855976"/>
            <a:ext cx="295656" cy="0"/>
          </a:xfrm>
          <a:custGeom>
            <a:avLst/>
            <a:gdLst/>
            <a:ahLst/>
            <a:cxnLst/>
            <a:rect l="l" t="t" r="r" b="b"/>
            <a:pathLst>
              <a:path w="295656">
                <a:moveTo>
                  <a:pt x="29565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28344" y="3221736"/>
            <a:ext cx="295656" cy="0"/>
          </a:xfrm>
          <a:custGeom>
            <a:avLst/>
            <a:gdLst/>
            <a:ahLst/>
            <a:cxnLst/>
            <a:rect l="l" t="t" r="r" b="b"/>
            <a:pathLst>
              <a:path w="295656">
                <a:moveTo>
                  <a:pt x="29565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05000" y="3026664"/>
            <a:ext cx="3898391" cy="0"/>
          </a:xfrm>
          <a:custGeom>
            <a:avLst/>
            <a:gdLst/>
            <a:ahLst/>
            <a:cxnLst/>
            <a:rect l="l" t="t" r="r" b="b"/>
            <a:pathLst>
              <a:path w="3898391">
                <a:moveTo>
                  <a:pt x="0" y="0"/>
                </a:moveTo>
                <a:lnTo>
                  <a:pt x="38983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33144" y="2724912"/>
            <a:ext cx="371856" cy="624839"/>
          </a:xfrm>
          <a:custGeom>
            <a:avLst/>
            <a:gdLst/>
            <a:ahLst/>
            <a:cxnLst/>
            <a:rect l="l" t="t" r="r" b="b"/>
            <a:pathLst>
              <a:path w="371856" h="624839">
                <a:moveTo>
                  <a:pt x="185928" y="0"/>
                </a:moveTo>
                <a:lnTo>
                  <a:pt x="216316" y="4099"/>
                </a:lnTo>
                <a:lnTo>
                  <a:pt x="245059" y="15971"/>
                </a:lnTo>
                <a:lnTo>
                  <a:pt x="271790" y="34975"/>
                </a:lnTo>
                <a:lnTo>
                  <a:pt x="296143" y="60472"/>
                </a:lnTo>
                <a:lnTo>
                  <a:pt x="317753" y="91821"/>
                </a:lnTo>
                <a:lnTo>
                  <a:pt x="336255" y="128381"/>
                </a:lnTo>
                <a:lnTo>
                  <a:pt x="344225" y="148416"/>
                </a:lnTo>
                <a:lnTo>
                  <a:pt x="351281" y="169514"/>
                </a:lnTo>
                <a:lnTo>
                  <a:pt x="357378" y="191595"/>
                </a:lnTo>
                <a:lnTo>
                  <a:pt x="362468" y="214579"/>
                </a:lnTo>
                <a:lnTo>
                  <a:pt x="366506" y="238385"/>
                </a:lnTo>
                <a:lnTo>
                  <a:pt x="369448" y="262935"/>
                </a:lnTo>
                <a:lnTo>
                  <a:pt x="371246" y="288148"/>
                </a:lnTo>
                <a:lnTo>
                  <a:pt x="371856" y="313943"/>
                </a:lnTo>
                <a:lnTo>
                  <a:pt x="371246" y="339717"/>
                </a:lnTo>
                <a:lnTo>
                  <a:pt x="369448" y="364866"/>
                </a:lnTo>
                <a:lnTo>
                  <a:pt x="366506" y="389316"/>
                </a:lnTo>
                <a:lnTo>
                  <a:pt x="362468" y="412991"/>
                </a:lnTo>
                <a:lnTo>
                  <a:pt x="357378" y="435816"/>
                </a:lnTo>
                <a:lnTo>
                  <a:pt x="351281" y="457715"/>
                </a:lnTo>
                <a:lnTo>
                  <a:pt x="344225" y="478612"/>
                </a:lnTo>
                <a:lnTo>
                  <a:pt x="336255" y="498433"/>
                </a:lnTo>
                <a:lnTo>
                  <a:pt x="317753" y="534543"/>
                </a:lnTo>
                <a:lnTo>
                  <a:pt x="296143" y="565440"/>
                </a:lnTo>
                <a:lnTo>
                  <a:pt x="271790" y="590522"/>
                </a:lnTo>
                <a:lnTo>
                  <a:pt x="245059" y="609185"/>
                </a:lnTo>
                <a:lnTo>
                  <a:pt x="216316" y="620825"/>
                </a:lnTo>
                <a:lnTo>
                  <a:pt x="185928" y="624839"/>
                </a:lnTo>
                <a:lnTo>
                  <a:pt x="0" y="624839"/>
                </a:lnTo>
                <a:lnTo>
                  <a:pt x="0" y="0"/>
                </a:lnTo>
                <a:lnTo>
                  <a:pt x="185928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23160" y="2673096"/>
            <a:ext cx="167639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66216" y="3112008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39000" y="2904744"/>
            <a:ext cx="192024" cy="0"/>
          </a:xfrm>
          <a:custGeom>
            <a:avLst/>
            <a:gdLst/>
            <a:ahLst/>
            <a:cxnLst/>
            <a:rect l="l" t="t" r="r" b="b"/>
            <a:pathLst>
              <a:path w="19202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44312" y="1801367"/>
            <a:ext cx="192024" cy="0"/>
          </a:xfrm>
          <a:custGeom>
            <a:avLst/>
            <a:gdLst/>
            <a:ahLst/>
            <a:cxnLst/>
            <a:rect l="l" t="t" r="r" b="b"/>
            <a:pathLst>
              <a:path w="19202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74852" y="731853"/>
            <a:ext cx="4288332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9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mpl</a:t>
            </a:r>
            <a:r>
              <a:rPr sz="2400" b="1" spc="-9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b="1" spc="-9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b="1" spc="9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ing a </a:t>
            </a:r>
            <a:r>
              <a:rPr sz="2400" b="1" spc="19" dirty="0" smtClean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b="1" spc="-9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endParaRPr sz="2400">
              <a:latin typeface="Verdana"/>
              <a:cs typeface="Verdana"/>
            </a:endParaRPr>
          </a:p>
          <a:p>
            <a:pPr marL="12700" marR="45720">
              <a:lnSpc>
                <a:spcPts val="2880"/>
              </a:lnSpc>
              <a:spcBef>
                <a:spcPts val="14"/>
              </a:spcBef>
            </a:pPr>
            <a:r>
              <a:rPr sz="3600" b="1" spc="4" baseline="-1142" dirty="0" smtClean="0">
                <a:solidFill>
                  <a:srgbClr val="FFFFFF"/>
                </a:solidFill>
                <a:latin typeface="Verdana"/>
                <a:cs typeface="Verdana"/>
              </a:rPr>
              <a:t>NAN</a:t>
            </a:r>
            <a:r>
              <a:rPr sz="3600" b="1" spc="0" baseline="-1142" dirty="0" smtClean="0">
                <a:solidFill>
                  <a:srgbClr val="FFFFFF"/>
                </a:solidFill>
                <a:latin typeface="Verdana"/>
                <a:cs typeface="Verdana"/>
              </a:rPr>
              <a:t>D Ga</a:t>
            </a:r>
            <a:r>
              <a:rPr sz="3600" b="1" spc="9" baseline="-1142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b="1" spc="-9" baseline="-1142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0" baseline="-1142" dirty="0" smtClean="0">
                <a:solidFill>
                  <a:srgbClr val="FFFFFF"/>
                </a:solidFill>
                <a:latin typeface="Verdana"/>
                <a:cs typeface="Verdana"/>
              </a:rPr>
              <a:t>s </a:t>
            </a:r>
            <a:r>
              <a:rPr sz="3600" b="1" spc="-4" baseline="-1142" dirty="0" smtClean="0">
                <a:solidFill>
                  <a:srgbClr val="FFFFFF"/>
                </a:solidFill>
                <a:latin typeface="Verdana"/>
                <a:cs typeface="Verdana"/>
              </a:rPr>
              <a:t>(E</a:t>
            </a:r>
            <a:r>
              <a:rPr sz="3600" b="1" spc="0" baseline="-1142" dirty="0" smtClean="0">
                <a:solidFill>
                  <a:srgbClr val="FFFFFF"/>
                </a:solidFill>
                <a:latin typeface="Verdana"/>
                <a:cs typeface="Verdana"/>
              </a:rPr>
              <a:t>xampl</a:t>
            </a:r>
            <a:r>
              <a:rPr sz="3600" b="1" spc="-9" baseline="-1142" dirty="0" smtClean="0">
                <a:solidFill>
                  <a:srgbClr val="FFFFFF"/>
                </a:solidFill>
                <a:latin typeface="Verdana"/>
                <a:cs typeface="Verdana"/>
              </a:rPr>
              <a:t>e)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96306" y="731853"/>
            <a:ext cx="28103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-4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xp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b="1" spc="-9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b="1" spc="14" dirty="0" smtClean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b="1" spc="-4" dirty="0" smtClean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b="1" spc="29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n wi</a:t>
            </a:r>
            <a:r>
              <a:rPr sz="2400" b="1" spc="9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139785" y="731853"/>
            <a:ext cx="85232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19" dirty="0" smtClean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ly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19548" y="1825148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04180" y="1825148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84596" y="1825148"/>
            <a:ext cx="5197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+</a:t>
            </a:r>
            <a:r>
              <a:rPr sz="2400" spc="-26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04382" y="1825148"/>
            <a:ext cx="13746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lang="en-US" sz="2400" spc="0" dirty="0" smtClean="0">
                <a:latin typeface="Arial"/>
                <a:cs typeface="Arial"/>
              </a:rPr>
              <a:t>(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5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+</a:t>
            </a:r>
            <a:r>
              <a:rPr sz="2400" spc="-3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46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lang="en-US" sz="2400" spc="0" dirty="0" smtClean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34972" y="1853709"/>
            <a:ext cx="1076380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oo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37802" y="1853709"/>
            <a:ext cx="1440052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14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14" dirty="0" smtClean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4" dirty="0" smtClean="0">
                <a:solidFill>
                  <a:srgbClr val="333333"/>
                </a:solidFill>
                <a:latin typeface="Verdana"/>
                <a:cs typeface="Verdana"/>
              </a:rPr>
              <a:t>ss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04304" y="1853709"/>
            <a:ext cx="270288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19988" y="2693828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66036" y="2699924"/>
            <a:ext cx="59446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25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14235" y="2928524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98867" y="2928524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79283" y="2928524"/>
            <a:ext cx="5197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+</a:t>
            </a:r>
            <a:r>
              <a:rPr sz="2400" spc="-26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06663" y="2928524"/>
            <a:ext cx="4029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lang="en-US" sz="2400" spc="0" dirty="0" smtClean="0">
                <a:latin typeface="Arial"/>
                <a:cs typeface="Arial"/>
              </a:rPr>
              <a:t>(</a:t>
            </a:r>
            <a:r>
              <a:rPr sz="2400" spc="0" dirty="0" smtClean="0"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15604" y="2928524"/>
            <a:ext cx="4938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dirty="0" smtClean="0">
                <a:latin typeface="Arial"/>
                <a:cs typeface="Arial"/>
              </a:rPr>
              <a:t>+</a:t>
            </a:r>
            <a:r>
              <a:rPr sz="2400" spc="-3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82532" y="2928524"/>
            <a:ext cx="4424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D</a:t>
            </a:r>
            <a:r>
              <a:rPr lang="en-US" sz="2400" spc="0" dirty="0" smtClean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2180" y="3135788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276" y="3757580"/>
            <a:ext cx="291185" cy="148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763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21843" marR="5846" indent="-9143">
              <a:lnSpc>
                <a:spcPct val="97454"/>
              </a:lnSpc>
            </a:pPr>
            <a:r>
              <a:rPr sz="2400" spc="0" dirty="0" smtClean="0">
                <a:solidFill>
                  <a:srgbClr val="333333"/>
                </a:solidFill>
                <a:latin typeface="Arial"/>
                <a:cs typeface="Arial"/>
              </a:rPr>
              <a:t>D 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50"/>
              </a:spcBef>
            </a:pPr>
            <a:r>
              <a:rPr sz="2400" spc="0" dirty="0" smtClean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38020" y="3775868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39772" y="3775868"/>
            <a:ext cx="2911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75964" y="4105052"/>
            <a:ext cx="7072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dirty="0" smtClean="0">
                <a:latin typeface="Arial"/>
                <a:cs typeface="Arial"/>
              </a:rPr>
              <a:t>A</a:t>
            </a:r>
            <a:r>
              <a:rPr sz="2400" spc="-344" dirty="0" smtClean="0">
                <a:latin typeface="Arial"/>
                <a:cs typeface="Arial"/>
              </a:rPr>
              <a:t> </a:t>
            </a:r>
            <a:r>
              <a:rPr sz="2400" spc="84" dirty="0" smtClean="0">
                <a:latin typeface="Arial"/>
                <a:cs typeface="Arial"/>
              </a:rPr>
              <a:t>+</a:t>
            </a:r>
            <a:r>
              <a:rPr sz="2400" spc="0" dirty="0" smtClean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13580" y="4105052"/>
            <a:ext cx="2911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10276" y="5031644"/>
            <a:ext cx="17287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 </a:t>
            </a:r>
            <a:r>
              <a:rPr sz="2400" spc="659" dirty="0" smtClean="0">
                <a:latin typeface="Arial"/>
                <a:cs typeface="Arial"/>
              </a:rPr>
              <a:t> </a:t>
            </a:r>
            <a:r>
              <a:rPr lang="en-US" sz="2400" spc="659" dirty="0" smtClean="0">
                <a:latin typeface="Arial"/>
                <a:cs typeface="Arial"/>
              </a:rPr>
              <a:t>(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344" dirty="0" smtClean="0">
                <a:latin typeface="Arial"/>
                <a:cs typeface="Arial"/>
              </a:rPr>
              <a:t> </a:t>
            </a:r>
            <a:r>
              <a:rPr sz="2400" spc="84" dirty="0" smtClean="0">
                <a:latin typeface="Arial"/>
                <a:cs typeface="Arial"/>
              </a:rPr>
              <a:t>+</a:t>
            </a: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13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lang="en-US" sz="2400" spc="0" dirty="0" smtClean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3652" y="5831349"/>
            <a:ext cx="446069" cy="278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64484" y="5831349"/>
            <a:ext cx="1079072" cy="278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b="1" spc="0" dirty="0" smtClean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b="1" spc="-35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spc="25" dirty="0" smtClean="0">
                <a:solidFill>
                  <a:srgbClr val="333333"/>
                </a:solidFill>
                <a:latin typeface="Verdana"/>
                <a:cs typeface="Verdana"/>
              </a:rPr>
              <a:t>1: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4812" y="5831349"/>
            <a:ext cx="3194347" cy="278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/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82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nt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34" dirty="0" smtClean="0">
                <a:solidFill>
                  <a:srgbClr val="333333"/>
                </a:solidFill>
                <a:latin typeface="Verdana"/>
                <a:cs typeface="Verdana"/>
              </a:rPr>
              <a:t>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06132" y="6356048"/>
            <a:ext cx="172847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i="1" spc="9" dirty="0" smtClean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200" i="1" spc="0" dirty="0" smtClean="0">
                <a:solidFill>
                  <a:srgbClr val="4D4D4D"/>
                </a:solidFill>
                <a:latin typeface="Arial"/>
                <a:cs typeface="Arial"/>
              </a:rPr>
              <a:t>Cont</a:t>
            </a:r>
            <a:r>
              <a:rPr sz="1200" i="1" spc="-25" dirty="0" smtClean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0" dirty="0" smtClean="0">
                <a:solidFill>
                  <a:srgbClr val="4D4D4D"/>
                </a:solidFill>
                <a:latin typeface="Arial"/>
                <a:cs typeface="Arial"/>
              </a:rPr>
              <a:t>nu</a:t>
            </a:r>
            <a:r>
              <a:rPr sz="1200" i="1" spc="-19" dirty="0" smtClean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200" i="1" spc="0" dirty="0" smtClean="0">
                <a:solidFill>
                  <a:srgbClr val="4D4D4D"/>
                </a:solidFill>
                <a:latin typeface="Arial"/>
                <a:cs typeface="Arial"/>
              </a:rPr>
              <a:t>d on</a:t>
            </a:r>
            <a:r>
              <a:rPr sz="1200" i="1" spc="-19" dirty="0" smtClean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0" dirty="0" smtClean="0">
                <a:solidFill>
                  <a:srgbClr val="4D4D4D"/>
                </a:solidFill>
                <a:latin typeface="Arial"/>
                <a:cs typeface="Arial"/>
              </a:rPr>
              <a:t>ne</a:t>
            </a:r>
            <a:r>
              <a:rPr sz="1200" i="1" spc="-25" dirty="0" smtClean="0">
                <a:solidFill>
                  <a:srgbClr val="4D4D4D"/>
                </a:solidFill>
                <a:latin typeface="Arial"/>
                <a:cs typeface="Arial"/>
              </a:rPr>
              <a:t>x</a:t>
            </a:r>
            <a:r>
              <a:rPr sz="1200" i="1" spc="0" dirty="0" smtClean="0">
                <a:solidFill>
                  <a:srgbClr val="4D4D4D"/>
                </a:solidFill>
                <a:latin typeface="Arial"/>
                <a:cs typeface="Arial"/>
              </a:rPr>
              <a:t>t sl</a:t>
            </a:r>
            <a:r>
              <a:rPr sz="1200" i="1" spc="-25" dirty="0" smtClean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0" dirty="0" smtClean="0">
                <a:solidFill>
                  <a:srgbClr val="4D4D4D"/>
                </a:solidFill>
                <a:latin typeface="Arial"/>
                <a:cs typeface="Arial"/>
              </a:rPr>
              <a:t>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0328" y="4474464"/>
            <a:ext cx="219456" cy="265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920239" y="4111752"/>
            <a:ext cx="682752" cy="283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602992" y="4111752"/>
            <a:ext cx="463295" cy="280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501640" y="3752088"/>
            <a:ext cx="320039" cy="1130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821680" y="3752088"/>
            <a:ext cx="451104" cy="1130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905000" y="3026664"/>
            <a:ext cx="3904487" cy="454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809487" y="3026664"/>
            <a:ext cx="463296" cy="451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544312" y="1661668"/>
            <a:ext cx="19202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423160" y="2533396"/>
            <a:ext cx="1676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239000" y="2765044"/>
            <a:ext cx="19202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66216" y="2972308"/>
            <a:ext cx="16764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/>
          <p:nvPr/>
        </p:nvSpPr>
        <p:spPr>
          <a:xfrm>
            <a:off x="228600" y="438911"/>
            <a:ext cx="10125456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55848" y="200558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80688" y="2005584"/>
            <a:ext cx="234696" cy="0"/>
          </a:xfrm>
          <a:custGeom>
            <a:avLst/>
            <a:gdLst/>
            <a:ahLst/>
            <a:cxnLst/>
            <a:rect l="l" t="t" r="r" b="b"/>
            <a:pathLst>
              <a:path w="234696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45864" y="3276600"/>
            <a:ext cx="573024" cy="0"/>
          </a:xfrm>
          <a:custGeom>
            <a:avLst/>
            <a:gdLst/>
            <a:ahLst/>
            <a:cxnLst/>
            <a:rect l="l" t="t" r="r" b="b"/>
            <a:pathLst>
              <a:path w="573024">
                <a:moveTo>
                  <a:pt x="0" y="0"/>
                </a:moveTo>
                <a:lnTo>
                  <a:pt x="5730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65248" y="3197352"/>
            <a:ext cx="1161288" cy="0"/>
          </a:xfrm>
          <a:custGeom>
            <a:avLst/>
            <a:gdLst/>
            <a:ahLst/>
            <a:cxnLst/>
            <a:rect l="l" t="t" r="r" b="b"/>
            <a:pathLst>
              <a:path w="1161288">
                <a:moveTo>
                  <a:pt x="1161288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92424" y="2898907"/>
            <a:ext cx="850391" cy="380740"/>
          </a:xfrm>
          <a:custGeom>
            <a:avLst/>
            <a:gdLst/>
            <a:ahLst/>
            <a:cxnLst/>
            <a:rect l="l" t="t" r="r" b="b"/>
            <a:pathLst>
              <a:path w="850391" h="380740">
                <a:moveTo>
                  <a:pt x="0" y="66796"/>
                </a:moveTo>
                <a:lnTo>
                  <a:pt x="30618" y="44815"/>
                </a:lnTo>
                <a:lnTo>
                  <a:pt x="63806" y="27279"/>
                </a:lnTo>
                <a:lnTo>
                  <a:pt x="99344" y="14110"/>
                </a:lnTo>
                <a:lnTo>
                  <a:pt x="137013" y="5227"/>
                </a:lnTo>
                <a:lnTo>
                  <a:pt x="176593" y="550"/>
                </a:lnTo>
                <a:lnTo>
                  <a:pt x="217864" y="0"/>
                </a:lnTo>
                <a:lnTo>
                  <a:pt x="260608" y="3495"/>
                </a:lnTo>
                <a:lnTo>
                  <a:pt x="304604" y="10957"/>
                </a:lnTo>
                <a:lnTo>
                  <a:pt x="349634" y="22305"/>
                </a:lnTo>
                <a:lnTo>
                  <a:pt x="395477" y="37459"/>
                </a:lnTo>
                <a:lnTo>
                  <a:pt x="441915" y="56340"/>
                </a:lnTo>
                <a:lnTo>
                  <a:pt x="488728" y="78866"/>
                </a:lnTo>
                <a:lnTo>
                  <a:pt x="535696" y="104959"/>
                </a:lnTo>
                <a:lnTo>
                  <a:pt x="582600" y="134538"/>
                </a:lnTo>
                <a:lnTo>
                  <a:pt x="629221" y="167523"/>
                </a:lnTo>
                <a:lnTo>
                  <a:pt x="675339" y="203834"/>
                </a:lnTo>
                <a:lnTo>
                  <a:pt x="720734" y="243392"/>
                </a:lnTo>
                <a:lnTo>
                  <a:pt x="765188" y="286115"/>
                </a:lnTo>
                <a:lnTo>
                  <a:pt x="808480" y="331925"/>
                </a:lnTo>
                <a:lnTo>
                  <a:pt x="850391" y="38074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83536" y="348996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11430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01567" y="3276600"/>
            <a:ext cx="838200" cy="465486"/>
          </a:xfrm>
          <a:custGeom>
            <a:avLst/>
            <a:gdLst/>
            <a:ahLst/>
            <a:cxnLst/>
            <a:rect l="l" t="t" r="r" b="b"/>
            <a:pathLst>
              <a:path w="838200" h="465486">
                <a:moveTo>
                  <a:pt x="0" y="417575"/>
                </a:moveTo>
                <a:lnTo>
                  <a:pt x="36676" y="436613"/>
                </a:lnTo>
                <a:lnTo>
                  <a:pt x="75233" y="450817"/>
                </a:lnTo>
                <a:lnTo>
                  <a:pt x="115451" y="460294"/>
                </a:lnTo>
                <a:lnTo>
                  <a:pt x="157106" y="465149"/>
                </a:lnTo>
                <a:lnTo>
                  <a:pt x="199977" y="465486"/>
                </a:lnTo>
                <a:lnTo>
                  <a:pt x="243843" y="461412"/>
                </a:lnTo>
                <a:lnTo>
                  <a:pt x="288481" y="453031"/>
                </a:lnTo>
                <a:lnTo>
                  <a:pt x="333670" y="440448"/>
                </a:lnTo>
                <a:lnTo>
                  <a:pt x="379189" y="423768"/>
                </a:lnTo>
                <a:lnTo>
                  <a:pt x="424814" y="403098"/>
                </a:lnTo>
                <a:lnTo>
                  <a:pt x="470326" y="378541"/>
                </a:lnTo>
                <a:lnTo>
                  <a:pt x="515502" y="350203"/>
                </a:lnTo>
                <a:lnTo>
                  <a:pt x="560119" y="318189"/>
                </a:lnTo>
                <a:lnTo>
                  <a:pt x="603958" y="282604"/>
                </a:lnTo>
                <a:lnTo>
                  <a:pt x="646795" y="243554"/>
                </a:lnTo>
                <a:lnTo>
                  <a:pt x="688409" y="201143"/>
                </a:lnTo>
                <a:lnTo>
                  <a:pt x="728578" y="155477"/>
                </a:lnTo>
                <a:lnTo>
                  <a:pt x="767081" y="106661"/>
                </a:lnTo>
                <a:lnTo>
                  <a:pt x="803695" y="54800"/>
                </a:lnTo>
                <a:lnTo>
                  <a:pt x="8382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92424" y="2965704"/>
            <a:ext cx="148208" cy="725424"/>
          </a:xfrm>
          <a:custGeom>
            <a:avLst/>
            <a:gdLst/>
            <a:ahLst/>
            <a:cxnLst/>
            <a:rect l="l" t="t" r="r" b="b"/>
            <a:pathLst>
              <a:path w="148208" h="725424">
                <a:moveTo>
                  <a:pt x="6096" y="725424"/>
                </a:moveTo>
                <a:lnTo>
                  <a:pt x="33436" y="701748"/>
                </a:lnTo>
                <a:lnTo>
                  <a:pt x="57854" y="675650"/>
                </a:lnTo>
                <a:lnTo>
                  <a:pt x="79349" y="647311"/>
                </a:lnTo>
                <a:lnTo>
                  <a:pt x="97926" y="616915"/>
                </a:lnTo>
                <a:lnTo>
                  <a:pt x="113585" y="584644"/>
                </a:lnTo>
                <a:lnTo>
                  <a:pt x="126330" y="550682"/>
                </a:lnTo>
                <a:lnTo>
                  <a:pt x="136162" y="515211"/>
                </a:lnTo>
                <a:lnTo>
                  <a:pt x="143085" y="478414"/>
                </a:lnTo>
                <a:lnTo>
                  <a:pt x="147099" y="440474"/>
                </a:lnTo>
                <a:lnTo>
                  <a:pt x="148208" y="401574"/>
                </a:lnTo>
                <a:lnTo>
                  <a:pt x="146414" y="361896"/>
                </a:lnTo>
                <a:lnTo>
                  <a:pt x="141719" y="321624"/>
                </a:lnTo>
                <a:lnTo>
                  <a:pt x="134126" y="280941"/>
                </a:lnTo>
                <a:lnTo>
                  <a:pt x="123636" y="240029"/>
                </a:lnTo>
                <a:lnTo>
                  <a:pt x="110251" y="199072"/>
                </a:lnTo>
                <a:lnTo>
                  <a:pt x="93975" y="158252"/>
                </a:lnTo>
                <a:lnTo>
                  <a:pt x="74810" y="117751"/>
                </a:lnTo>
                <a:lnTo>
                  <a:pt x="52757" y="77754"/>
                </a:lnTo>
                <a:lnTo>
                  <a:pt x="27820" y="38442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60776" y="2996184"/>
            <a:ext cx="150364" cy="658367"/>
          </a:xfrm>
          <a:custGeom>
            <a:avLst/>
            <a:gdLst/>
            <a:ahLst/>
            <a:cxnLst/>
            <a:rect l="l" t="t" r="r" b="b"/>
            <a:pathLst>
              <a:path w="150364" h="658367">
                <a:moveTo>
                  <a:pt x="30480" y="0"/>
                </a:moveTo>
                <a:lnTo>
                  <a:pt x="54712" y="30855"/>
                </a:lnTo>
                <a:lnTo>
                  <a:pt x="76206" y="62956"/>
                </a:lnTo>
                <a:lnTo>
                  <a:pt x="94965" y="96132"/>
                </a:lnTo>
                <a:lnTo>
                  <a:pt x="110995" y="130210"/>
                </a:lnTo>
                <a:lnTo>
                  <a:pt x="124301" y="165020"/>
                </a:lnTo>
                <a:lnTo>
                  <a:pt x="134886" y="200390"/>
                </a:lnTo>
                <a:lnTo>
                  <a:pt x="142755" y="236149"/>
                </a:lnTo>
                <a:lnTo>
                  <a:pt x="147913" y="272125"/>
                </a:lnTo>
                <a:lnTo>
                  <a:pt x="150364" y="308147"/>
                </a:lnTo>
                <a:lnTo>
                  <a:pt x="150113" y="344043"/>
                </a:lnTo>
                <a:lnTo>
                  <a:pt x="147165" y="379641"/>
                </a:lnTo>
                <a:lnTo>
                  <a:pt x="141524" y="414771"/>
                </a:lnTo>
                <a:lnTo>
                  <a:pt x="133195" y="449261"/>
                </a:lnTo>
                <a:lnTo>
                  <a:pt x="122182" y="482940"/>
                </a:lnTo>
                <a:lnTo>
                  <a:pt x="108489" y="515635"/>
                </a:lnTo>
                <a:lnTo>
                  <a:pt x="92122" y="547176"/>
                </a:lnTo>
                <a:lnTo>
                  <a:pt x="73085" y="577392"/>
                </a:lnTo>
                <a:lnTo>
                  <a:pt x="51383" y="606110"/>
                </a:lnTo>
                <a:lnTo>
                  <a:pt x="27019" y="633159"/>
                </a:lnTo>
                <a:lnTo>
                  <a:pt x="0" y="65836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56832" y="3066288"/>
            <a:ext cx="234696" cy="0"/>
          </a:xfrm>
          <a:custGeom>
            <a:avLst/>
            <a:gdLst/>
            <a:ahLst/>
            <a:cxnLst/>
            <a:rect l="l" t="t" r="r" b="b"/>
            <a:pathLst>
              <a:path w="234696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58328" y="3066288"/>
            <a:ext cx="192024" cy="0"/>
          </a:xfrm>
          <a:custGeom>
            <a:avLst/>
            <a:gdLst/>
            <a:ahLst/>
            <a:cxnLst/>
            <a:rect l="l" t="t" r="r" b="b"/>
            <a:pathLst>
              <a:path w="19202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65707" y="648340"/>
            <a:ext cx="7523071" cy="723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517">
              <a:lnSpc>
                <a:spcPts val="3870"/>
              </a:lnSpc>
              <a:spcBef>
                <a:spcPts val="396"/>
              </a:spcBef>
            </a:pPr>
            <a:r>
              <a:rPr sz="4800" b="1" spc="0" baseline="-1714" smtClean="0">
                <a:solidFill>
                  <a:srgbClr val="FFFFFF"/>
                </a:solidFill>
                <a:latin typeface="Verdana"/>
                <a:cs typeface="Verdana"/>
              </a:rPr>
              <a:t>Ex</a:t>
            </a:r>
            <a:r>
              <a:rPr sz="4800" b="1" spc="19" baseline="-1714" smtClean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800" b="1" spc="-9" baseline="-1714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800" b="1" spc="4" baseline="-1714" smtClean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800" b="1" spc="0" baseline="-1714" smtClean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b="1" spc="9" baseline="-1714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800" b="1" spc="-9" baseline="-1714" smtClean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4800" b="1" spc="14" baseline="-1714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b="1" spc="0" baseline="-1714" smtClean="0">
                <a:solidFill>
                  <a:srgbClr val="FFFFFF"/>
                </a:solidFill>
                <a:latin typeface="Verdana"/>
                <a:cs typeface="Verdana"/>
              </a:rPr>
              <a:t>-OR</a:t>
            </a:r>
            <a:r>
              <a:rPr sz="4800" b="1" spc="-198" baseline="-1714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b="1" spc="14" baseline="-1714" smtClean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4800" b="1" spc="4" baseline="-1714" smtClean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4800" b="1" spc="0" baseline="-1714" smtClean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800" b="1" spc="29" baseline="-1714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800" b="1" spc="-9" baseline="-1714" smtClean="0">
                <a:solidFill>
                  <a:srgbClr val="FFFFFF"/>
                </a:solidFill>
                <a:latin typeface="Verdana"/>
                <a:cs typeface="Verdana"/>
              </a:rPr>
              <a:t>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99692" y="2038614"/>
            <a:ext cx="314265" cy="378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40"/>
              </a:lnSpc>
              <a:spcBef>
                <a:spcPts val="147"/>
              </a:spcBef>
            </a:pPr>
            <a:r>
              <a:rPr sz="2750" spc="0" dirty="0" smtClean="0">
                <a:latin typeface="Arial"/>
                <a:cs typeface="Arial"/>
              </a:rPr>
              <a:t>A</a:t>
            </a:r>
            <a:endParaRPr sz="27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61108" y="2038614"/>
            <a:ext cx="314265" cy="378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40"/>
              </a:lnSpc>
              <a:spcBef>
                <a:spcPts val="147"/>
              </a:spcBef>
            </a:pPr>
            <a:r>
              <a:rPr sz="2750" spc="0" dirty="0" smtClean="0">
                <a:latin typeface="Arial"/>
                <a:cs typeface="Arial"/>
              </a:rPr>
              <a:t>B</a:t>
            </a:r>
            <a:endParaRPr sz="27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62860" y="2038614"/>
            <a:ext cx="561153" cy="378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40"/>
              </a:lnSpc>
              <a:spcBef>
                <a:spcPts val="147"/>
              </a:spcBef>
            </a:pPr>
            <a:r>
              <a:rPr sz="2750" dirty="0" smtClean="0">
                <a:latin typeface="Arial"/>
                <a:cs typeface="Arial"/>
              </a:rPr>
              <a:t>=</a:t>
            </a:r>
            <a:r>
              <a:rPr sz="2750" spc="-444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latin typeface="Arial"/>
                <a:cs typeface="Arial"/>
              </a:rPr>
              <a:t>A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15716" y="2038614"/>
            <a:ext cx="314265" cy="378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40"/>
              </a:lnSpc>
              <a:spcBef>
                <a:spcPts val="147"/>
              </a:spcBef>
            </a:pPr>
            <a:r>
              <a:rPr sz="2750" spc="0" dirty="0" smtClean="0">
                <a:latin typeface="Arial"/>
                <a:cs typeface="Arial"/>
              </a:rPr>
              <a:t>B</a:t>
            </a:r>
            <a:endParaRPr sz="27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50995" y="2038614"/>
            <a:ext cx="284918" cy="378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40"/>
              </a:lnSpc>
              <a:spcBef>
                <a:spcPts val="147"/>
              </a:spcBef>
            </a:pPr>
            <a:r>
              <a:rPr sz="2750" spc="0" dirty="0" smtClean="0">
                <a:latin typeface="Arial"/>
                <a:cs typeface="Arial"/>
              </a:rPr>
              <a:t>+</a:t>
            </a:r>
            <a:endParaRPr sz="27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67987" y="2038614"/>
            <a:ext cx="314265" cy="378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40"/>
              </a:lnSpc>
              <a:spcBef>
                <a:spcPts val="147"/>
              </a:spcBef>
            </a:pPr>
            <a:r>
              <a:rPr sz="2750" spc="0" dirty="0" smtClean="0">
                <a:latin typeface="Arial"/>
                <a:cs typeface="Arial"/>
              </a:rPr>
              <a:t>A</a:t>
            </a:r>
            <a:endParaRPr sz="27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77003" y="2038614"/>
            <a:ext cx="314265" cy="378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40"/>
              </a:lnSpc>
              <a:spcBef>
                <a:spcPts val="147"/>
              </a:spcBef>
            </a:pPr>
            <a:r>
              <a:rPr sz="2750" spc="0" dirty="0" smtClean="0">
                <a:latin typeface="Arial"/>
                <a:cs typeface="Arial"/>
              </a:rPr>
              <a:t>B</a:t>
            </a:r>
            <a:endParaRPr sz="2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30044" y="3077876"/>
            <a:ext cx="268575" cy="650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20"/>
              </a:lnSpc>
              <a:spcBef>
                <a:spcPts val="151"/>
              </a:spcBef>
            </a:pPr>
            <a:r>
              <a:rPr sz="2400" spc="0" dirty="0" smtClean="0">
                <a:solidFill>
                  <a:srgbClr val="333333"/>
                </a:solidFill>
                <a:latin typeface="Arial"/>
                <a:cs typeface="Arial"/>
              </a:rPr>
              <a:t>A B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64100" y="3099318"/>
            <a:ext cx="1137224" cy="378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40"/>
              </a:lnSpc>
              <a:spcBef>
                <a:spcPts val="147"/>
              </a:spcBef>
            </a:pPr>
            <a:r>
              <a:rPr sz="2750" spc="0" dirty="0" smtClean="0">
                <a:latin typeface="Arial"/>
                <a:cs typeface="Arial"/>
              </a:rPr>
              <a:t>C</a:t>
            </a:r>
            <a:r>
              <a:rPr sz="2750" spc="-255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latin typeface="Arial"/>
                <a:cs typeface="Arial"/>
              </a:rPr>
              <a:t>=</a:t>
            </a:r>
            <a:r>
              <a:rPr sz="2750" spc="-188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latin typeface="Arial"/>
                <a:cs typeface="Arial"/>
              </a:rPr>
              <a:t>A</a:t>
            </a:r>
            <a:endParaRPr sz="27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65011" y="3099318"/>
            <a:ext cx="893385" cy="378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40"/>
              </a:lnSpc>
              <a:spcBef>
                <a:spcPts val="147"/>
              </a:spcBef>
            </a:pPr>
            <a:r>
              <a:rPr sz="2750" spc="0" dirty="0" smtClean="0">
                <a:latin typeface="Arial"/>
                <a:cs typeface="Arial"/>
              </a:rPr>
              <a:t>B</a:t>
            </a:r>
            <a:r>
              <a:rPr sz="2750" spc="-226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latin typeface="Arial"/>
                <a:cs typeface="Arial"/>
              </a:rPr>
              <a:t>=</a:t>
            </a:r>
            <a:r>
              <a:rPr sz="2750" spc="-188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latin typeface="Arial"/>
                <a:cs typeface="Arial"/>
              </a:rPr>
              <a:t>A</a:t>
            </a:r>
            <a:endParaRPr sz="2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22083" y="3099318"/>
            <a:ext cx="1210377" cy="378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40"/>
              </a:lnSpc>
              <a:spcBef>
                <a:spcPts val="147"/>
              </a:spcBef>
            </a:pPr>
            <a:r>
              <a:rPr sz="2750" dirty="0" smtClean="0">
                <a:latin typeface="Arial"/>
                <a:cs typeface="Arial"/>
              </a:rPr>
              <a:t>B</a:t>
            </a:r>
            <a:r>
              <a:rPr sz="2750" spc="-504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latin typeface="Arial"/>
                <a:cs typeface="Arial"/>
              </a:rPr>
              <a:t>+</a:t>
            </a:r>
            <a:r>
              <a:rPr sz="2750" spc="-419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latin typeface="Arial"/>
                <a:cs typeface="Arial"/>
              </a:rPr>
              <a:t>A</a:t>
            </a:r>
            <a:r>
              <a:rPr sz="2750" spc="373" dirty="0" smtClean="0">
                <a:latin typeface="Arial"/>
                <a:cs typeface="Arial"/>
              </a:rPr>
              <a:t> </a:t>
            </a:r>
            <a:r>
              <a:rPr sz="2750" spc="0" dirty="0" smtClean="0">
                <a:latin typeface="Arial"/>
                <a:cs typeface="Arial"/>
              </a:rPr>
              <a:t>B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5848" y="1865884"/>
            <a:ext cx="25907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980688" y="1865884"/>
            <a:ext cx="23469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656832" y="2926588"/>
            <a:ext cx="23469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958328" y="2926588"/>
            <a:ext cx="19202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970520" y="3987292"/>
            <a:ext cx="19202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val 7"/>
          <p:cNvSpPr/>
          <p:nvPr/>
        </p:nvSpPr>
        <p:spPr>
          <a:xfrm>
            <a:off x="1890381" y="2087889"/>
            <a:ext cx="347151" cy="28041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679018" y="3122780"/>
            <a:ext cx="347151" cy="28041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95" y="4002024"/>
            <a:ext cx="5413933" cy="3059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/>
          <p:nvPr/>
        </p:nvSpPr>
        <p:spPr>
          <a:xfrm>
            <a:off x="228600" y="438911"/>
            <a:ext cx="10125456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65707" y="648340"/>
            <a:ext cx="7523071" cy="723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517">
              <a:lnSpc>
                <a:spcPts val="3870"/>
              </a:lnSpc>
              <a:spcBef>
                <a:spcPts val="396"/>
              </a:spcBef>
            </a:pPr>
            <a:r>
              <a:rPr sz="4800" b="1" spc="0" baseline="-1714" smtClean="0">
                <a:solidFill>
                  <a:srgbClr val="FFFFFF"/>
                </a:solidFill>
                <a:latin typeface="Verdana"/>
                <a:cs typeface="Verdana"/>
              </a:rPr>
              <a:t>Ex</a:t>
            </a:r>
            <a:r>
              <a:rPr sz="4800" b="1" spc="19" baseline="-1714" smtClean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800" b="1" spc="-9" baseline="-1714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800" b="1" spc="4" baseline="-1714" smtClean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800" b="1" spc="0" baseline="-1714" smtClean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b="1" spc="9" baseline="-1714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800" b="1" spc="-9" baseline="-1714" smtClean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4800" b="1" spc="14" baseline="-1714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b="1" spc="0" baseline="-1714" smtClean="0">
                <a:solidFill>
                  <a:srgbClr val="FFFFFF"/>
                </a:solidFill>
                <a:latin typeface="Verdana"/>
                <a:cs typeface="Verdana"/>
              </a:rPr>
              <a:t>-OR</a:t>
            </a:r>
            <a:r>
              <a:rPr sz="4800" b="1" spc="-198" baseline="-1714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b="1" spc="14" baseline="-1714" smtClean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4800" b="1" spc="4" baseline="-1714" smtClean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4800" b="1" spc="0" baseline="-1714" smtClean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800" b="1" spc="29" baseline="-1714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800" b="1" spc="-9" baseline="-1714" smtClean="0">
                <a:solidFill>
                  <a:srgbClr val="FFFFFF"/>
                </a:solidFill>
                <a:latin typeface="Verdana"/>
                <a:cs typeface="Verdana"/>
              </a:rPr>
              <a:t>ion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81029"/>
            <a:ext cx="9099274" cy="459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/>
          <p:nvPr/>
        </p:nvSpPr>
        <p:spPr>
          <a:xfrm>
            <a:off x="228600" y="438911"/>
            <a:ext cx="10125456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65707" y="648340"/>
            <a:ext cx="7523071" cy="723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517">
              <a:lnSpc>
                <a:spcPts val="3870"/>
              </a:lnSpc>
              <a:spcBef>
                <a:spcPts val="396"/>
              </a:spcBef>
            </a:pPr>
            <a:r>
              <a:rPr lang="en-US" sz="4000" b="1" spc="0" baseline="-1714" dirty="0" smtClean="0">
                <a:solidFill>
                  <a:srgbClr val="FFFFFF"/>
                </a:solidFill>
                <a:latin typeface="Verdana"/>
                <a:cs typeface="Verdana"/>
              </a:rPr>
              <a:t>Boolean</a:t>
            </a:r>
            <a:r>
              <a:rPr sz="4000" b="1" spc="-198" baseline="-1714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b="1" spc="14" baseline="-1714" dirty="0" smtClean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4000" b="1" spc="4" baseline="-1714" dirty="0" smtClean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4000" b="1" spc="0" baseline="-1714" dirty="0" smtClean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00" b="1" spc="29" baseline="-1714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000" b="1" spc="-9" baseline="-1714" dirty="0" smtClean="0">
                <a:solidFill>
                  <a:srgbClr val="FFFFFF"/>
                </a:solidFill>
                <a:latin typeface="Verdana"/>
                <a:cs typeface="Verdana"/>
              </a:rPr>
              <a:t>ion</a:t>
            </a:r>
            <a:r>
              <a:rPr lang="en-US" sz="4000" b="1" spc="-9" baseline="-1714" dirty="0" smtClean="0">
                <a:solidFill>
                  <a:srgbClr val="FFFFFF"/>
                </a:solidFill>
                <a:latin typeface="Verdana"/>
                <a:cs typeface="Verdana"/>
              </a:rPr>
              <a:t> Simplification Rules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3072"/>
            <a:ext cx="9099274" cy="42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2971800"/>
            <a:ext cx="281940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86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228600" y="438911"/>
            <a:ext cx="10125456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8200" y="685800"/>
            <a:ext cx="8495316" cy="732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517">
              <a:lnSpc>
                <a:spcPts val="3870"/>
              </a:lnSpc>
              <a:spcBef>
                <a:spcPts val="466"/>
              </a:spcBef>
            </a:pPr>
            <a:r>
              <a:rPr sz="4800" b="1" spc="4" baseline="-1714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800" b="1" spc="-4" baseline="-1714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b="1" spc="0" baseline="-1714" smtClean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4800" b="1" spc="4" baseline="-1714" smtClean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800" b="1" spc="-9" baseline="-1714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800" b="1" spc="4" baseline="-1714" smtClean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800" b="1" spc="0" baseline="-1714" smtClean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800" b="1" spc="-106" baseline="-1714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b="1" spc="0" baseline="-1714" dirty="0" smtClean="0">
                <a:solidFill>
                  <a:srgbClr val="FFFFFF"/>
                </a:solidFill>
                <a:latin typeface="Verdana"/>
                <a:cs typeface="Verdana"/>
              </a:rPr>
              <a:t>Ob</a:t>
            </a:r>
            <a:r>
              <a:rPr sz="4800" b="1" spc="34" baseline="-1714" dirty="0" smtClean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4800" b="1" spc="-4" baseline="-1714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b="1" spc="0" baseline="-1714" dirty="0" smtClean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800" b="1" spc="29" baseline="-1714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800" b="1" spc="-9" baseline="-1714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800" b="1" spc="14" baseline="-1714" dirty="0" smtClean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4800" b="1" spc="-4" baseline="-1714" dirty="0" smtClean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2908" y="1794440"/>
            <a:ext cx="419518" cy="305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0"/>
              </a:lnSpc>
              <a:spcBef>
                <a:spcPts val="119"/>
              </a:spcBef>
            </a:pPr>
            <a:r>
              <a:rPr sz="2200" b="1" spc="-4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200" b="1" spc="0"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0964" y="1794440"/>
            <a:ext cx="5276238" cy="305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0"/>
              </a:lnSpc>
              <a:spcBef>
                <a:spcPts val="119"/>
              </a:spcBef>
            </a:pPr>
            <a:r>
              <a:rPr sz="2200" b="1" spc="-25" dirty="0" smtClean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200" b="1" spc="9" dirty="0" smtClean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200" b="1" spc="-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200" b="1" spc="0" dirty="0" smtClean="0">
                <a:solidFill>
                  <a:srgbClr val="333333"/>
                </a:solidFill>
                <a:latin typeface="Verdana"/>
                <a:cs typeface="Verdana"/>
              </a:rPr>
              <a:t>s </a:t>
            </a:r>
            <a:r>
              <a:rPr sz="2200" b="1" spc="-25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200" b="1" spc="9" dirty="0" smtClean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200" b="1" spc="-9" dirty="0" smtClean="0">
                <a:solidFill>
                  <a:srgbClr val="333333"/>
                </a:solidFill>
                <a:latin typeface="Verdana"/>
                <a:cs typeface="Verdana"/>
              </a:rPr>
              <a:t>ap</a:t>
            </a:r>
            <a:r>
              <a:rPr sz="2200" b="1" spc="0" dirty="0" smtClean="0">
                <a:solidFill>
                  <a:srgbClr val="333333"/>
                </a:solidFill>
                <a:latin typeface="Verdana"/>
                <a:cs typeface="Verdana"/>
              </a:rPr>
              <a:t>ter y</a:t>
            </a:r>
            <a:r>
              <a:rPr sz="2200" b="1" spc="-2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200" b="1" spc="0" dirty="0" smtClean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200" b="1" spc="-19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spc="0" dirty="0" smtClean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2200" b="1" spc="-9" dirty="0" smtClean="0">
                <a:solidFill>
                  <a:srgbClr val="333333"/>
                </a:solidFill>
                <a:latin typeface="Verdana"/>
                <a:cs typeface="Verdana"/>
              </a:rPr>
              <a:t>il</a:t>
            </a:r>
            <a:r>
              <a:rPr sz="2200" b="1" spc="0" dirty="0" smtClean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200" b="1" spc="-14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spc="-9" dirty="0" smtClean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200" b="1" spc="0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200" b="1" spc="-9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200" b="1" spc="4" dirty="0" smtClean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200" b="1" spc="0" dirty="0" smtClean="0">
                <a:solidFill>
                  <a:srgbClr val="333333"/>
                </a:solidFill>
                <a:latin typeface="Verdana"/>
                <a:cs typeface="Verdana"/>
              </a:rPr>
              <a:t>n </a:t>
            </a:r>
            <a:r>
              <a:rPr sz="2200" b="1" spc="-9" dirty="0" smtClean="0">
                <a:solidFill>
                  <a:srgbClr val="333333"/>
                </a:solidFill>
                <a:latin typeface="Verdana"/>
                <a:cs typeface="Verdana"/>
              </a:rPr>
              <a:t>ab</a:t>
            </a:r>
            <a:r>
              <a:rPr sz="2200" b="1" spc="0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200" b="1" spc="9" dirty="0" smtClean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200" b="1" spc="0" dirty="0" smtClean="0">
                <a:solidFill>
                  <a:srgbClr val="333333"/>
                </a:solidFill>
                <a:latin typeface="Verdana"/>
                <a:cs typeface="Verdana"/>
              </a:rPr>
              <a:t>t: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1212" y="2585229"/>
            <a:ext cx="4871457" cy="1863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604">
              <a:lnSpc>
                <a:spcPts val="2170"/>
              </a:lnSpc>
              <a:spcBef>
                <a:spcPts val="108"/>
              </a:spcBef>
            </a:pPr>
            <a:endParaRPr sz="2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1444" y="2573562"/>
            <a:ext cx="7013956" cy="1875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ct val="150000"/>
              </a:lnSpc>
              <a:spcBef>
                <a:spcPts val="108"/>
              </a:spcBef>
              <a:buFont typeface="Arial" pitchFamily="34" charset="0"/>
              <a:buChar char="•"/>
            </a:pPr>
            <a:r>
              <a:rPr lang="en-US" sz="2000" spc="-4" dirty="0" smtClean="0">
                <a:solidFill>
                  <a:srgbClr val="333333"/>
                </a:solidFill>
                <a:latin typeface="Verdana"/>
                <a:cs typeface="Verdana"/>
              </a:rPr>
              <a:t>Logic Gate</a:t>
            </a:r>
          </a:p>
          <a:p>
            <a:pPr marL="355600" indent="-342900">
              <a:lnSpc>
                <a:spcPct val="150000"/>
              </a:lnSpc>
              <a:spcBef>
                <a:spcPts val="108"/>
              </a:spcBef>
              <a:buFont typeface="Arial" pitchFamily="34" charset="0"/>
              <a:buChar char="•"/>
            </a:pPr>
            <a:r>
              <a:rPr sz="2000" spc="-4" dirty="0" smtClean="0">
                <a:solidFill>
                  <a:srgbClr val="333333"/>
                </a:solidFill>
                <a:latin typeface="Verdana"/>
                <a:cs typeface="Verdana"/>
              </a:rPr>
              <a:t>Lo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61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rc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uit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81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37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oo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2000" spc="-79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14" dirty="0" smtClean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4" dirty="0" smtClean="0">
                <a:solidFill>
                  <a:srgbClr val="333333"/>
                </a:solidFill>
                <a:latin typeface="Verdana"/>
                <a:cs typeface="Verdana"/>
              </a:rPr>
              <a:t>ss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ns</a:t>
            </a:r>
            <a:endParaRPr sz="2000" dirty="0">
              <a:latin typeface="Verdana"/>
              <a:cs typeface="Verdana"/>
            </a:endParaRPr>
          </a:p>
          <a:p>
            <a:pPr marL="355600" marR="37947" indent="-342900">
              <a:lnSpc>
                <a:spcPct val="150000"/>
              </a:lnSpc>
              <a:spcBef>
                <a:spcPts val="820"/>
              </a:spcBef>
              <a:buFont typeface="Arial" pitchFamily="34" charset="0"/>
              <a:buChar char="•"/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mb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4" dirty="0" smtClean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19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118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rcu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81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9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37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4" dirty="0" smtClean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gn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237744" y="457200"/>
            <a:ext cx="10125456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56563" y="749230"/>
            <a:ext cx="2720901" cy="430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3200" b="1" spc="4" dirty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200" b="1" spc="-9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b="1" spc="25" dirty="0" smtClean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200" b="1" spc="-9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200" b="1" spc="0" dirty="0" smtClean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200" b="1" spc="-83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25" dirty="0" smtClean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200" b="1" spc="0" dirty="0" smtClean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b="1" spc="9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b="1" spc="-4" dirty="0" smtClean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22908" y="1780557"/>
            <a:ext cx="1064945" cy="282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FF3300"/>
                </a:solidFill>
                <a:latin typeface="Arial"/>
                <a:cs typeface="Arial"/>
              </a:rPr>
              <a:t>• </a:t>
            </a:r>
            <a:r>
              <a:rPr sz="2000" spc="361" dirty="0" smtClean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33333"/>
                </a:solidFill>
                <a:latin typeface="Verdana"/>
                <a:cs typeface="Verdana"/>
              </a:rPr>
              <a:t>Lo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90749" y="1780557"/>
            <a:ext cx="1334089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557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25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29130" y="1780557"/>
            <a:ext cx="1295480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4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14" dirty="0" smtClean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28162" y="1780557"/>
            <a:ext cx="965991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-29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rcu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97706" y="1780557"/>
            <a:ext cx="574146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-14" dirty="0" smtClean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77053" y="1780557"/>
            <a:ext cx="1033599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13518" y="1780557"/>
            <a:ext cx="375886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67332" y="2085357"/>
            <a:ext cx="6927172" cy="583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1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14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35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14" dirty="0" smtClean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66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npu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51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 smtClean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4" dirty="0" smtClean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19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8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ro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du</a:t>
            </a:r>
            <a:r>
              <a:rPr sz="2000" spc="-4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80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4" dirty="0" smtClean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63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utpu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  <a:p>
            <a:pPr marL="12700" marR="37947">
              <a:lnSpc>
                <a:spcPts val="2400"/>
              </a:lnSpc>
              <a:spcBef>
                <a:spcPts val="11"/>
              </a:spcBef>
            </a:pPr>
            <a:r>
              <a:rPr sz="3000" spc="-4" baseline="-1371" dirty="0" smtClean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3000" spc="29" baseline="-1371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3000" spc="4" baseline="-1371" dirty="0" smtClean="0">
                <a:solidFill>
                  <a:srgbClr val="333333"/>
                </a:solidFill>
                <a:latin typeface="Verdana"/>
                <a:cs typeface="Verdana"/>
              </a:rPr>
              <a:t>gn</a:t>
            </a:r>
            <a:r>
              <a:rPr sz="3000" spc="-19" baseline="-1371" dirty="0" smtClean="0">
                <a:solidFill>
                  <a:srgbClr val="333333"/>
                </a:solidFill>
                <a:latin typeface="Verdana"/>
                <a:cs typeface="Verdana"/>
              </a:rPr>
              <a:t>al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22908" y="2908317"/>
            <a:ext cx="838278" cy="282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FF3300"/>
                </a:solidFill>
                <a:latin typeface="Arial"/>
                <a:cs typeface="Arial"/>
              </a:rPr>
              <a:t>• </a:t>
            </a:r>
            <a:r>
              <a:rPr sz="2000" spc="361" dirty="0" smtClean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16638" y="2908317"/>
            <a:ext cx="3700059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e </a:t>
            </a:r>
            <a:r>
              <a:rPr sz="2000" spc="282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bu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il</a:t>
            </a:r>
            <a:r>
              <a:rPr sz="2000" spc="-14" dirty="0" smtClean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in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g </a:t>
            </a:r>
            <a:r>
              <a:rPr sz="2000" spc="250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oc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ks </a:t>
            </a:r>
            <a:r>
              <a:rPr sz="2000" spc="277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f </a:t>
            </a:r>
            <a:r>
              <a:rPr sz="2000" spc="295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ll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72806" y="2908317"/>
            <a:ext cx="475757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03245" y="2908317"/>
            <a:ext cx="969039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-4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rcu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24604" y="2908317"/>
            <a:ext cx="296638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75708" y="2908317"/>
            <a:ext cx="215390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7332" y="3213117"/>
            <a:ext cx="1271038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-4" dirty="0" smtClean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2908" y="3731277"/>
            <a:ext cx="5155313" cy="282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FF3300"/>
                </a:solidFill>
                <a:latin typeface="Arial"/>
                <a:cs typeface="Arial"/>
              </a:rPr>
              <a:t>• </a:t>
            </a:r>
            <a:r>
              <a:rPr sz="2000" spc="361" dirty="0" smtClean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359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14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402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384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os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382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4" dirty="0" smtClean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371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399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-4" dirty="0" smtClean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4" dirty="0" smtClean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58259" y="3731277"/>
            <a:ext cx="649304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14" dirty="0" smtClean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83683" y="3731277"/>
            <a:ext cx="755627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15430" y="3731277"/>
            <a:ext cx="472849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7332" y="4036077"/>
            <a:ext cx="713452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ND,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5194" y="4036077"/>
            <a:ext cx="530670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-4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3311" y="4036077"/>
            <a:ext cx="701415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19"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T,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2173" y="4036077"/>
            <a:ext cx="810598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0885" y="4036077"/>
            <a:ext cx="539353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25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9" dirty="0" smtClean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5283" y="4036077"/>
            <a:ext cx="626523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7811" y="4036077"/>
            <a:ext cx="760297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14" dirty="0" smtClean="0">
                <a:solidFill>
                  <a:srgbClr val="333333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/>
          <p:nvPr/>
        </p:nvSpPr>
        <p:spPr>
          <a:xfrm>
            <a:off x="228600" y="438911"/>
            <a:ext cx="10125456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50408" y="2868168"/>
            <a:ext cx="2578608" cy="484631"/>
          </a:xfrm>
          <a:custGeom>
            <a:avLst/>
            <a:gdLst/>
            <a:ahLst/>
            <a:cxnLst/>
            <a:rect l="l" t="t" r="r" b="b"/>
            <a:pathLst>
              <a:path w="2578608" h="484631">
                <a:moveTo>
                  <a:pt x="0" y="484631"/>
                </a:moveTo>
                <a:lnTo>
                  <a:pt x="2578608" y="484631"/>
                </a:lnTo>
                <a:lnTo>
                  <a:pt x="2578608" y="0"/>
                </a:lnTo>
                <a:lnTo>
                  <a:pt x="0" y="0"/>
                </a:lnTo>
                <a:lnTo>
                  <a:pt x="0" y="484631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50408" y="2868168"/>
            <a:ext cx="2578608" cy="484631"/>
          </a:xfrm>
          <a:custGeom>
            <a:avLst/>
            <a:gdLst/>
            <a:ahLst/>
            <a:cxnLst/>
            <a:rect l="l" t="t" r="r" b="b"/>
            <a:pathLst>
              <a:path w="2578608" h="484631">
                <a:moveTo>
                  <a:pt x="0" y="484631"/>
                </a:moveTo>
                <a:lnTo>
                  <a:pt x="2578608" y="484631"/>
                </a:lnTo>
                <a:lnTo>
                  <a:pt x="2578608" y="0"/>
                </a:lnTo>
                <a:lnTo>
                  <a:pt x="0" y="0"/>
                </a:lnTo>
                <a:lnTo>
                  <a:pt x="0" y="484631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50408" y="3352800"/>
            <a:ext cx="2578608" cy="484632"/>
          </a:xfrm>
          <a:custGeom>
            <a:avLst/>
            <a:gdLst/>
            <a:ahLst/>
            <a:cxnLst/>
            <a:rect l="l" t="t" r="r" b="b"/>
            <a:pathLst>
              <a:path w="2578608" h="484632">
                <a:moveTo>
                  <a:pt x="0" y="484632"/>
                </a:moveTo>
                <a:lnTo>
                  <a:pt x="2578608" y="484632"/>
                </a:lnTo>
                <a:lnTo>
                  <a:pt x="2578608" y="0"/>
                </a:lnTo>
                <a:lnTo>
                  <a:pt x="0" y="0"/>
                </a:lnTo>
                <a:lnTo>
                  <a:pt x="0" y="484632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50408" y="3352800"/>
            <a:ext cx="2578608" cy="484632"/>
          </a:xfrm>
          <a:custGeom>
            <a:avLst/>
            <a:gdLst/>
            <a:ahLst/>
            <a:cxnLst/>
            <a:rect l="l" t="t" r="r" b="b"/>
            <a:pathLst>
              <a:path w="2578608" h="484632">
                <a:moveTo>
                  <a:pt x="0" y="484632"/>
                </a:moveTo>
                <a:lnTo>
                  <a:pt x="2578608" y="484632"/>
                </a:lnTo>
                <a:lnTo>
                  <a:pt x="2578608" y="0"/>
                </a:lnTo>
                <a:lnTo>
                  <a:pt x="0" y="0"/>
                </a:lnTo>
                <a:lnTo>
                  <a:pt x="0" y="484632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50408" y="3837432"/>
            <a:ext cx="2578608" cy="487679"/>
          </a:xfrm>
          <a:custGeom>
            <a:avLst/>
            <a:gdLst/>
            <a:ahLst/>
            <a:cxnLst/>
            <a:rect l="l" t="t" r="r" b="b"/>
            <a:pathLst>
              <a:path w="2578608" h="487679">
                <a:moveTo>
                  <a:pt x="0" y="487679"/>
                </a:moveTo>
                <a:lnTo>
                  <a:pt x="2578608" y="487679"/>
                </a:lnTo>
                <a:lnTo>
                  <a:pt x="2578608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50408" y="3837432"/>
            <a:ext cx="2578608" cy="487679"/>
          </a:xfrm>
          <a:custGeom>
            <a:avLst/>
            <a:gdLst/>
            <a:ahLst/>
            <a:cxnLst/>
            <a:rect l="l" t="t" r="r" b="b"/>
            <a:pathLst>
              <a:path w="2578608" h="487679">
                <a:moveTo>
                  <a:pt x="0" y="487679"/>
                </a:moveTo>
                <a:lnTo>
                  <a:pt x="2578608" y="487679"/>
                </a:lnTo>
                <a:lnTo>
                  <a:pt x="2578608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50408" y="4325112"/>
            <a:ext cx="2578608" cy="484631"/>
          </a:xfrm>
          <a:custGeom>
            <a:avLst/>
            <a:gdLst/>
            <a:ahLst/>
            <a:cxnLst/>
            <a:rect l="l" t="t" r="r" b="b"/>
            <a:pathLst>
              <a:path w="2578608" h="484632">
                <a:moveTo>
                  <a:pt x="0" y="484631"/>
                </a:moveTo>
                <a:lnTo>
                  <a:pt x="2578608" y="484631"/>
                </a:lnTo>
                <a:lnTo>
                  <a:pt x="2578608" y="0"/>
                </a:lnTo>
                <a:lnTo>
                  <a:pt x="0" y="0"/>
                </a:lnTo>
                <a:lnTo>
                  <a:pt x="0" y="484631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50408" y="4325112"/>
            <a:ext cx="2578608" cy="484631"/>
          </a:xfrm>
          <a:custGeom>
            <a:avLst/>
            <a:gdLst/>
            <a:ahLst/>
            <a:cxnLst/>
            <a:rect l="l" t="t" r="r" b="b"/>
            <a:pathLst>
              <a:path w="2578608" h="484632">
                <a:moveTo>
                  <a:pt x="0" y="484631"/>
                </a:moveTo>
                <a:lnTo>
                  <a:pt x="2578608" y="484631"/>
                </a:lnTo>
                <a:lnTo>
                  <a:pt x="2578608" y="0"/>
                </a:lnTo>
                <a:lnTo>
                  <a:pt x="0" y="0"/>
                </a:lnTo>
                <a:lnTo>
                  <a:pt x="0" y="484631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50408" y="5306568"/>
            <a:ext cx="2578608" cy="499872"/>
          </a:xfrm>
          <a:custGeom>
            <a:avLst/>
            <a:gdLst/>
            <a:ahLst/>
            <a:cxnLst/>
            <a:rect l="l" t="t" r="r" b="b"/>
            <a:pathLst>
              <a:path w="2578608" h="499872">
                <a:moveTo>
                  <a:pt x="0" y="499872"/>
                </a:moveTo>
                <a:lnTo>
                  <a:pt x="2578608" y="499872"/>
                </a:lnTo>
                <a:lnTo>
                  <a:pt x="2578608" y="0"/>
                </a:lnTo>
                <a:lnTo>
                  <a:pt x="0" y="0"/>
                </a:lnTo>
                <a:lnTo>
                  <a:pt x="0" y="499872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50408" y="5306568"/>
            <a:ext cx="2578608" cy="499872"/>
          </a:xfrm>
          <a:custGeom>
            <a:avLst/>
            <a:gdLst/>
            <a:ahLst/>
            <a:cxnLst/>
            <a:rect l="l" t="t" r="r" b="b"/>
            <a:pathLst>
              <a:path w="2578608" h="499872">
                <a:moveTo>
                  <a:pt x="0" y="499872"/>
                </a:moveTo>
                <a:lnTo>
                  <a:pt x="2578608" y="499872"/>
                </a:lnTo>
                <a:lnTo>
                  <a:pt x="2578608" y="0"/>
                </a:lnTo>
                <a:lnTo>
                  <a:pt x="0" y="0"/>
                </a:lnTo>
                <a:lnTo>
                  <a:pt x="0" y="499872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50408" y="4809744"/>
            <a:ext cx="2578608" cy="496824"/>
          </a:xfrm>
          <a:custGeom>
            <a:avLst/>
            <a:gdLst/>
            <a:ahLst/>
            <a:cxnLst/>
            <a:rect l="l" t="t" r="r" b="b"/>
            <a:pathLst>
              <a:path w="2578608" h="496824">
                <a:moveTo>
                  <a:pt x="0" y="496823"/>
                </a:moveTo>
                <a:lnTo>
                  <a:pt x="2578608" y="496823"/>
                </a:lnTo>
                <a:lnTo>
                  <a:pt x="2578608" y="0"/>
                </a:lnTo>
                <a:lnTo>
                  <a:pt x="0" y="0"/>
                </a:lnTo>
                <a:lnTo>
                  <a:pt x="0" y="496823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50408" y="4809744"/>
            <a:ext cx="2578608" cy="496824"/>
          </a:xfrm>
          <a:custGeom>
            <a:avLst/>
            <a:gdLst/>
            <a:ahLst/>
            <a:cxnLst/>
            <a:rect l="l" t="t" r="r" b="b"/>
            <a:pathLst>
              <a:path w="2578608" h="496824">
                <a:moveTo>
                  <a:pt x="0" y="496823"/>
                </a:moveTo>
                <a:lnTo>
                  <a:pt x="2578608" y="496823"/>
                </a:lnTo>
                <a:lnTo>
                  <a:pt x="2578608" y="0"/>
                </a:lnTo>
                <a:lnTo>
                  <a:pt x="0" y="0"/>
                </a:lnTo>
                <a:lnTo>
                  <a:pt x="0" y="496823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56232" y="2868168"/>
            <a:ext cx="3694176" cy="484631"/>
          </a:xfrm>
          <a:custGeom>
            <a:avLst/>
            <a:gdLst/>
            <a:ahLst/>
            <a:cxnLst/>
            <a:rect l="l" t="t" r="r" b="b"/>
            <a:pathLst>
              <a:path w="3694176" h="484631">
                <a:moveTo>
                  <a:pt x="0" y="484631"/>
                </a:moveTo>
                <a:lnTo>
                  <a:pt x="3694176" y="484631"/>
                </a:lnTo>
                <a:lnTo>
                  <a:pt x="3694176" y="0"/>
                </a:lnTo>
                <a:lnTo>
                  <a:pt x="0" y="0"/>
                </a:lnTo>
                <a:lnTo>
                  <a:pt x="0" y="484631"/>
                </a:lnTo>
                <a:close/>
              </a:path>
            </a:pathLst>
          </a:custGeom>
          <a:solidFill>
            <a:srgbClr val="B8CA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56232" y="2868168"/>
            <a:ext cx="3694176" cy="484631"/>
          </a:xfrm>
          <a:custGeom>
            <a:avLst/>
            <a:gdLst/>
            <a:ahLst/>
            <a:cxnLst/>
            <a:rect l="l" t="t" r="r" b="b"/>
            <a:pathLst>
              <a:path w="3694176" h="484631">
                <a:moveTo>
                  <a:pt x="0" y="484631"/>
                </a:moveTo>
                <a:lnTo>
                  <a:pt x="3694176" y="484631"/>
                </a:lnTo>
                <a:lnTo>
                  <a:pt x="3694176" y="0"/>
                </a:lnTo>
                <a:lnTo>
                  <a:pt x="0" y="0"/>
                </a:lnTo>
                <a:lnTo>
                  <a:pt x="0" y="484631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56232" y="3352800"/>
            <a:ext cx="1856232" cy="484632"/>
          </a:xfrm>
          <a:custGeom>
            <a:avLst/>
            <a:gdLst/>
            <a:ahLst/>
            <a:cxnLst/>
            <a:rect l="l" t="t" r="r" b="b"/>
            <a:pathLst>
              <a:path w="1856232" h="484632">
                <a:moveTo>
                  <a:pt x="0" y="484632"/>
                </a:moveTo>
                <a:lnTo>
                  <a:pt x="1856232" y="484632"/>
                </a:lnTo>
                <a:lnTo>
                  <a:pt x="1856232" y="0"/>
                </a:lnTo>
                <a:lnTo>
                  <a:pt x="0" y="0"/>
                </a:lnTo>
                <a:lnTo>
                  <a:pt x="0" y="484632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12464" y="3352800"/>
            <a:ext cx="1837943" cy="484632"/>
          </a:xfrm>
          <a:custGeom>
            <a:avLst/>
            <a:gdLst/>
            <a:ahLst/>
            <a:cxnLst/>
            <a:rect l="l" t="t" r="r" b="b"/>
            <a:pathLst>
              <a:path w="1837943" h="484632">
                <a:moveTo>
                  <a:pt x="0" y="484632"/>
                </a:moveTo>
                <a:lnTo>
                  <a:pt x="1837943" y="484632"/>
                </a:lnTo>
                <a:lnTo>
                  <a:pt x="1837943" y="0"/>
                </a:lnTo>
                <a:lnTo>
                  <a:pt x="0" y="0"/>
                </a:lnTo>
                <a:lnTo>
                  <a:pt x="0" y="484632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56232" y="3837432"/>
            <a:ext cx="1856232" cy="487679"/>
          </a:xfrm>
          <a:custGeom>
            <a:avLst/>
            <a:gdLst/>
            <a:ahLst/>
            <a:cxnLst/>
            <a:rect l="l" t="t" r="r" b="b"/>
            <a:pathLst>
              <a:path w="1856232" h="487679">
                <a:moveTo>
                  <a:pt x="0" y="487679"/>
                </a:moveTo>
                <a:lnTo>
                  <a:pt x="1856232" y="487679"/>
                </a:lnTo>
                <a:lnTo>
                  <a:pt x="1856232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12464" y="3837432"/>
            <a:ext cx="1837943" cy="487679"/>
          </a:xfrm>
          <a:custGeom>
            <a:avLst/>
            <a:gdLst/>
            <a:ahLst/>
            <a:cxnLst/>
            <a:rect l="l" t="t" r="r" b="b"/>
            <a:pathLst>
              <a:path w="1837943" h="487679">
                <a:moveTo>
                  <a:pt x="0" y="487679"/>
                </a:moveTo>
                <a:lnTo>
                  <a:pt x="1837943" y="487679"/>
                </a:lnTo>
                <a:lnTo>
                  <a:pt x="1837943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56232" y="4325112"/>
            <a:ext cx="1856232" cy="484631"/>
          </a:xfrm>
          <a:custGeom>
            <a:avLst/>
            <a:gdLst/>
            <a:ahLst/>
            <a:cxnLst/>
            <a:rect l="l" t="t" r="r" b="b"/>
            <a:pathLst>
              <a:path w="1856232" h="484632">
                <a:moveTo>
                  <a:pt x="0" y="484631"/>
                </a:moveTo>
                <a:lnTo>
                  <a:pt x="1856232" y="484631"/>
                </a:lnTo>
                <a:lnTo>
                  <a:pt x="1856232" y="0"/>
                </a:lnTo>
                <a:lnTo>
                  <a:pt x="0" y="0"/>
                </a:lnTo>
                <a:lnTo>
                  <a:pt x="0" y="484631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12464" y="4325112"/>
            <a:ext cx="1837943" cy="484631"/>
          </a:xfrm>
          <a:custGeom>
            <a:avLst/>
            <a:gdLst/>
            <a:ahLst/>
            <a:cxnLst/>
            <a:rect l="l" t="t" r="r" b="b"/>
            <a:pathLst>
              <a:path w="1837943" h="484632">
                <a:moveTo>
                  <a:pt x="0" y="484631"/>
                </a:moveTo>
                <a:lnTo>
                  <a:pt x="1837943" y="484631"/>
                </a:lnTo>
                <a:lnTo>
                  <a:pt x="1837943" y="0"/>
                </a:lnTo>
                <a:lnTo>
                  <a:pt x="0" y="0"/>
                </a:lnTo>
                <a:lnTo>
                  <a:pt x="0" y="484631"/>
                </a:lnTo>
                <a:close/>
              </a:path>
            </a:pathLst>
          </a:custGeom>
          <a:ln w="3047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56232" y="4809744"/>
            <a:ext cx="1856232" cy="496824"/>
          </a:xfrm>
          <a:custGeom>
            <a:avLst/>
            <a:gdLst/>
            <a:ahLst/>
            <a:cxnLst/>
            <a:rect l="l" t="t" r="r" b="b"/>
            <a:pathLst>
              <a:path w="1856232" h="496824">
                <a:moveTo>
                  <a:pt x="0" y="496823"/>
                </a:moveTo>
                <a:lnTo>
                  <a:pt x="1856232" y="496823"/>
                </a:lnTo>
                <a:lnTo>
                  <a:pt x="1856232" y="0"/>
                </a:lnTo>
                <a:lnTo>
                  <a:pt x="0" y="0"/>
                </a:lnTo>
                <a:lnTo>
                  <a:pt x="0" y="496823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12464" y="4809744"/>
            <a:ext cx="1837943" cy="496824"/>
          </a:xfrm>
          <a:custGeom>
            <a:avLst/>
            <a:gdLst/>
            <a:ahLst/>
            <a:cxnLst/>
            <a:rect l="l" t="t" r="r" b="b"/>
            <a:pathLst>
              <a:path w="1837943" h="496824">
                <a:moveTo>
                  <a:pt x="0" y="496823"/>
                </a:moveTo>
                <a:lnTo>
                  <a:pt x="1837943" y="496823"/>
                </a:lnTo>
                <a:lnTo>
                  <a:pt x="1837943" y="0"/>
                </a:lnTo>
                <a:lnTo>
                  <a:pt x="0" y="0"/>
                </a:lnTo>
                <a:lnTo>
                  <a:pt x="0" y="496823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56232" y="5306568"/>
            <a:ext cx="1856232" cy="499872"/>
          </a:xfrm>
          <a:custGeom>
            <a:avLst/>
            <a:gdLst/>
            <a:ahLst/>
            <a:cxnLst/>
            <a:rect l="l" t="t" r="r" b="b"/>
            <a:pathLst>
              <a:path w="1856232" h="499872">
                <a:moveTo>
                  <a:pt x="0" y="499872"/>
                </a:moveTo>
                <a:lnTo>
                  <a:pt x="1856232" y="499872"/>
                </a:lnTo>
                <a:lnTo>
                  <a:pt x="1856232" y="0"/>
                </a:lnTo>
                <a:lnTo>
                  <a:pt x="0" y="0"/>
                </a:lnTo>
                <a:lnTo>
                  <a:pt x="0" y="499872"/>
                </a:lnTo>
                <a:close/>
              </a:path>
            </a:pathLst>
          </a:custGeom>
          <a:ln w="3047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12464" y="5306568"/>
            <a:ext cx="1837943" cy="499872"/>
          </a:xfrm>
          <a:custGeom>
            <a:avLst/>
            <a:gdLst/>
            <a:ahLst/>
            <a:cxnLst/>
            <a:rect l="l" t="t" r="r" b="b"/>
            <a:pathLst>
              <a:path w="1837943" h="499872">
                <a:moveTo>
                  <a:pt x="0" y="499872"/>
                </a:moveTo>
                <a:lnTo>
                  <a:pt x="1837943" y="499872"/>
                </a:lnTo>
                <a:lnTo>
                  <a:pt x="1837943" y="0"/>
                </a:lnTo>
                <a:lnTo>
                  <a:pt x="0" y="0"/>
                </a:lnTo>
                <a:lnTo>
                  <a:pt x="0" y="499872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47088" y="2865120"/>
            <a:ext cx="6291071" cy="2944367"/>
          </a:xfrm>
          <a:custGeom>
            <a:avLst/>
            <a:gdLst/>
            <a:ahLst/>
            <a:cxnLst/>
            <a:rect l="l" t="t" r="r" b="b"/>
            <a:pathLst>
              <a:path w="6291071" h="2944367">
                <a:moveTo>
                  <a:pt x="0" y="2944367"/>
                </a:moveTo>
                <a:lnTo>
                  <a:pt x="6291071" y="2944367"/>
                </a:lnTo>
                <a:lnTo>
                  <a:pt x="6291071" y="0"/>
                </a:lnTo>
                <a:lnTo>
                  <a:pt x="0" y="0"/>
                </a:lnTo>
                <a:lnTo>
                  <a:pt x="0" y="29443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12792" y="2276855"/>
            <a:ext cx="1569720" cy="0"/>
          </a:xfrm>
          <a:custGeom>
            <a:avLst/>
            <a:gdLst/>
            <a:ahLst/>
            <a:cxnLst/>
            <a:rect l="l" t="t" r="r" b="b"/>
            <a:pathLst>
              <a:path w="1569720">
                <a:moveTo>
                  <a:pt x="0" y="0"/>
                </a:moveTo>
                <a:lnTo>
                  <a:pt x="156972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82440" y="1975103"/>
            <a:ext cx="536448" cy="621792"/>
          </a:xfrm>
          <a:custGeom>
            <a:avLst/>
            <a:gdLst/>
            <a:ahLst/>
            <a:cxnLst/>
            <a:rect l="l" t="t" r="r" b="b"/>
            <a:pathLst>
              <a:path w="536448" h="621792">
                <a:moveTo>
                  <a:pt x="268224" y="0"/>
                </a:moveTo>
                <a:lnTo>
                  <a:pt x="290387" y="1016"/>
                </a:lnTo>
                <a:lnTo>
                  <a:pt x="312026" y="4014"/>
                </a:lnTo>
                <a:lnTo>
                  <a:pt x="333076" y="8918"/>
                </a:lnTo>
                <a:lnTo>
                  <a:pt x="353470" y="15654"/>
                </a:lnTo>
                <a:lnTo>
                  <a:pt x="373141" y="24145"/>
                </a:lnTo>
                <a:lnTo>
                  <a:pt x="392024" y="34317"/>
                </a:lnTo>
                <a:lnTo>
                  <a:pt x="410052" y="46093"/>
                </a:lnTo>
                <a:lnTo>
                  <a:pt x="427158" y="59399"/>
                </a:lnTo>
                <a:lnTo>
                  <a:pt x="443277" y="74158"/>
                </a:lnTo>
                <a:lnTo>
                  <a:pt x="458342" y="90297"/>
                </a:lnTo>
                <a:lnTo>
                  <a:pt x="472287" y="107738"/>
                </a:lnTo>
                <a:lnTo>
                  <a:pt x="485046" y="126406"/>
                </a:lnTo>
                <a:lnTo>
                  <a:pt x="496552" y="146227"/>
                </a:lnTo>
                <a:lnTo>
                  <a:pt x="506739" y="167124"/>
                </a:lnTo>
                <a:lnTo>
                  <a:pt x="515540" y="189023"/>
                </a:lnTo>
                <a:lnTo>
                  <a:pt x="522890" y="211848"/>
                </a:lnTo>
                <a:lnTo>
                  <a:pt x="528722" y="235523"/>
                </a:lnTo>
                <a:lnTo>
                  <a:pt x="532970" y="259973"/>
                </a:lnTo>
                <a:lnTo>
                  <a:pt x="535567" y="285122"/>
                </a:lnTo>
                <a:lnTo>
                  <a:pt x="536448" y="310896"/>
                </a:lnTo>
                <a:lnTo>
                  <a:pt x="535567" y="336256"/>
                </a:lnTo>
                <a:lnTo>
                  <a:pt x="532970" y="361078"/>
                </a:lnTo>
                <a:lnTo>
                  <a:pt x="528722" y="385277"/>
                </a:lnTo>
                <a:lnTo>
                  <a:pt x="522890" y="408773"/>
                </a:lnTo>
                <a:lnTo>
                  <a:pt x="515540" y="431482"/>
                </a:lnTo>
                <a:lnTo>
                  <a:pt x="506739" y="453322"/>
                </a:lnTo>
                <a:lnTo>
                  <a:pt x="496552" y="474212"/>
                </a:lnTo>
                <a:lnTo>
                  <a:pt x="485046" y="494068"/>
                </a:lnTo>
                <a:lnTo>
                  <a:pt x="472287" y="512809"/>
                </a:lnTo>
                <a:lnTo>
                  <a:pt x="458342" y="530352"/>
                </a:lnTo>
                <a:lnTo>
                  <a:pt x="443277" y="546614"/>
                </a:lnTo>
                <a:lnTo>
                  <a:pt x="427158" y="561514"/>
                </a:lnTo>
                <a:lnTo>
                  <a:pt x="410052" y="574970"/>
                </a:lnTo>
                <a:lnTo>
                  <a:pt x="392024" y="586898"/>
                </a:lnTo>
                <a:lnTo>
                  <a:pt x="373141" y="597217"/>
                </a:lnTo>
                <a:lnTo>
                  <a:pt x="353470" y="605844"/>
                </a:lnTo>
                <a:lnTo>
                  <a:pt x="333076" y="612698"/>
                </a:lnTo>
                <a:lnTo>
                  <a:pt x="312026" y="617695"/>
                </a:lnTo>
                <a:lnTo>
                  <a:pt x="290387" y="620754"/>
                </a:lnTo>
                <a:lnTo>
                  <a:pt x="268224" y="621792"/>
                </a:lnTo>
                <a:lnTo>
                  <a:pt x="0" y="621792"/>
                </a:lnTo>
                <a:lnTo>
                  <a:pt x="0" y="0"/>
                </a:lnTo>
                <a:lnTo>
                  <a:pt x="268224" y="0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63952" y="2109216"/>
            <a:ext cx="1603248" cy="0"/>
          </a:xfrm>
          <a:custGeom>
            <a:avLst/>
            <a:gdLst/>
            <a:ahLst/>
            <a:cxnLst/>
            <a:rect l="l" t="t" r="r" b="b"/>
            <a:pathLst>
              <a:path w="1603248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82240" y="2462784"/>
            <a:ext cx="1606296" cy="0"/>
          </a:xfrm>
          <a:custGeom>
            <a:avLst/>
            <a:gdLst/>
            <a:ahLst/>
            <a:cxnLst/>
            <a:rect l="l" t="t" r="r" b="b"/>
            <a:pathLst>
              <a:path w="1606296">
                <a:moveTo>
                  <a:pt x="0" y="0"/>
                </a:moveTo>
                <a:lnTo>
                  <a:pt x="160629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87044" y="731853"/>
            <a:ext cx="17188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9" dirty="0" smtClean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D Ga</a:t>
            </a:r>
            <a:r>
              <a:rPr sz="2400" b="1" spc="9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37815" y="731853"/>
            <a:ext cx="1191259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993">
              <a:lnSpc>
                <a:spcPts val="2590"/>
              </a:lnSpc>
              <a:spcBef>
                <a:spcPts val="129"/>
              </a:spcBef>
            </a:pPr>
            <a:r>
              <a:rPr sz="2400" b="1" spc="-4" dirty="0" smtClean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Bl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ck</a:t>
            </a:r>
            <a:endParaRPr sz="2400">
              <a:latin typeface="Verdana"/>
              <a:cs typeface="Verdana"/>
            </a:endParaRPr>
          </a:p>
          <a:p>
            <a:pPr marL="38607">
              <a:lnSpc>
                <a:spcPts val="2880"/>
              </a:lnSpc>
              <a:spcBef>
                <a:spcPts val="14"/>
              </a:spcBef>
            </a:pPr>
            <a:r>
              <a:rPr sz="3600" b="1" spc="0" baseline="-1142" dirty="0" smtClean="0">
                <a:solidFill>
                  <a:srgbClr val="FFFFFF"/>
                </a:solidFill>
                <a:latin typeface="Verdana"/>
                <a:cs typeface="Verdana"/>
              </a:rPr>
              <a:t>Tabl</a:t>
            </a:r>
            <a:r>
              <a:rPr sz="3600" b="1" spc="-9" baseline="-1142" dirty="0" smtClean="0">
                <a:solidFill>
                  <a:srgbClr val="FFFFFF"/>
                </a:solidFill>
                <a:latin typeface="Verdana"/>
                <a:cs typeface="Verdana"/>
              </a:rPr>
              <a:t>e)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39641" y="731853"/>
            <a:ext cx="15234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Diag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am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96255" y="731853"/>
            <a:ext cx="13336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Sy</a:t>
            </a:r>
            <a:r>
              <a:rPr sz="2400" b="1" spc="-19" dirty="0" smtClean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7044" y="1097613"/>
            <a:ext cx="704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24964" y="1097613"/>
            <a:ext cx="100563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b="1" spc="9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79396" y="1954293"/>
            <a:ext cx="255182" cy="659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793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  <a:p>
            <a:pPr marL="30987">
              <a:lnSpc>
                <a:spcPct val="101277"/>
              </a:lnSpc>
              <a:spcBef>
                <a:spcPts val="460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00292" y="2100597"/>
            <a:ext cx="239930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65266" y="2100597"/>
            <a:ext cx="270288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29668" y="2120348"/>
            <a:ext cx="236388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lang="en-US" sz="2000" dirty="0"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64044" y="2100597"/>
            <a:ext cx="236894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47088" y="2865120"/>
            <a:ext cx="3703320" cy="487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1282014" marR="1411310" algn="ctr">
              <a:lnSpc>
                <a:spcPct val="101277"/>
              </a:lnSpc>
            </a:pPr>
            <a:r>
              <a:rPr sz="2000" b="1" spc="-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b="1" spc="0" dirty="0" smtClean="0">
                <a:solidFill>
                  <a:srgbClr val="333333"/>
                </a:solidFill>
                <a:latin typeface="Verdana"/>
                <a:cs typeface="Verdana"/>
              </a:rPr>
              <a:t>npu</a:t>
            </a:r>
            <a:r>
              <a:rPr sz="2000" b="1" spc="29" dirty="0" smtClean="0">
                <a:solidFill>
                  <a:srgbClr val="333333"/>
                </a:solidFill>
                <a:latin typeface="Verdana"/>
                <a:cs typeface="Verdana"/>
              </a:rPr>
              <a:t>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50408" y="2865120"/>
            <a:ext cx="2585466" cy="487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725424">
              <a:lnSpc>
                <a:spcPct val="101277"/>
              </a:lnSpc>
            </a:pPr>
            <a:r>
              <a:rPr sz="2000" b="1" spc="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b="1" spc="0" dirty="0" smtClean="0">
                <a:solidFill>
                  <a:srgbClr val="333333"/>
                </a:solidFill>
                <a:latin typeface="Verdana"/>
                <a:cs typeface="Verdana"/>
              </a:rPr>
              <a:t>utput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47088" y="3352800"/>
            <a:ext cx="1865376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818718" marR="810269" algn="ctr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2464" y="3352800"/>
            <a:ext cx="1837944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/>
          </a:p>
          <a:p>
            <a:pPr marL="800430" marR="800619" algn="ctr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50408" y="3352800"/>
            <a:ext cx="2585466" cy="48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61"/>
              </a:spcBef>
            </a:pPr>
            <a:endParaRPr sz="1000"/>
          </a:p>
          <a:p>
            <a:pPr marL="716279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13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16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488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7088" y="3837432"/>
            <a:ext cx="1865376" cy="487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4814" marR="816316" algn="ctr">
              <a:lnSpc>
                <a:spcPct val="101277"/>
              </a:lnSpc>
              <a:spcBef>
                <a:spcPts val="340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2464" y="3837432"/>
            <a:ext cx="1837944" cy="487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6526" marR="807172" algn="ctr">
              <a:lnSpc>
                <a:spcPct val="101277"/>
              </a:lnSpc>
              <a:spcBef>
                <a:spcPts val="340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0408" y="3837432"/>
            <a:ext cx="2585466" cy="487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78382" marR="1182838" algn="ctr">
              <a:lnSpc>
                <a:spcPct val="101277"/>
              </a:lnSpc>
              <a:spcBef>
                <a:spcPts val="340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7088" y="4325112"/>
            <a:ext cx="1865376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4814" marR="816316" algn="ctr">
              <a:lnSpc>
                <a:spcPct val="101277"/>
              </a:lnSpc>
              <a:spcBef>
                <a:spcPts val="340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2464" y="4325112"/>
            <a:ext cx="1837944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6526" marR="807172" algn="ctr">
              <a:lnSpc>
                <a:spcPct val="101277"/>
              </a:lnSpc>
              <a:spcBef>
                <a:spcPts val="340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0408" y="4325112"/>
            <a:ext cx="2585466" cy="484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78382" marR="1182838" algn="ctr">
              <a:lnSpc>
                <a:spcPct val="101277"/>
              </a:lnSpc>
              <a:spcBef>
                <a:spcPts val="340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088" y="4809744"/>
            <a:ext cx="1865376" cy="496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4814" marR="816316" algn="ctr">
              <a:lnSpc>
                <a:spcPct val="101277"/>
              </a:lnSpc>
              <a:spcBef>
                <a:spcPts val="340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2464" y="4809744"/>
            <a:ext cx="1837944" cy="496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6526" marR="807172" algn="ctr">
              <a:lnSpc>
                <a:spcPct val="101277"/>
              </a:lnSpc>
              <a:spcBef>
                <a:spcPts val="340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0408" y="4809744"/>
            <a:ext cx="2585466" cy="496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68095" marR="1190839" algn="ctr">
              <a:lnSpc>
                <a:spcPct val="101277"/>
              </a:lnSpc>
              <a:spcBef>
                <a:spcPts val="459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7088" y="5306568"/>
            <a:ext cx="1865376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4814" marR="816316" algn="ctr">
              <a:lnSpc>
                <a:spcPct val="101277"/>
              </a:lnSpc>
              <a:spcBef>
                <a:spcPts val="340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2464" y="5306568"/>
            <a:ext cx="1837944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6526" marR="807172" algn="ctr">
              <a:lnSpc>
                <a:spcPct val="101277"/>
              </a:lnSpc>
              <a:spcBef>
                <a:spcPts val="340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550408" y="5306568"/>
            <a:ext cx="2585466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78382" marR="1182838" algn="ctr">
              <a:lnSpc>
                <a:spcPct val="101277"/>
              </a:lnSpc>
              <a:spcBef>
                <a:spcPts val="340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/>
          <p:nvPr/>
        </p:nvSpPr>
        <p:spPr>
          <a:xfrm>
            <a:off x="228600" y="438911"/>
            <a:ext cx="10125456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58512" y="2154936"/>
            <a:ext cx="1688591" cy="0"/>
          </a:xfrm>
          <a:custGeom>
            <a:avLst/>
            <a:gdLst/>
            <a:ahLst/>
            <a:cxnLst/>
            <a:rect l="l" t="t" r="r" b="b"/>
            <a:pathLst>
              <a:path w="1688591">
                <a:moveTo>
                  <a:pt x="0" y="0"/>
                </a:moveTo>
                <a:lnTo>
                  <a:pt x="16885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17064" y="2026920"/>
            <a:ext cx="1691639" cy="0"/>
          </a:xfrm>
          <a:custGeom>
            <a:avLst/>
            <a:gdLst/>
            <a:ahLst/>
            <a:cxnLst/>
            <a:rect l="l" t="t" r="r" b="b"/>
            <a:pathLst>
              <a:path w="1691639">
                <a:moveTo>
                  <a:pt x="0" y="0"/>
                </a:moveTo>
                <a:lnTo>
                  <a:pt x="16916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05072" y="1774195"/>
            <a:ext cx="850391" cy="380740"/>
          </a:xfrm>
          <a:custGeom>
            <a:avLst/>
            <a:gdLst/>
            <a:ahLst/>
            <a:cxnLst/>
            <a:rect l="l" t="t" r="r" b="b"/>
            <a:pathLst>
              <a:path w="850391" h="380740">
                <a:moveTo>
                  <a:pt x="0" y="66796"/>
                </a:moveTo>
                <a:lnTo>
                  <a:pt x="31053" y="44815"/>
                </a:lnTo>
                <a:lnTo>
                  <a:pt x="64629" y="27279"/>
                </a:lnTo>
                <a:lnTo>
                  <a:pt x="100510" y="14110"/>
                </a:lnTo>
                <a:lnTo>
                  <a:pt x="138476" y="5227"/>
                </a:lnTo>
                <a:lnTo>
                  <a:pt x="178307" y="550"/>
                </a:lnTo>
                <a:lnTo>
                  <a:pt x="219785" y="0"/>
                </a:lnTo>
                <a:lnTo>
                  <a:pt x="262688" y="3495"/>
                </a:lnTo>
                <a:lnTo>
                  <a:pt x="306799" y="10957"/>
                </a:lnTo>
                <a:lnTo>
                  <a:pt x="351897" y="22305"/>
                </a:lnTo>
                <a:lnTo>
                  <a:pt x="397763" y="37459"/>
                </a:lnTo>
                <a:lnTo>
                  <a:pt x="444178" y="56340"/>
                </a:lnTo>
                <a:lnTo>
                  <a:pt x="490923" y="78866"/>
                </a:lnTo>
                <a:lnTo>
                  <a:pt x="537776" y="104959"/>
                </a:lnTo>
                <a:lnTo>
                  <a:pt x="584521" y="134538"/>
                </a:lnTo>
                <a:lnTo>
                  <a:pt x="630936" y="167523"/>
                </a:lnTo>
                <a:lnTo>
                  <a:pt x="676802" y="203834"/>
                </a:lnTo>
                <a:lnTo>
                  <a:pt x="721900" y="243392"/>
                </a:lnTo>
                <a:lnTo>
                  <a:pt x="766011" y="286115"/>
                </a:lnTo>
                <a:lnTo>
                  <a:pt x="808914" y="331925"/>
                </a:lnTo>
                <a:lnTo>
                  <a:pt x="850391" y="38074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23160" y="2389632"/>
            <a:ext cx="1719072" cy="0"/>
          </a:xfrm>
          <a:custGeom>
            <a:avLst/>
            <a:gdLst/>
            <a:ahLst/>
            <a:cxnLst/>
            <a:rect l="l" t="t" r="r" b="b"/>
            <a:pathLst>
              <a:path w="1719072">
                <a:moveTo>
                  <a:pt x="0" y="0"/>
                </a:moveTo>
                <a:lnTo>
                  <a:pt x="171907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14216" y="2148840"/>
            <a:ext cx="841248" cy="468058"/>
          </a:xfrm>
          <a:custGeom>
            <a:avLst/>
            <a:gdLst/>
            <a:ahLst/>
            <a:cxnLst/>
            <a:rect l="l" t="t" r="r" b="b"/>
            <a:pathLst>
              <a:path w="841248" h="468058">
                <a:moveTo>
                  <a:pt x="0" y="420624"/>
                </a:moveTo>
                <a:lnTo>
                  <a:pt x="37089" y="439638"/>
                </a:lnTo>
                <a:lnTo>
                  <a:pt x="75977" y="453780"/>
                </a:lnTo>
                <a:lnTo>
                  <a:pt x="116452" y="463157"/>
                </a:lnTo>
                <a:lnTo>
                  <a:pt x="158300" y="467880"/>
                </a:lnTo>
                <a:lnTo>
                  <a:pt x="201310" y="468058"/>
                </a:lnTo>
                <a:lnTo>
                  <a:pt x="245269" y="463801"/>
                </a:lnTo>
                <a:lnTo>
                  <a:pt x="289964" y="455220"/>
                </a:lnTo>
                <a:lnTo>
                  <a:pt x="335182" y="442423"/>
                </a:lnTo>
                <a:lnTo>
                  <a:pt x="380711" y="425520"/>
                </a:lnTo>
                <a:lnTo>
                  <a:pt x="426338" y="404622"/>
                </a:lnTo>
                <a:lnTo>
                  <a:pt x="471852" y="379837"/>
                </a:lnTo>
                <a:lnTo>
                  <a:pt x="517038" y="351275"/>
                </a:lnTo>
                <a:lnTo>
                  <a:pt x="561685" y="319047"/>
                </a:lnTo>
                <a:lnTo>
                  <a:pt x="605579" y="283262"/>
                </a:lnTo>
                <a:lnTo>
                  <a:pt x="648509" y="244030"/>
                </a:lnTo>
                <a:lnTo>
                  <a:pt x="690262" y="201460"/>
                </a:lnTo>
                <a:lnTo>
                  <a:pt x="730625" y="155662"/>
                </a:lnTo>
                <a:lnTo>
                  <a:pt x="769385" y="106747"/>
                </a:lnTo>
                <a:lnTo>
                  <a:pt x="806330" y="54822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08120" y="1840991"/>
            <a:ext cx="148208" cy="725424"/>
          </a:xfrm>
          <a:custGeom>
            <a:avLst/>
            <a:gdLst/>
            <a:ahLst/>
            <a:cxnLst/>
            <a:rect l="l" t="t" r="r" b="b"/>
            <a:pathLst>
              <a:path w="148208" h="725424">
                <a:moveTo>
                  <a:pt x="6095" y="725424"/>
                </a:moveTo>
                <a:lnTo>
                  <a:pt x="33436" y="701726"/>
                </a:lnTo>
                <a:lnTo>
                  <a:pt x="57854" y="675567"/>
                </a:lnTo>
                <a:lnTo>
                  <a:pt x="79349" y="647136"/>
                </a:lnTo>
                <a:lnTo>
                  <a:pt x="97926" y="616622"/>
                </a:lnTo>
                <a:lnTo>
                  <a:pt x="113585" y="584215"/>
                </a:lnTo>
                <a:lnTo>
                  <a:pt x="126330" y="550106"/>
                </a:lnTo>
                <a:lnTo>
                  <a:pt x="136162" y="514482"/>
                </a:lnTo>
                <a:lnTo>
                  <a:pt x="143085" y="477536"/>
                </a:lnTo>
                <a:lnTo>
                  <a:pt x="147099" y="439455"/>
                </a:lnTo>
                <a:lnTo>
                  <a:pt x="148208" y="400431"/>
                </a:lnTo>
                <a:lnTo>
                  <a:pt x="146414" y="360651"/>
                </a:lnTo>
                <a:lnTo>
                  <a:pt x="141719" y="320308"/>
                </a:lnTo>
                <a:lnTo>
                  <a:pt x="134126" y="279589"/>
                </a:lnTo>
                <a:lnTo>
                  <a:pt x="123636" y="238685"/>
                </a:lnTo>
                <a:lnTo>
                  <a:pt x="110251" y="197786"/>
                </a:lnTo>
                <a:lnTo>
                  <a:pt x="93975" y="157081"/>
                </a:lnTo>
                <a:lnTo>
                  <a:pt x="74810" y="116760"/>
                </a:lnTo>
                <a:lnTo>
                  <a:pt x="52757" y="77013"/>
                </a:lnTo>
                <a:lnTo>
                  <a:pt x="27820" y="38030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20512" y="2721864"/>
            <a:ext cx="2084832" cy="554736"/>
          </a:xfrm>
          <a:custGeom>
            <a:avLst/>
            <a:gdLst/>
            <a:ahLst/>
            <a:cxnLst/>
            <a:rect l="l" t="t" r="r" b="b"/>
            <a:pathLst>
              <a:path w="2084831" h="554736">
                <a:moveTo>
                  <a:pt x="0" y="554736"/>
                </a:moveTo>
                <a:lnTo>
                  <a:pt x="2084832" y="554736"/>
                </a:lnTo>
                <a:lnTo>
                  <a:pt x="2084832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20512" y="2721864"/>
            <a:ext cx="2084832" cy="554736"/>
          </a:xfrm>
          <a:custGeom>
            <a:avLst/>
            <a:gdLst/>
            <a:ahLst/>
            <a:cxnLst/>
            <a:rect l="l" t="t" r="r" b="b"/>
            <a:pathLst>
              <a:path w="2084831" h="554736">
                <a:moveTo>
                  <a:pt x="0" y="554736"/>
                </a:moveTo>
                <a:lnTo>
                  <a:pt x="2084832" y="554736"/>
                </a:lnTo>
                <a:lnTo>
                  <a:pt x="2084832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37816" y="2721864"/>
            <a:ext cx="3282696" cy="554736"/>
          </a:xfrm>
          <a:custGeom>
            <a:avLst/>
            <a:gdLst/>
            <a:ahLst/>
            <a:cxnLst/>
            <a:rect l="l" t="t" r="r" b="b"/>
            <a:pathLst>
              <a:path w="3282696" h="554736">
                <a:moveTo>
                  <a:pt x="0" y="554736"/>
                </a:moveTo>
                <a:lnTo>
                  <a:pt x="3282696" y="554736"/>
                </a:lnTo>
                <a:lnTo>
                  <a:pt x="3282696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C2D1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37816" y="2721864"/>
            <a:ext cx="3282696" cy="554736"/>
          </a:xfrm>
          <a:custGeom>
            <a:avLst/>
            <a:gdLst/>
            <a:ahLst/>
            <a:cxnLst/>
            <a:rect l="l" t="t" r="r" b="b"/>
            <a:pathLst>
              <a:path w="3282696" h="554736">
                <a:moveTo>
                  <a:pt x="0" y="554736"/>
                </a:moveTo>
                <a:lnTo>
                  <a:pt x="3282696" y="554736"/>
                </a:lnTo>
                <a:lnTo>
                  <a:pt x="3282696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37816" y="3276600"/>
            <a:ext cx="1472183" cy="566927"/>
          </a:xfrm>
          <a:custGeom>
            <a:avLst/>
            <a:gdLst/>
            <a:ahLst/>
            <a:cxnLst/>
            <a:rect l="l" t="t" r="r" b="b"/>
            <a:pathLst>
              <a:path w="1472183" h="566927">
                <a:moveTo>
                  <a:pt x="0" y="566927"/>
                </a:moveTo>
                <a:lnTo>
                  <a:pt x="1472183" y="566927"/>
                </a:lnTo>
                <a:lnTo>
                  <a:pt x="1472183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10000" y="3276600"/>
            <a:ext cx="1810512" cy="566927"/>
          </a:xfrm>
          <a:custGeom>
            <a:avLst/>
            <a:gdLst/>
            <a:ahLst/>
            <a:cxnLst/>
            <a:rect l="l" t="t" r="r" b="b"/>
            <a:pathLst>
              <a:path w="1810512" h="566927">
                <a:moveTo>
                  <a:pt x="0" y="566927"/>
                </a:moveTo>
                <a:lnTo>
                  <a:pt x="1810512" y="566927"/>
                </a:lnTo>
                <a:lnTo>
                  <a:pt x="1810512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20512" y="3276600"/>
            <a:ext cx="2093976" cy="566927"/>
          </a:xfrm>
          <a:custGeom>
            <a:avLst/>
            <a:gdLst/>
            <a:ahLst/>
            <a:cxnLst/>
            <a:rect l="l" t="t" r="r" b="b"/>
            <a:pathLst>
              <a:path w="2093976" h="566927">
                <a:moveTo>
                  <a:pt x="0" y="566927"/>
                </a:moveTo>
                <a:lnTo>
                  <a:pt x="2093976" y="566927"/>
                </a:lnTo>
                <a:lnTo>
                  <a:pt x="2093976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20512" y="3276600"/>
            <a:ext cx="2093976" cy="566927"/>
          </a:xfrm>
          <a:custGeom>
            <a:avLst/>
            <a:gdLst/>
            <a:ahLst/>
            <a:cxnLst/>
            <a:rect l="l" t="t" r="r" b="b"/>
            <a:pathLst>
              <a:path w="2093976" h="566927">
                <a:moveTo>
                  <a:pt x="0" y="566927"/>
                </a:moveTo>
                <a:lnTo>
                  <a:pt x="2093976" y="566927"/>
                </a:lnTo>
                <a:lnTo>
                  <a:pt x="2093976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37816" y="3843528"/>
            <a:ext cx="1472183" cy="566927"/>
          </a:xfrm>
          <a:custGeom>
            <a:avLst/>
            <a:gdLst/>
            <a:ahLst/>
            <a:cxnLst/>
            <a:rect l="l" t="t" r="r" b="b"/>
            <a:pathLst>
              <a:path w="1472183" h="566927">
                <a:moveTo>
                  <a:pt x="0" y="566927"/>
                </a:moveTo>
                <a:lnTo>
                  <a:pt x="1472183" y="566927"/>
                </a:lnTo>
                <a:lnTo>
                  <a:pt x="1472183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10000" y="3843528"/>
            <a:ext cx="1810512" cy="566927"/>
          </a:xfrm>
          <a:custGeom>
            <a:avLst/>
            <a:gdLst/>
            <a:ahLst/>
            <a:cxnLst/>
            <a:rect l="l" t="t" r="r" b="b"/>
            <a:pathLst>
              <a:path w="1810512" h="566927">
                <a:moveTo>
                  <a:pt x="0" y="566927"/>
                </a:moveTo>
                <a:lnTo>
                  <a:pt x="1810512" y="566927"/>
                </a:lnTo>
                <a:lnTo>
                  <a:pt x="1810512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20512" y="3843528"/>
            <a:ext cx="2087880" cy="566927"/>
          </a:xfrm>
          <a:custGeom>
            <a:avLst/>
            <a:gdLst/>
            <a:ahLst/>
            <a:cxnLst/>
            <a:rect l="l" t="t" r="r" b="b"/>
            <a:pathLst>
              <a:path w="2087879" h="566927">
                <a:moveTo>
                  <a:pt x="0" y="566927"/>
                </a:moveTo>
                <a:lnTo>
                  <a:pt x="2087880" y="566927"/>
                </a:lnTo>
                <a:lnTo>
                  <a:pt x="2087880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20512" y="3843528"/>
            <a:ext cx="2087880" cy="566927"/>
          </a:xfrm>
          <a:custGeom>
            <a:avLst/>
            <a:gdLst/>
            <a:ahLst/>
            <a:cxnLst/>
            <a:rect l="l" t="t" r="r" b="b"/>
            <a:pathLst>
              <a:path w="2087879" h="566927">
                <a:moveTo>
                  <a:pt x="0" y="566927"/>
                </a:moveTo>
                <a:lnTo>
                  <a:pt x="2087880" y="566927"/>
                </a:lnTo>
                <a:lnTo>
                  <a:pt x="2087880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37816" y="4410456"/>
            <a:ext cx="1472183" cy="569976"/>
          </a:xfrm>
          <a:custGeom>
            <a:avLst/>
            <a:gdLst/>
            <a:ahLst/>
            <a:cxnLst/>
            <a:rect l="l" t="t" r="r" b="b"/>
            <a:pathLst>
              <a:path w="1472183" h="569976">
                <a:moveTo>
                  <a:pt x="0" y="569976"/>
                </a:moveTo>
                <a:lnTo>
                  <a:pt x="1472183" y="569976"/>
                </a:lnTo>
                <a:lnTo>
                  <a:pt x="1472183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10000" y="4410456"/>
            <a:ext cx="1810512" cy="569976"/>
          </a:xfrm>
          <a:custGeom>
            <a:avLst/>
            <a:gdLst/>
            <a:ahLst/>
            <a:cxnLst/>
            <a:rect l="l" t="t" r="r" b="b"/>
            <a:pathLst>
              <a:path w="1810512" h="569976">
                <a:moveTo>
                  <a:pt x="0" y="569976"/>
                </a:moveTo>
                <a:lnTo>
                  <a:pt x="1810512" y="569976"/>
                </a:lnTo>
                <a:lnTo>
                  <a:pt x="1810512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37816" y="4980432"/>
            <a:ext cx="1472183" cy="566927"/>
          </a:xfrm>
          <a:custGeom>
            <a:avLst/>
            <a:gdLst/>
            <a:ahLst/>
            <a:cxnLst/>
            <a:rect l="l" t="t" r="r" b="b"/>
            <a:pathLst>
              <a:path w="1472183" h="566927">
                <a:moveTo>
                  <a:pt x="0" y="566927"/>
                </a:moveTo>
                <a:lnTo>
                  <a:pt x="1472183" y="566927"/>
                </a:lnTo>
                <a:lnTo>
                  <a:pt x="1472183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10000" y="4980432"/>
            <a:ext cx="1810512" cy="566927"/>
          </a:xfrm>
          <a:custGeom>
            <a:avLst/>
            <a:gdLst/>
            <a:ahLst/>
            <a:cxnLst/>
            <a:rect l="l" t="t" r="r" b="b"/>
            <a:pathLst>
              <a:path w="1810512" h="566927">
                <a:moveTo>
                  <a:pt x="0" y="566927"/>
                </a:moveTo>
                <a:lnTo>
                  <a:pt x="1810512" y="566927"/>
                </a:lnTo>
                <a:lnTo>
                  <a:pt x="1810512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37816" y="5547360"/>
            <a:ext cx="1472183" cy="569976"/>
          </a:xfrm>
          <a:custGeom>
            <a:avLst/>
            <a:gdLst/>
            <a:ahLst/>
            <a:cxnLst/>
            <a:rect l="l" t="t" r="r" b="b"/>
            <a:pathLst>
              <a:path w="1472183" h="569976">
                <a:moveTo>
                  <a:pt x="0" y="569976"/>
                </a:moveTo>
                <a:lnTo>
                  <a:pt x="1472183" y="569976"/>
                </a:lnTo>
                <a:lnTo>
                  <a:pt x="1472183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10000" y="5547360"/>
            <a:ext cx="1810512" cy="569976"/>
          </a:xfrm>
          <a:custGeom>
            <a:avLst/>
            <a:gdLst/>
            <a:ahLst/>
            <a:cxnLst/>
            <a:rect l="l" t="t" r="r" b="b"/>
            <a:pathLst>
              <a:path w="1810512" h="569976">
                <a:moveTo>
                  <a:pt x="0" y="569976"/>
                </a:moveTo>
                <a:lnTo>
                  <a:pt x="1810512" y="569976"/>
                </a:lnTo>
                <a:lnTo>
                  <a:pt x="1810512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3047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20512" y="4410456"/>
            <a:ext cx="2087880" cy="569976"/>
          </a:xfrm>
          <a:custGeom>
            <a:avLst/>
            <a:gdLst/>
            <a:ahLst/>
            <a:cxnLst/>
            <a:rect l="l" t="t" r="r" b="b"/>
            <a:pathLst>
              <a:path w="2087879" h="569976">
                <a:moveTo>
                  <a:pt x="0" y="569976"/>
                </a:moveTo>
                <a:lnTo>
                  <a:pt x="2087880" y="569976"/>
                </a:lnTo>
                <a:lnTo>
                  <a:pt x="2087880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20512" y="4410456"/>
            <a:ext cx="2087880" cy="569976"/>
          </a:xfrm>
          <a:custGeom>
            <a:avLst/>
            <a:gdLst/>
            <a:ahLst/>
            <a:cxnLst/>
            <a:rect l="l" t="t" r="r" b="b"/>
            <a:pathLst>
              <a:path w="2087879" h="569976">
                <a:moveTo>
                  <a:pt x="0" y="569976"/>
                </a:moveTo>
                <a:lnTo>
                  <a:pt x="2087880" y="569976"/>
                </a:lnTo>
                <a:lnTo>
                  <a:pt x="2087880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20512" y="4980432"/>
            <a:ext cx="2087880" cy="566927"/>
          </a:xfrm>
          <a:custGeom>
            <a:avLst/>
            <a:gdLst/>
            <a:ahLst/>
            <a:cxnLst/>
            <a:rect l="l" t="t" r="r" b="b"/>
            <a:pathLst>
              <a:path w="2087879" h="566927">
                <a:moveTo>
                  <a:pt x="0" y="566927"/>
                </a:moveTo>
                <a:lnTo>
                  <a:pt x="2087880" y="566927"/>
                </a:lnTo>
                <a:lnTo>
                  <a:pt x="2087880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20512" y="4980432"/>
            <a:ext cx="2087880" cy="566927"/>
          </a:xfrm>
          <a:custGeom>
            <a:avLst/>
            <a:gdLst/>
            <a:ahLst/>
            <a:cxnLst/>
            <a:rect l="l" t="t" r="r" b="b"/>
            <a:pathLst>
              <a:path w="2087879" h="566927">
                <a:moveTo>
                  <a:pt x="0" y="566927"/>
                </a:moveTo>
                <a:lnTo>
                  <a:pt x="2087880" y="566927"/>
                </a:lnTo>
                <a:lnTo>
                  <a:pt x="2087880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20512" y="5547360"/>
            <a:ext cx="2087880" cy="569976"/>
          </a:xfrm>
          <a:custGeom>
            <a:avLst/>
            <a:gdLst/>
            <a:ahLst/>
            <a:cxnLst/>
            <a:rect l="l" t="t" r="r" b="b"/>
            <a:pathLst>
              <a:path w="2087879" h="569976">
                <a:moveTo>
                  <a:pt x="0" y="569976"/>
                </a:moveTo>
                <a:lnTo>
                  <a:pt x="2087880" y="569976"/>
                </a:lnTo>
                <a:lnTo>
                  <a:pt x="2087880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20512" y="5547360"/>
            <a:ext cx="2087880" cy="569976"/>
          </a:xfrm>
          <a:custGeom>
            <a:avLst/>
            <a:gdLst/>
            <a:ahLst/>
            <a:cxnLst/>
            <a:rect l="l" t="t" r="r" b="b"/>
            <a:pathLst>
              <a:path w="2087879" h="569976">
                <a:moveTo>
                  <a:pt x="0" y="569976"/>
                </a:moveTo>
                <a:lnTo>
                  <a:pt x="2087880" y="569976"/>
                </a:lnTo>
                <a:lnTo>
                  <a:pt x="2087880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3047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74851" y="722709"/>
            <a:ext cx="42246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OR Ga</a:t>
            </a:r>
            <a:r>
              <a:rPr sz="2400" b="1" spc="9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e </a:t>
            </a:r>
            <a:r>
              <a:rPr sz="2400" b="1" spc="-4" dirty="0" smtClean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Bl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ck </a:t>
            </a:r>
            <a:r>
              <a:rPr sz="2400" b="1" spc="25" dirty="0" smtClean="0">
                <a:solidFill>
                  <a:srgbClr val="FFFFFF"/>
                </a:solidFill>
                <a:latin typeface="Verdana"/>
                <a:cs typeface="Verdana"/>
              </a:rPr>
              <a:t>Di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ag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b="1" spc="-19" dirty="0" smtClean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32603" y="722709"/>
            <a:ext cx="13360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Symb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74851" y="1088469"/>
            <a:ext cx="704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12772" y="1088469"/>
            <a:ext cx="100563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b="1" spc="9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51531" y="1088469"/>
            <a:ext cx="116535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Tabl</a:t>
            </a:r>
            <a:r>
              <a:rPr sz="2400" b="1" spc="-9" dirty="0" smtClean="0">
                <a:solidFill>
                  <a:srgbClr val="FFFFFF"/>
                </a:solidFill>
                <a:latin typeface="Verdana"/>
                <a:cs typeface="Verdana"/>
              </a:rPr>
              <a:t>e)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33092" y="1844565"/>
            <a:ext cx="251628" cy="616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939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  <a:p>
            <a:pPr marL="12700" marR="14734">
              <a:lnSpc>
                <a:spcPct val="101277"/>
              </a:lnSpc>
              <a:spcBef>
                <a:spcPts val="121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22796" y="1993917"/>
            <a:ext cx="239930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87770" y="1993917"/>
            <a:ext cx="270288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83103" y="1993917"/>
            <a:ext cx="236388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45231" y="1993917"/>
            <a:ext cx="270288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43612" y="1993917"/>
            <a:ext cx="236894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37816" y="2721864"/>
            <a:ext cx="3282696" cy="554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57"/>
              </a:spcBef>
            </a:pPr>
            <a:endParaRPr sz="1100"/>
          </a:p>
          <a:p>
            <a:pPr marL="1080846" marR="1191854" algn="ctr">
              <a:lnSpc>
                <a:spcPct val="101277"/>
              </a:lnSpc>
            </a:pPr>
            <a:r>
              <a:rPr sz="2000" b="1" spc="-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b="1" spc="0" dirty="0" smtClean="0">
                <a:solidFill>
                  <a:srgbClr val="333333"/>
                </a:solidFill>
                <a:latin typeface="Verdana"/>
                <a:cs typeface="Verdana"/>
              </a:rPr>
              <a:t>npu</a:t>
            </a:r>
            <a:r>
              <a:rPr sz="2000" b="1" spc="29" dirty="0" smtClean="0">
                <a:solidFill>
                  <a:srgbClr val="333333"/>
                </a:solidFill>
                <a:latin typeface="Verdana"/>
                <a:cs typeface="Verdana"/>
              </a:rPr>
              <a:t>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20512" y="2721864"/>
            <a:ext cx="2093976" cy="554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53"/>
              </a:spcBef>
            </a:pPr>
            <a:endParaRPr sz="1200"/>
          </a:p>
          <a:p>
            <a:pPr marL="569976">
              <a:lnSpc>
                <a:spcPct val="101277"/>
              </a:lnSpc>
            </a:pPr>
            <a:r>
              <a:rPr sz="2000" b="1" spc="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b="1" spc="0" dirty="0" smtClean="0">
                <a:solidFill>
                  <a:srgbClr val="333333"/>
                </a:solidFill>
                <a:latin typeface="Verdana"/>
                <a:cs typeface="Verdana"/>
              </a:rPr>
              <a:t>utput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7816" y="3276600"/>
            <a:ext cx="1472183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9"/>
              </a:spcBef>
            </a:pPr>
            <a:endParaRPr sz="950"/>
          </a:p>
          <a:p>
            <a:pPr marL="617550" marR="618245" algn="ctr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0000" y="3276600"/>
            <a:ext cx="1810512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9"/>
              </a:spcBef>
            </a:pPr>
            <a:endParaRPr sz="950"/>
          </a:p>
          <a:p>
            <a:pPr marL="788238" marR="785379" algn="ctr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20512" y="3276600"/>
            <a:ext cx="2093976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7"/>
              </a:spcBef>
            </a:pPr>
            <a:endParaRPr sz="900"/>
          </a:p>
          <a:p>
            <a:pPr marL="423672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13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16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688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2000" spc="3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7816" y="3843528"/>
            <a:ext cx="1472183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9"/>
              </a:spcBef>
            </a:pPr>
            <a:endParaRPr sz="950"/>
          </a:p>
          <a:p>
            <a:pPr marL="623646" marR="624292" algn="ctr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0000" y="3843528"/>
            <a:ext cx="1810512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9"/>
              </a:spcBef>
            </a:pPr>
            <a:endParaRPr sz="950"/>
          </a:p>
          <a:p>
            <a:pPr marL="794334" marR="791932" algn="ctr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0512" y="3843528"/>
            <a:ext cx="2093976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1"/>
              </a:spcBef>
            </a:pPr>
            <a:endParaRPr sz="900"/>
          </a:p>
          <a:p>
            <a:pPr marL="1007237" marR="861579" algn="ctr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7816" y="4410456"/>
            <a:ext cx="1472183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9"/>
              </a:spcBef>
            </a:pPr>
            <a:endParaRPr sz="950"/>
          </a:p>
          <a:p>
            <a:pPr marL="623646" marR="624292" algn="ctr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00" y="4410456"/>
            <a:ext cx="1810512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9"/>
              </a:spcBef>
            </a:pPr>
            <a:endParaRPr sz="950"/>
          </a:p>
          <a:p>
            <a:pPr marL="794334" marR="791932" algn="ctr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0512" y="4410456"/>
            <a:ext cx="2093976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1"/>
              </a:spcBef>
            </a:pPr>
            <a:endParaRPr sz="900"/>
          </a:p>
          <a:p>
            <a:pPr marL="1007237" marR="861579" algn="ctr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7816" y="4980432"/>
            <a:ext cx="1472183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9"/>
              </a:spcBef>
            </a:pPr>
            <a:endParaRPr sz="950"/>
          </a:p>
          <a:p>
            <a:pPr marL="623646" marR="624292" algn="ctr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0" y="4980432"/>
            <a:ext cx="1810512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9"/>
              </a:spcBef>
            </a:pPr>
            <a:endParaRPr sz="950"/>
          </a:p>
          <a:p>
            <a:pPr marL="794334" marR="791932" algn="ctr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0512" y="4980432"/>
            <a:ext cx="2093976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7"/>
              </a:spcBef>
            </a:pPr>
            <a:endParaRPr sz="900"/>
          </a:p>
          <a:p>
            <a:pPr marL="1007008" marR="861350" algn="ctr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7816" y="5547360"/>
            <a:ext cx="1472183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9"/>
              </a:spcBef>
            </a:pPr>
            <a:endParaRPr sz="950"/>
          </a:p>
          <a:p>
            <a:pPr marL="623646" marR="624292" algn="ctr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0" y="5547360"/>
            <a:ext cx="1810512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9"/>
              </a:spcBef>
            </a:pPr>
            <a:endParaRPr sz="950"/>
          </a:p>
          <a:p>
            <a:pPr marL="794334" marR="791932" algn="ctr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20512" y="5547360"/>
            <a:ext cx="2093976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7"/>
              </a:spcBef>
            </a:pPr>
            <a:endParaRPr sz="900"/>
          </a:p>
          <a:p>
            <a:pPr marL="1007008" marR="861350" algn="ctr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228600" y="438911"/>
            <a:ext cx="10125456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95600" y="2996183"/>
            <a:ext cx="2045207" cy="600456"/>
          </a:xfrm>
          <a:custGeom>
            <a:avLst/>
            <a:gdLst/>
            <a:ahLst/>
            <a:cxnLst/>
            <a:rect l="l" t="t" r="r" b="b"/>
            <a:pathLst>
              <a:path w="2045207" h="600456">
                <a:moveTo>
                  <a:pt x="0" y="600456"/>
                </a:moveTo>
                <a:lnTo>
                  <a:pt x="2045207" y="600456"/>
                </a:lnTo>
                <a:lnTo>
                  <a:pt x="2045207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B8CA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95600" y="2996183"/>
            <a:ext cx="2045207" cy="600456"/>
          </a:xfrm>
          <a:custGeom>
            <a:avLst/>
            <a:gdLst/>
            <a:ahLst/>
            <a:cxnLst/>
            <a:rect l="l" t="t" r="r" b="b"/>
            <a:pathLst>
              <a:path w="2045207" h="600456">
                <a:moveTo>
                  <a:pt x="0" y="600456"/>
                </a:moveTo>
                <a:lnTo>
                  <a:pt x="2045207" y="600456"/>
                </a:lnTo>
                <a:lnTo>
                  <a:pt x="2045207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40808" y="2996183"/>
            <a:ext cx="2200656" cy="600456"/>
          </a:xfrm>
          <a:custGeom>
            <a:avLst/>
            <a:gdLst/>
            <a:ahLst/>
            <a:cxnLst/>
            <a:rect l="l" t="t" r="r" b="b"/>
            <a:pathLst>
              <a:path w="2200656" h="600456">
                <a:moveTo>
                  <a:pt x="0" y="600456"/>
                </a:moveTo>
                <a:lnTo>
                  <a:pt x="2200656" y="600456"/>
                </a:lnTo>
                <a:lnTo>
                  <a:pt x="2200656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40808" y="2996183"/>
            <a:ext cx="2200656" cy="600456"/>
          </a:xfrm>
          <a:custGeom>
            <a:avLst/>
            <a:gdLst/>
            <a:ahLst/>
            <a:cxnLst/>
            <a:rect l="l" t="t" r="r" b="b"/>
            <a:pathLst>
              <a:path w="2200656" h="600456">
                <a:moveTo>
                  <a:pt x="0" y="600456"/>
                </a:moveTo>
                <a:lnTo>
                  <a:pt x="2200656" y="600456"/>
                </a:lnTo>
                <a:lnTo>
                  <a:pt x="2200656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95600" y="3596640"/>
            <a:ext cx="2045207" cy="600455"/>
          </a:xfrm>
          <a:custGeom>
            <a:avLst/>
            <a:gdLst/>
            <a:ahLst/>
            <a:cxnLst/>
            <a:rect l="l" t="t" r="r" b="b"/>
            <a:pathLst>
              <a:path w="2045207" h="600455">
                <a:moveTo>
                  <a:pt x="0" y="600455"/>
                </a:moveTo>
                <a:lnTo>
                  <a:pt x="2045207" y="600455"/>
                </a:lnTo>
                <a:lnTo>
                  <a:pt x="2045207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40808" y="3596640"/>
            <a:ext cx="2200656" cy="600455"/>
          </a:xfrm>
          <a:custGeom>
            <a:avLst/>
            <a:gdLst/>
            <a:ahLst/>
            <a:cxnLst/>
            <a:rect l="l" t="t" r="r" b="b"/>
            <a:pathLst>
              <a:path w="2200656" h="600455">
                <a:moveTo>
                  <a:pt x="0" y="600455"/>
                </a:moveTo>
                <a:lnTo>
                  <a:pt x="2200656" y="600455"/>
                </a:lnTo>
                <a:lnTo>
                  <a:pt x="2200656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40808" y="3596640"/>
            <a:ext cx="2200656" cy="600455"/>
          </a:xfrm>
          <a:custGeom>
            <a:avLst/>
            <a:gdLst/>
            <a:ahLst/>
            <a:cxnLst/>
            <a:rect l="l" t="t" r="r" b="b"/>
            <a:pathLst>
              <a:path w="2200656" h="600455">
                <a:moveTo>
                  <a:pt x="0" y="600455"/>
                </a:moveTo>
                <a:lnTo>
                  <a:pt x="2200656" y="600455"/>
                </a:lnTo>
                <a:lnTo>
                  <a:pt x="2200656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95600" y="4197096"/>
            <a:ext cx="2045207" cy="597407"/>
          </a:xfrm>
          <a:custGeom>
            <a:avLst/>
            <a:gdLst/>
            <a:ahLst/>
            <a:cxnLst/>
            <a:rect l="l" t="t" r="r" b="b"/>
            <a:pathLst>
              <a:path w="2045207" h="597407">
                <a:moveTo>
                  <a:pt x="0" y="597407"/>
                </a:moveTo>
                <a:lnTo>
                  <a:pt x="2045207" y="597407"/>
                </a:lnTo>
                <a:lnTo>
                  <a:pt x="2045207" y="0"/>
                </a:lnTo>
                <a:lnTo>
                  <a:pt x="0" y="0"/>
                </a:lnTo>
                <a:lnTo>
                  <a:pt x="0" y="59740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40808" y="4197096"/>
            <a:ext cx="2200656" cy="597407"/>
          </a:xfrm>
          <a:custGeom>
            <a:avLst/>
            <a:gdLst/>
            <a:ahLst/>
            <a:cxnLst/>
            <a:rect l="l" t="t" r="r" b="b"/>
            <a:pathLst>
              <a:path w="2200656" h="597407">
                <a:moveTo>
                  <a:pt x="0" y="597407"/>
                </a:moveTo>
                <a:lnTo>
                  <a:pt x="2200656" y="597407"/>
                </a:lnTo>
                <a:lnTo>
                  <a:pt x="2200656" y="0"/>
                </a:lnTo>
                <a:lnTo>
                  <a:pt x="0" y="0"/>
                </a:lnTo>
                <a:lnTo>
                  <a:pt x="0" y="597407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40808" y="4197096"/>
            <a:ext cx="2200656" cy="597407"/>
          </a:xfrm>
          <a:custGeom>
            <a:avLst/>
            <a:gdLst/>
            <a:ahLst/>
            <a:cxnLst/>
            <a:rect l="l" t="t" r="r" b="b"/>
            <a:pathLst>
              <a:path w="2200656" h="597407">
                <a:moveTo>
                  <a:pt x="0" y="597407"/>
                </a:moveTo>
                <a:lnTo>
                  <a:pt x="2200656" y="597407"/>
                </a:lnTo>
                <a:lnTo>
                  <a:pt x="2200656" y="0"/>
                </a:lnTo>
                <a:lnTo>
                  <a:pt x="0" y="0"/>
                </a:lnTo>
                <a:lnTo>
                  <a:pt x="0" y="59740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95600" y="4794504"/>
            <a:ext cx="2045207" cy="597407"/>
          </a:xfrm>
          <a:custGeom>
            <a:avLst/>
            <a:gdLst/>
            <a:ahLst/>
            <a:cxnLst/>
            <a:rect l="l" t="t" r="r" b="b"/>
            <a:pathLst>
              <a:path w="2045207" h="597407">
                <a:moveTo>
                  <a:pt x="0" y="597408"/>
                </a:moveTo>
                <a:lnTo>
                  <a:pt x="2045207" y="597408"/>
                </a:lnTo>
                <a:lnTo>
                  <a:pt x="2045207" y="0"/>
                </a:lnTo>
                <a:lnTo>
                  <a:pt x="0" y="0"/>
                </a:lnTo>
                <a:lnTo>
                  <a:pt x="0" y="597408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40808" y="4794504"/>
            <a:ext cx="2200656" cy="597407"/>
          </a:xfrm>
          <a:custGeom>
            <a:avLst/>
            <a:gdLst/>
            <a:ahLst/>
            <a:cxnLst/>
            <a:rect l="l" t="t" r="r" b="b"/>
            <a:pathLst>
              <a:path w="2200656" h="597407">
                <a:moveTo>
                  <a:pt x="0" y="597408"/>
                </a:moveTo>
                <a:lnTo>
                  <a:pt x="2200656" y="597408"/>
                </a:lnTo>
                <a:lnTo>
                  <a:pt x="2200656" y="0"/>
                </a:lnTo>
                <a:lnTo>
                  <a:pt x="0" y="0"/>
                </a:lnTo>
                <a:lnTo>
                  <a:pt x="0" y="597408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40808" y="4794504"/>
            <a:ext cx="2200656" cy="597407"/>
          </a:xfrm>
          <a:custGeom>
            <a:avLst/>
            <a:gdLst/>
            <a:ahLst/>
            <a:cxnLst/>
            <a:rect l="l" t="t" r="r" b="b"/>
            <a:pathLst>
              <a:path w="2200656" h="597407">
                <a:moveTo>
                  <a:pt x="0" y="597408"/>
                </a:moveTo>
                <a:lnTo>
                  <a:pt x="2200656" y="597408"/>
                </a:lnTo>
                <a:lnTo>
                  <a:pt x="2200656" y="0"/>
                </a:lnTo>
                <a:lnTo>
                  <a:pt x="0" y="0"/>
                </a:lnTo>
                <a:lnTo>
                  <a:pt x="0" y="597408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55792" y="376732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9336" y="2188464"/>
            <a:ext cx="1536191" cy="0"/>
          </a:xfrm>
          <a:custGeom>
            <a:avLst/>
            <a:gdLst/>
            <a:ahLst/>
            <a:cxnLst/>
            <a:rect l="l" t="t" r="r" b="b"/>
            <a:pathLst>
              <a:path w="1536191">
                <a:moveTo>
                  <a:pt x="1536191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05528" y="1810512"/>
            <a:ext cx="676656" cy="774191"/>
          </a:xfrm>
          <a:custGeom>
            <a:avLst/>
            <a:gdLst/>
            <a:ahLst/>
            <a:cxnLst/>
            <a:rect l="l" t="t" r="r" b="b"/>
            <a:pathLst>
              <a:path w="676656" h="774191">
                <a:moveTo>
                  <a:pt x="676656" y="387096"/>
                </a:moveTo>
                <a:lnTo>
                  <a:pt x="0" y="0"/>
                </a:lnTo>
                <a:lnTo>
                  <a:pt x="0" y="774191"/>
                </a:lnTo>
                <a:lnTo>
                  <a:pt x="676656" y="387096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03520" y="2103120"/>
            <a:ext cx="195071" cy="176783"/>
          </a:xfrm>
          <a:custGeom>
            <a:avLst/>
            <a:gdLst/>
            <a:ahLst/>
            <a:cxnLst/>
            <a:rect l="l" t="t" r="r" b="b"/>
            <a:pathLst>
              <a:path w="195071" h="176783">
                <a:moveTo>
                  <a:pt x="97535" y="176783"/>
                </a:moveTo>
                <a:lnTo>
                  <a:pt x="112328" y="175704"/>
                </a:lnTo>
                <a:lnTo>
                  <a:pt x="126566" y="172576"/>
                </a:lnTo>
                <a:lnTo>
                  <a:pt x="140037" y="167564"/>
                </a:lnTo>
                <a:lnTo>
                  <a:pt x="152526" y="160830"/>
                </a:lnTo>
                <a:lnTo>
                  <a:pt x="163821" y="152541"/>
                </a:lnTo>
                <a:lnTo>
                  <a:pt x="173708" y="142860"/>
                </a:lnTo>
                <a:lnTo>
                  <a:pt x="181973" y="131951"/>
                </a:lnTo>
                <a:lnTo>
                  <a:pt x="188403" y="119979"/>
                </a:lnTo>
                <a:lnTo>
                  <a:pt x="192784" y="107108"/>
                </a:lnTo>
                <a:lnTo>
                  <a:pt x="194904" y="93502"/>
                </a:lnTo>
                <a:lnTo>
                  <a:pt x="195071" y="88391"/>
                </a:lnTo>
                <a:lnTo>
                  <a:pt x="193830" y="74558"/>
                </a:lnTo>
                <a:lnTo>
                  <a:pt x="190249" y="61400"/>
                </a:lnTo>
                <a:lnTo>
                  <a:pt x="184541" y="49081"/>
                </a:lnTo>
                <a:lnTo>
                  <a:pt x="176920" y="37766"/>
                </a:lnTo>
                <a:lnTo>
                  <a:pt x="167600" y="27618"/>
                </a:lnTo>
                <a:lnTo>
                  <a:pt x="156793" y="18803"/>
                </a:lnTo>
                <a:lnTo>
                  <a:pt x="144715" y="11483"/>
                </a:lnTo>
                <a:lnTo>
                  <a:pt x="131577" y="5825"/>
                </a:lnTo>
                <a:lnTo>
                  <a:pt x="117594" y="1990"/>
                </a:lnTo>
                <a:lnTo>
                  <a:pt x="102979" y="145"/>
                </a:lnTo>
                <a:lnTo>
                  <a:pt x="97535" y="0"/>
                </a:lnTo>
                <a:lnTo>
                  <a:pt x="82023" y="1079"/>
                </a:lnTo>
                <a:lnTo>
                  <a:pt x="67356" y="4207"/>
                </a:lnTo>
                <a:lnTo>
                  <a:pt x="53698" y="9219"/>
                </a:lnTo>
                <a:lnTo>
                  <a:pt x="41214" y="15953"/>
                </a:lnTo>
                <a:lnTo>
                  <a:pt x="30068" y="24242"/>
                </a:lnTo>
                <a:lnTo>
                  <a:pt x="20424" y="33923"/>
                </a:lnTo>
                <a:lnTo>
                  <a:pt x="12447" y="44832"/>
                </a:lnTo>
                <a:lnTo>
                  <a:pt x="6300" y="56804"/>
                </a:lnTo>
                <a:lnTo>
                  <a:pt x="2149" y="69675"/>
                </a:lnTo>
                <a:lnTo>
                  <a:pt x="157" y="83281"/>
                </a:lnTo>
                <a:lnTo>
                  <a:pt x="0" y="88391"/>
                </a:lnTo>
                <a:lnTo>
                  <a:pt x="1164" y="102225"/>
                </a:lnTo>
                <a:lnTo>
                  <a:pt x="4547" y="115383"/>
                </a:lnTo>
                <a:lnTo>
                  <a:pt x="9986" y="127702"/>
                </a:lnTo>
                <a:lnTo>
                  <a:pt x="17314" y="139017"/>
                </a:lnTo>
                <a:lnTo>
                  <a:pt x="26370" y="149165"/>
                </a:lnTo>
                <a:lnTo>
                  <a:pt x="36987" y="157980"/>
                </a:lnTo>
                <a:lnTo>
                  <a:pt x="49002" y="165300"/>
                </a:lnTo>
                <a:lnTo>
                  <a:pt x="62251" y="170958"/>
                </a:lnTo>
                <a:lnTo>
                  <a:pt x="76570" y="174793"/>
                </a:lnTo>
                <a:lnTo>
                  <a:pt x="91793" y="176638"/>
                </a:lnTo>
                <a:lnTo>
                  <a:pt x="97535" y="17678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92496" y="2197608"/>
            <a:ext cx="1533144" cy="0"/>
          </a:xfrm>
          <a:custGeom>
            <a:avLst/>
            <a:gdLst/>
            <a:ahLst/>
            <a:cxnLst/>
            <a:rect l="l" t="t" r="r" b="b"/>
            <a:pathLst>
              <a:path w="1533144">
                <a:moveTo>
                  <a:pt x="1533144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20128" y="206349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65707" y="722709"/>
            <a:ext cx="44520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OT Ga</a:t>
            </a:r>
            <a:r>
              <a:rPr sz="2400" b="1" spc="9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e </a:t>
            </a:r>
            <a:r>
              <a:rPr sz="2400" b="1" spc="-4" dirty="0" smtClean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Bl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ck</a:t>
            </a:r>
            <a:r>
              <a:rPr sz="2400" b="1" spc="19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Diag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am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0840" y="722709"/>
            <a:ext cx="13336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Sy</a:t>
            </a:r>
            <a:r>
              <a:rPr sz="2400" b="1" spc="-19" dirty="0" smtClean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5707" y="1088469"/>
            <a:ext cx="704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03628" y="1088469"/>
            <a:ext cx="100563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b="1" spc="9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2387" y="1088469"/>
            <a:ext cx="116535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Tabl</a:t>
            </a:r>
            <a:r>
              <a:rPr sz="2400" b="1" spc="-9" dirty="0" smtClean="0">
                <a:solidFill>
                  <a:srgbClr val="FFFFFF"/>
                </a:solidFill>
                <a:latin typeface="Verdana"/>
                <a:cs typeface="Verdana"/>
              </a:rPr>
              <a:t>e)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82316" y="2047652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9996" y="2072036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5600" y="2996183"/>
            <a:ext cx="2045208" cy="600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61"/>
              </a:spcBef>
            </a:pPr>
            <a:endParaRPr sz="1000"/>
          </a:p>
          <a:p>
            <a:pPr marL="646176">
              <a:lnSpc>
                <a:spcPct val="101277"/>
              </a:lnSpc>
            </a:pPr>
            <a:r>
              <a:rPr sz="2000" b="1" spc="-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b="1" spc="0" dirty="0" smtClean="0">
                <a:solidFill>
                  <a:srgbClr val="333333"/>
                </a:solidFill>
                <a:latin typeface="Verdana"/>
                <a:cs typeface="Verdana"/>
              </a:rPr>
              <a:t>nput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0808" y="2996183"/>
            <a:ext cx="2200656" cy="600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1"/>
              </a:spcBef>
            </a:pPr>
            <a:endParaRPr sz="1300"/>
          </a:p>
          <a:p>
            <a:pPr marL="591312">
              <a:lnSpc>
                <a:spcPct val="101277"/>
              </a:lnSpc>
            </a:pPr>
            <a:r>
              <a:rPr sz="2000" b="1" spc="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b="1" spc="0" dirty="0" smtClean="0">
                <a:solidFill>
                  <a:srgbClr val="333333"/>
                </a:solidFill>
                <a:latin typeface="Verdana"/>
                <a:cs typeface="Verdana"/>
              </a:rPr>
              <a:t>utput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5600" y="3596640"/>
            <a:ext cx="2045208" cy="600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7"/>
              </a:spcBef>
            </a:pPr>
            <a:endParaRPr sz="500"/>
          </a:p>
          <a:p>
            <a:pPr marL="904062" marR="904757" algn="ctr">
              <a:lnSpc>
                <a:spcPct val="101277"/>
              </a:lnSpc>
              <a:spcBef>
                <a:spcPts val="1000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0808" y="3596640"/>
            <a:ext cx="2200656" cy="600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4"/>
              </a:spcBef>
            </a:pPr>
            <a:endParaRPr sz="1200"/>
          </a:p>
          <a:p>
            <a:pPr marL="951991" marR="974242" algn="ctr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4197096"/>
            <a:ext cx="2045208" cy="597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7"/>
              </a:spcBef>
            </a:pPr>
            <a:endParaRPr sz="500"/>
          </a:p>
          <a:p>
            <a:pPr marL="910158" marR="910804" algn="ctr">
              <a:lnSpc>
                <a:spcPct val="101277"/>
              </a:lnSpc>
              <a:spcBef>
                <a:spcPts val="1000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0808" y="4197096"/>
            <a:ext cx="2200656" cy="597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81"/>
              </a:spcBef>
            </a:pPr>
            <a:endParaRPr sz="1100"/>
          </a:p>
          <a:p>
            <a:pPr marL="983157" marR="986851" algn="ctr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5600" y="4794504"/>
            <a:ext cx="2045208" cy="597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7"/>
              </a:spcBef>
            </a:pPr>
            <a:endParaRPr sz="500"/>
          </a:p>
          <a:p>
            <a:pPr marL="910158" marR="910804" algn="ctr">
              <a:lnSpc>
                <a:spcPct val="101277"/>
              </a:lnSpc>
              <a:spcBef>
                <a:spcPts val="1000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0808" y="4794504"/>
            <a:ext cx="2200656" cy="597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77"/>
              </a:spcBef>
            </a:pPr>
            <a:endParaRPr sz="1200"/>
          </a:p>
          <a:p>
            <a:pPr marL="984072" marR="987766" algn="ctr">
              <a:lnSpc>
                <a:spcPct val="101277"/>
              </a:lnSpc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20128" y="1923796"/>
            <a:ext cx="152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955792" y="3627628"/>
            <a:ext cx="152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/>
          <p:nvPr/>
        </p:nvSpPr>
        <p:spPr>
          <a:xfrm>
            <a:off x="228600" y="438911"/>
            <a:ext cx="10125456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91639" y="4331208"/>
            <a:ext cx="1578864" cy="0"/>
          </a:xfrm>
          <a:custGeom>
            <a:avLst/>
            <a:gdLst/>
            <a:ahLst/>
            <a:cxnLst/>
            <a:rect l="l" t="t" r="r" b="b"/>
            <a:pathLst>
              <a:path w="1578864">
                <a:moveTo>
                  <a:pt x="0" y="0"/>
                </a:moveTo>
                <a:lnTo>
                  <a:pt x="157886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45536" y="4078483"/>
            <a:ext cx="850391" cy="380740"/>
          </a:xfrm>
          <a:custGeom>
            <a:avLst/>
            <a:gdLst/>
            <a:ahLst/>
            <a:cxnLst/>
            <a:rect l="l" t="t" r="r" b="b"/>
            <a:pathLst>
              <a:path w="850391" h="380740">
                <a:moveTo>
                  <a:pt x="0" y="66796"/>
                </a:moveTo>
                <a:lnTo>
                  <a:pt x="30618" y="44815"/>
                </a:lnTo>
                <a:lnTo>
                  <a:pt x="63806" y="27279"/>
                </a:lnTo>
                <a:lnTo>
                  <a:pt x="99344" y="14110"/>
                </a:lnTo>
                <a:lnTo>
                  <a:pt x="137013" y="5227"/>
                </a:lnTo>
                <a:lnTo>
                  <a:pt x="176593" y="550"/>
                </a:lnTo>
                <a:lnTo>
                  <a:pt x="217864" y="0"/>
                </a:lnTo>
                <a:lnTo>
                  <a:pt x="260608" y="3495"/>
                </a:lnTo>
                <a:lnTo>
                  <a:pt x="304604" y="10957"/>
                </a:lnTo>
                <a:lnTo>
                  <a:pt x="349634" y="22305"/>
                </a:lnTo>
                <a:lnTo>
                  <a:pt x="395477" y="37459"/>
                </a:lnTo>
                <a:lnTo>
                  <a:pt x="441915" y="56340"/>
                </a:lnTo>
                <a:lnTo>
                  <a:pt x="488728" y="78866"/>
                </a:lnTo>
                <a:lnTo>
                  <a:pt x="535696" y="104959"/>
                </a:lnTo>
                <a:lnTo>
                  <a:pt x="582600" y="134538"/>
                </a:lnTo>
                <a:lnTo>
                  <a:pt x="629221" y="167523"/>
                </a:lnTo>
                <a:lnTo>
                  <a:pt x="675339" y="203835"/>
                </a:lnTo>
                <a:lnTo>
                  <a:pt x="720734" y="243392"/>
                </a:lnTo>
                <a:lnTo>
                  <a:pt x="765188" y="286115"/>
                </a:lnTo>
                <a:lnTo>
                  <a:pt x="808480" y="331925"/>
                </a:lnTo>
                <a:lnTo>
                  <a:pt x="850391" y="38074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97736" y="4693920"/>
            <a:ext cx="1566672" cy="0"/>
          </a:xfrm>
          <a:custGeom>
            <a:avLst/>
            <a:gdLst/>
            <a:ahLst/>
            <a:cxnLst/>
            <a:rect l="l" t="t" r="r" b="b"/>
            <a:pathLst>
              <a:path w="1566672">
                <a:moveTo>
                  <a:pt x="0" y="0"/>
                </a:moveTo>
                <a:lnTo>
                  <a:pt x="156667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54680" y="4456176"/>
            <a:ext cx="841247" cy="465486"/>
          </a:xfrm>
          <a:custGeom>
            <a:avLst/>
            <a:gdLst/>
            <a:ahLst/>
            <a:cxnLst/>
            <a:rect l="l" t="t" r="r" b="b"/>
            <a:pathLst>
              <a:path w="841247" h="465486">
                <a:moveTo>
                  <a:pt x="0" y="417575"/>
                </a:moveTo>
                <a:lnTo>
                  <a:pt x="36676" y="436613"/>
                </a:lnTo>
                <a:lnTo>
                  <a:pt x="75236" y="450817"/>
                </a:lnTo>
                <a:lnTo>
                  <a:pt x="115461" y="460294"/>
                </a:lnTo>
                <a:lnTo>
                  <a:pt x="157130" y="465149"/>
                </a:lnTo>
                <a:lnTo>
                  <a:pt x="200024" y="465486"/>
                </a:lnTo>
                <a:lnTo>
                  <a:pt x="243925" y="461412"/>
                </a:lnTo>
                <a:lnTo>
                  <a:pt x="288612" y="453031"/>
                </a:lnTo>
                <a:lnTo>
                  <a:pt x="333865" y="440448"/>
                </a:lnTo>
                <a:lnTo>
                  <a:pt x="379466" y="423768"/>
                </a:lnTo>
                <a:lnTo>
                  <a:pt x="425195" y="403098"/>
                </a:lnTo>
                <a:lnTo>
                  <a:pt x="470833" y="378541"/>
                </a:lnTo>
                <a:lnTo>
                  <a:pt x="516160" y="350203"/>
                </a:lnTo>
                <a:lnTo>
                  <a:pt x="560956" y="318189"/>
                </a:lnTo>
                <a:lnTo>
                  <a:pt x="605003" y="282604"/>
                </a:lnTo>
                <a:lnTo>
                  <a:pt x="648081" y="243554"/>
                </a:lnTo>
                <a:lnTo>
                  <a:pt x="689969" y="201143"/>
                </a:lnTo>
                <a:lnTo>
                  <a:pt x="730450" y="155477"/>
                </a:lnTo>
                <a:lnTo>
                  <a:pt x="769303" y="106661"/>
                </a:lnTo>
                <a:lnTo>
                  <a:pt x="806308" y="54800"/>
                </a:lnTo>
                <a:lnTo>
                  <a:pt x="84124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48584" y="4145279"/>
            <a:ext cx="147065" cy="725424"/>
          </a:xfrm>
          <a:custGeom>
            <a:avLst/>
            <a:gdLst/>
            <a:ahLst/>
            <a:cxnLst/>
            <a:rect l="l" t="t" r="r" b="b"/>
            <a:pathLst>
              <a:path w="147065" h="725424">
                <a:moveTo>
                  <a:pt x="6096" y="725424"/>
                </a:moveTo>
                <a:lnTo>
                  <a:pt x="33024" y="701748"/>
                </a:lnTo>
                <a:lnTo>
                  <a:pt x="57113" y="675650"/>
                </a:lnTo>
                <a:lnTo>
                  <a:pt x="78358" y="647311"/>
                </a:lnTo>
                <a:lnTo>
                  <a:pt x="96755" y="616915"/>
                </a:lnTo>
                <a:lnTo>
                  <a:pt x="112299" y="584644"/>
                </a:lnTo>
                <a:lnTo>
                  <a:pt x="124986" y="550682"/>
                </a:lnTo>
                <a:lnTo>
                  <a:pt x="134810" y="515211"/>
                </a:lnTo>
                <a:lnTo>
                  <a:pt x="141768" y="478414"/>
                </a:lnTo>
                <a:lnTo>
                  <a:pt x="145855" y="440474"/>
                </a:lnTo>
                <a:lnTo>
                  <a:pt x="147065" y="401574"/>
                </a:lnTo>
                <a:lnTo>
                  <a:pt x="145396" y="361896"/>
                </a:lnTo>
                <a:lnTo>
                  <a:pt x="140841" y="321624"/>
                </a:lnTo>
                <a:lnTo>
                  <a:pt x="133398" y="280941"/>
                </a:lnTo>
                <a:lnTo>
                  <a:pt x="123059" y="240030"/>
                </a:lnTo>
                <a:lnTo>
                  <a:pt x="109823" y="199072"/>
                </a:lnTo>
                <a:lnTo>
                  <a:pt x="93683" y="158252"/>
                </a:lnTo>
                <a:lnTo>
                  <a:pt x="74635" y="117751"/>
                </a:lnTo>
                <a:lnTo>
                  <a:pt x="52675" y="77754"/>
                </a:lnTo>
                <a:lnTo>
                  <a:pt x="27798" y="38442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05072" y="4453128"/>
            <a:ext cx="1307591" cy="0"/>
          </a:xfrm>
          <a:custGeom>
            <a:avLst/>
            <a:gdLst/>
            <a:ahLst/>
            <a:cxnLst/>
            <a:rect l="l" t="t" r="r" b="b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12664" y="3788664"/>
            <a:ext cx="0" cy="673608"/>
          </a:xfrm>
          <a:custGeom>
            <a:avLst/>
            <a:gdLst/>
            <a:ahLst/>
            <a:cxnLst/>
            <a:rect l="l" t="t" r="r" b="b"/>
            <a:pathLst>
              <a:path h="673608">
                <a:moveTo>
                  <a:pt x="0" y="0"/>
                </a:moveTo>
                <a:lnTo>
                  <a:pt x="0" y="67360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12664" y="3782567"/>
            <a:ext cx="633984" cy="0"/>
          </a:xfrm>
          <a:custGeom>
            <a:avLst/>
            <a:gdLst/>
            <a:ahLst/>
            <a:cxnLst/>
            <a:rect l="l" t="t" r="r" b="b"/>
            <a:pathLst>
              <a:path w="633984">
                <a:moveTo>
                  <a:pt x="0" y="0"/>
                </a:moveTo>
                <a:lnTo>
                  <a:pt x="63398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03832" y="2825496"/>
            <a:ext cx="1548383" cy="6095"/>
          </a:xfrm>
          <a:custGeom>
            <a:avLst/>
            <a:gdLst/>
            <a:ahLst/>
            <a:cxnLst/>
            <a:rect l="l" t="t" r="r" b="b"/>
            <a:pathLst>
              <a:path w="1548383" h="6095">
                <a:moveTo>
                  <a:pt x="1548383" y="6095"/>
                </a:move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55264" y="2389632"/>
            <a:ext cx="762000" cy="890015"/>
          </a:xfrm>
          <a:custGeom>
            <a:avLst/>
            <a:gdLst/>
            <a:ahLst/>
            <a:cxnLst/>
            <a:rect l="l" t="t" r="r" b="b"/>
            <a:pathLst>
              <a:path w="762000" h="890015">
                <a:moveTo>
                  <a:pt x="762000" y="445007"/>
                </a:moveTo>
                <a:lnTo>
                  <a:pt x="0" y="0"/>
                </a:lnTo>
                <a:lnTo>
                  <a:pt x="0" y="890015"/>
                </a:lnTo>
                <a:lnTo>
                  <a:pt x="762000" y="445007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41648" y="2727960"/>
            <a:ext cx="219455" cy="201167"/>
          </a:xfrm>
          <a:custGeom>
            <a:avLst/>
            <a:gdLst/>
            <a:ahLst/>
            <a:cxnLst/>
            <a:rect l="l" t="t" r="r" b="b"/>
            <a:pathLst>
              <a:path w="219455" h="201167">
                <a:moveTo>
                  <a:pt x="109727" y="201167"/>
                </a:moveTo>
                <a:lnTo>
                  <a:pt x="125042" y="200253"/>
                </a:lnTo>
                <a:lnTo>
                  <a:pt x="139687" y="197576"/>
                </a:lnTo>
                <a:lnTo>
                  <a:pt x="153527" y="193241"/>
                </a:lnTo>
                <a:lnTo>
                  <a:pt x="166426" y="187348"/>
                </a:lnTo>
                <a:lnTo>
                  <a:pt x="178247" y="180000"/>
                </a:lnTo>
                <a:lnTo>
                  <a:pt x="188855" y="171300"/>
                </a:lnTo>
                <a:lnTo>
                  <a:pt x="198111" y="161350"/>
                </a:lnTo>
                <a:lnTo>
                  <a:pt x="205882" y="150251"/>
                </a:lnTo>
                <a:lnTo>
                  <a:pt x="212029" y="138106"/>
                </a:lnTo>
                <a:lnTo>
                  <a:pt x="216418" y="125018"/>
                </a:lnTo>
                <a:lnTo>
                  <a:pt x="218911" y="111088"/>
                </a:lnTo>
                <a:lnTo>
                  <a:pt x="219455" y="100584"/>
                </a:lnTo>
                <a:lnTo>
                  <a:pt x="218413" y="86763"/>
                </a:lnTo>
                <a:lnTo>
                  <a:pt x="215377" y="73478"/>
                </a:lnTo>
                <a:lnTo>
                  <a:pt x="210484" y="60866"/>
                </a:lnTo>
                <a:lnTo>
                  <a:pt x="203869" y="49061"/>
                </a:lnTo>
                <a:lnTo>
                  <a:pt x="195670" y="38201"/>
                </a:lnTo>
                <a:lnTo>
                  <a:pt x="186023" y="28422"/>
                </a:lnTo>
                <a:lnTo>
                  <a:pt x="175063" y="19860"/>
                </a:lnTo>
                <a:lnTo>
                  <a:pt x="162927" y="12652"/>
                </a:lnTo>
                <a:lnTo>
                  <a:pt x="149751" y="6933"/>
                </a:lnTo>
                <a:lnTo>
                  <a:pt x="135672" y="2840"/>
                </a:lnTo>
                <a:lnTo>
                  <a:pt x="120827" y="510"/>
                </a:lnTo>
                <a:lnTo>
                  <a:pt x="109727" y="0"/>
                </a:lnTo>
                <a:lnTo>
                  <a:pt x="94413" y="975"/>
                </a:lnTo>
                <a:lnTo>
                  <a:pt x="79768" y="3811"/>
                </a:lnTo>
                <a:lnTo>
                  <a:pt x="65928" y="8372"/>
                </a:lnTo>
                <a:lnTo>
                  <a:pt x="53029" y="14521"/>
                </a:lnTo>
                <a:lnTo>
                  <a:pt x="41208" y="22121"/>
                </a:lnTo>
                <a:lnTo>
                  <a:pt x="30600" y="31036"/>
                </a:lnTo>
                <a:lnTo>
                  <a:pt x="21344" y="41131"/>
                </a:lnTo>
                <a:lnTo>
                  <a:pt x="13573" y="52268"/>
                </a:lnTo>
                <a:lnTo>
                  <a:pt x="7426" y="64312"/>
                </a:lnTo>
                <a:lnTo>
                  <a:pt x="3037" y="77126"/>
                </a:lnTo>
                <a:lnTo>
                  <a:pt x="544" y="90574"/>
                </a:lnTo>
                <a:lnTo>
                  <a:pt x="0" y="100584"/>
                </a:lnTo>
                <a:lnTo>
                  <a:pt x="1042" y="115057"/>
                </a:lnTo>
                <a:lnTo>
                  <a:pt x="4078" y="128762"/>
                </a:lnTo>
                <a:lnTo>
                  <a:pt x="8971" y="141597"/>
                </a:lnTo>
                <a:lnTo>
                  <a:pt x="15586" y="153460"/>
                </a:lnTo>
                <a:lnTo>
                  <a:pt x="23785" y="164248"/>
                </a:lnTo>
                <a:lnTo>
                  <a:pt x="33432" y="173860"/>
                </a:lnTo>
                <a:lnTo>
                  <a:pt x="44392" y="182193"/>
                </a:lnTo>
                <a:lnTo>
                  <a:pt x="56528" y="189144"/>
                </a:lnTo>
                <a:lnTo>
                  <a:pt x="69704" y="194613"/>
                </a:lnTo>
                <a:lnTo>
                  <a:pt x="83783" y="198495"/>
                </a:lnTo>
                <a:lnTo>
                  <a:pt x="98628" y="200690"/>
                </a:lnTo>
                <a:lnTo>
                  <a:pt x="109727" y="20116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67200" y="2831591"/>
            <a:ext cx="1048512" cy="0"/>
          </a:xfrm>
          <a:custGeom>
            <a:avLst/>
            <a:gdLst/>
            <a:ahLst/>
            <a:cxnLst/>
            <a:rect l="l" t="t" r="r" b="b"/>
            <a:pathLst>
              <a:path w="1048512">
                <a:moveTo>
                  <a:pt x="1048512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12664" y="2822448"/>
            <a:ext cx="0" cy="673607"/>
          </a:xfrm>
          <a:custGeom>
            <a:avLst/>
            <a:gdLst/>
            <a:ahLst/>
            <a:cxnLst/>
            <a:rect l="l" t="t" r="r" b="b"/>
            <a:pathLst>
              <a:path h="673607">
                <a:moveTo>
                  <a:pt x="0" y="0"/>
                </a:moveTo>
                <a:lnTo>
                  <a:pt x="0" y="67360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12664" y="3496055"/>
            <a:ext cx="633984" cy="0"/>
          </a:xfrm>
          <a:custGeom>
            <a:avLst/>
            <a:gdLst/>
            <a:ahLst/>
            <a:cxnLst/>
            <a:rect l="l" t="t" r="r" b="b"/>
            <a:pathLst>
              <a:path w="633984">
                <a:moveTo>
                  <a:pt x="0" y="0"/>
                </a:moveTo>
                <a:lnTo>
                  <a:pt x="63398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43600" y="3224784"/>
            <a:ext cx="505967" cy="798576"/>
          </a:xfrm>
          <a:custGeom>
            <a:avLst/>
            <a:gdLst/>
            <a:ahLst/>
            <a:cxnLst/>
            <a:rect l="l" t="t" r="r" b="b"/>
            <a:pathLst>
              <a:path w="505967" h="798576">
                <a:moveTo>
                  <a:pt x="252984" y="0"/>
                </a:moveTo>
                <a:lnTo>
                  <a:pt x="294138" y="5172"/>
                </a:lnTo>
                <a:lnTo>
                  <a:pt x="333134" y="20165"/>
                </a:lnTo>
                <a:lnTo>
                  <a:pt x="369460" y="44192"/>
                </a:lnTo>
                <a:lnTo>
                  <a:pt x="402604" y="76468"/>
                </a:lnTo>
                <a:lnTo>
                  <a:pt x="432053" y="116205"/>
                </a:lnTo>
                <a:lnTo>
                  <a:pt x="457297" y="162616"/>
                </a:lnTo>
                <a:lnTo>
                  <a:pt x="468181" y="188080"/>
                </a:lnTo>
                <a:lnTo>
                  <a:pt x="477822" y="214917"/>
                </a:lnTo>
                <a:lnTo>
                  <a:pt x="486155" y="243030"/>
                </a:lnTo>
                <a:lnTo>
                  <a:pt x="493117" y="272320"/>
                </a:lnTo>
                <a:lnTo>
                  <a:pt x="498643" y="302689"/>
                </a:lnTo>
                <a:lnTo>
                  <a:pt x="502670" y="334039"/>
                </a:lnTo>
                <a:lnTo>
                  <a:pt x="505132" y="366271"/>
                </a:lnTo>
                <a:lnTo>
                  <a:pt x="505967" y="399288"/>
                </a:lnTo>
                <a:lnTo>
                  <a:pt x="505132" y="431891"/>
                </a:lnTo>
                <a:lnTo>
                  <a:pt x="502670" y="463795"/>
                </a:lnTo>
                <a:lnTo>
                  <a:pt x="498643" y="494895"/>
                </a:lnTo>
                <a:lnTo>
                  <a:pt x="493117" y="525085"/>
                </a:lnTo>
                <a:lnTo>
                  <a:pt x="486155" y="554259"/>
                </a:lnTo>
                <a:lnTo>
                  <a:pt x="477822" y="582314"/>
                </a:lnTo>
                <a:lnTo>
                  <a:pt x="468181" y="609143"/>
                </a:lnTo>
                <a:lnTo>
                  <a:pt x="457297" y="634642"/>
                </a:lnTo>
                <a:lnTo>
                  <a:pt x="445233" y="658705"/>
                </a:lnTo>
                <a:lnTo>
                  <a:pt x="417822" y="702104"/>
                </a:lnTo>
                <a:lnTo>
                  <a:pt x="386462" y="738499"/>
                </a:lnTo>
                <a:lnTo>
                  <a:pt x="351663" y="767048"/>
                </a:lnTo>
                <a:lnTo>
                  <a:pt x="313937" y="786910"/>
                </a:lnTo>
                <a:lnTo>
                  <a:pt x="273798" y="797244"/>
                </a:lnTo>
                <a:lnTo>
                  <a:pt x="252984" y="798576"/>
                </a:lnTo>
                <a:lnTo>
                  <a:pt x="0" y="798576"/>
                </a:lnTo>
                <a:lnTo>
                  <a:pt x="0" y="0"/>
                </a:lnTo>
                <a:lnTo>
                  <a:pt x="252984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55664" y="3624072"/>
            <a:ext cx="633984" cy="0"/>
          </a:xfrm>
          <a:custGeom>
            <a:avLst/>
            <a:gdLst/>
            <a:ahLst/>
            <a:cxnLst/>
            <a:rect l="l" t="t" r="r" b="b"/>
            <a:pathLst>
              <a:path w="633983">
                <a:moveTo>
                  <a:pt x="0" y="0"/>
                </a:moveTo>
                <a:lnTo>
                  <a:pt x="63398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2376" y="251155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80376" y="3447288"/>
            <a:ext cx="204216" cy="0"/>
          </a:xfrm>
          <a:custGeom>
            <a:avLst/>
            <a:gdLst/>
            <a:ahLst/>
            <a:cxnLst/>
            <a:rect l="l" t="t" r="r" b="b"/>
            <a:pathLst>
              <a:path w="204216">
                <a:moveTo>
                  <a:pt x="0" y="0"/>
                </a:moveTo>
                <a:lnTo>
                  <a:pt x="20421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74852" y="677908"/>
            <a:ext cx="8626348" cy="617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517">
              <a:lnSpc>
                <a:spcPct val="101277"/>
              </a:lnSpc>
              <a:spcBef>
                <a:spcPts val="312"/>
              </a:spcBef>
            </a:pPr>
            <a:r>
              <a:rPr sz="2400" b="1" spc="0" smtClean="0">
                <a:solidFill>
                  <a:srgbClr val="FFFFFF"/>
                </a:solidFill>
                <a:latin typeface="Verdana"/>
                <a:cs typeface="Verdana"/>
              </a:rPr>
              <a:t>Finding</a:t>
            </a:r>
            <a:r>
              <a:rPr sz="2400" b="1" spc="29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b="1" spc="-9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400" b="1" spc="19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14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xp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b="1" spc="-9" dirty="0" smtClean="0">
                <a:solidFill>
                  <a:srgbClr val="FFFFFF"/>
                </a:solidFill>
                <a:latin typeface="Verdana"/>
                <a:cs typeface="Verdana"/>
              </a:rPr>
              <a:t>ess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4852" y="1106757"/>
            <a:ext cx="41005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18031" y="1106757"/>
            <a:ext cx="27472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5879" y="1106757"/>
            <a:ext cx="97302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gic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32024" y="1106757"/>
            <a:ext cx="118668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-9" dirty="0" smtClean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cuit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9732" y="1106757"/>
            <a:ext cx="169265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-4" dirty="0" smtClean="0">
                <a:solidFill>
                  <a:srgbClr val="FFFFFF"/>
                </a:solidFill>
                <a:latin typeface="Verdana"/>
                <a:cs typeface="Verdana"/>
              </a:rPr>
              <a:t>(E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xample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4291" y="1106757"/>
            <a:ext cx="45333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1)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92244" y="2520092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16812" y="2699924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05988" y="3325701"/>
            <a:ext cx="7285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spc="0"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400" spc="4" dirty="0" smtClean="0">
                <a:solidFill>
                  <a:srgbClr val="333333"/>
                </a:solidFill>
                <a:latin typeface="Verdana"/>
                <a:cs typeface="Verdana"/>
              </a:rPr>
              <a:t>OT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16572" y="3471068"/>
            <a:ext cx="8082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164" dirty="0" smtClean="0">
                <a:latin typeface="Arial"/>
                <a:cs typeface="Arial"/>
              </a:rPr>
              <a:t>D</a:t>
            </a:r>
            <a:r>
              <a:rPr sz="2400" spc="0" smtClean="0">
                <a:latin typeface="Arial"/>
                <a:cs typeface="Arial"/>
              </a:rPr>
              <a:t>=</a:t>
            </a:r>
            <a:r>
              <a:rPr sz="2400" spc="-409" smtClean="0">
                <a:latin typeface="Arial"/>
                <a:cs typeface="Arial"/>
              </a:rPr>
              <a:t> </a:t>
            </a:r>
            <a:r>
              <a:rPr sz="2400" spc="0" smtClean="0">
                <a:latin typeface="Arial"/>
                <a:cs typeface="Arial"/>
              </a:rPr>
              <a:t>A</a:t>
            </a:r>
            <a:r>
              <a:rPr lang="en-US" sz="2400" spc="0" dirty="0" smtClean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03540" y="3471068"/>
            <a:ext cx="5112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B</a:t>
            </a:r>
            <a:r>
              <a:rPr sz="2400" spc="-200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97316" y="3471068"/>
            <a:ext cx="2911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15076" y="4084653"/>
            <a:ext cx="74137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spc="-9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400" spc="0" dirty="0" smtClean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3284" y="4188285"/>
            <a:ext cx="298500" cy="665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987">
              <a:lnSpc>
                <a:spcPts val="2590"/>
              </a:lnSpc>
              <a:spcBef>
                <a:spcPts val="129"/>
              </a:spcBef>
            </a:pPr>
            <a:r>
              <a:rPr sz="2400" spc="0" dirty="0" smtClean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  <a:p>
            <a:pPr marL="12700" marR="14630">
              <a:lnSpc>
                <a:spcPts val="2640"/>
              </a:lnSpc>
              <a:spcBef>
                <a:spcPts val="2"/>
              </a:spcBef>
            </a:pPr>
            <a:r>
              <a:rPr sz="2400" spc="0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5132" y="4953333"/>
            <a:ext cx="5246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spc="4" dirty="0" smtClean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5072" y="3782568"/>
            <a:ext cx="1307591" cy="670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10312">
              <a:lnSpc>
                <a:spcPts val="2820"/>
              </a:lnSpc>
              <a:spcBef>
                <a:spcPts val="1600"/>
              </a:spcBef>
            </a:pPr>
            <a:r>
              <a:rPr sz="3600" spc="0" baseline="-3428" dirty="0" smtClean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3600" spc="9" baseline="-3428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600" spc="0" baseline="-3428" dirty="0" smtClean="0">
                <a:solidFill>
                  <a:srgbClr val="333333"/>
                </a:solidFill>
                <a:latin typeface="Verdana"/>
                <a:cs typeface="Verdana"/>
              </a:rPr>
              <a:t>+ 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2663" y="3782568"/>
            <a:ext cx="633984" cy="679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267200" y="2831592"/>
            <a:ext cx="1045463" cy="664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312663" y="2831592"/>
            <a:ext cx="633984" cy="664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532376" y="2371852"/>
            <a:ext cx="152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580376" y="3307588"/>
            <a:ext cx="20421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63"/>
          <p:cNvSpPr/>
          <p:nvPr/>
        </p:nvSpPr>
        <p:spPr>
          <a:xfrm>
            <a:off x="228600" y="438911"/>
            <a:ext cx="10125456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82040" y="2587752"/>
            <a:ext cx="1578864" cy="0"/>
          </a:xfrm>
          <a:custGeom>
            <a:avLst/>
            <a:gdLst/>
            <a:ahLst/>
            <a:cxnLst/>
            <a:rect l="l" t="t" r="r" b="b"/>
            <a:pathLst>
              <a:path w="1578864">
                <a:moveTo>
                  <a:pt x="0" y="0"/>
                </a:moveTo>
                <a:lnTo>
                  <a:pt x="157886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29840" y="2330933"/>
            <a:ext cx="850392" cy="381786"/>
          </a:xfrm>
          <a:custGeom>
            <a:avLst/>
            <a:gdLst/>
            <a:ahLst/>
            <a:cxnLst/>
            <a:rect l="l" t="t" r="r" b="b"/>
            <a:pathLst>
              <a:path w="850392" h="381786">
                <a:moveTo>
                  <a:pt x="0" y="64794"/>
                </a:moveTo>
                <a:lnTo>
                  <a:pt x="30618" y="43247"/>
                </a:lnTo>
                <a:lnTo>
                  <a:pt x="63806" y="26103"/>
                </a:lnTo>
                <a:lnTo>
                  <a:pt x="99344" y="13283"/>
                </a:lnTo>
                <a:lnTo>
                  <a:pt x="137013" y="4712"/>
                </a:lnTo>
                <a:lnTo>
                  <a:pt x="176593" y="310"/>
                </a:lnTo>
                <a:lnTo>
                  <a:pt x="217864" y="0"/>
                </a:lnTo>
                <a:lnTo>
                  <a:pt x="260608" y="3704"/>
                </a:lnTo>
                <a:lnTo>
                  <a:pt x="304604" y="11344"/>
                </a:lnTo>
                <a:lnTo>
                  <a:pt x="349634" y="22843"/>
                </a:lnTo>
                <a:lnTo>
                  <a:pt x="395477" y="38124"/>
                </a:lnTo>
                <a:lnTo>
                  <a:pt x="441915" y="57108"/>
                </a:lnTo>
                <a:lnTo>
                  <a:pt x="488728" y="79717"/>
                </a:lnTo>
                <a:lnTo>
                  <a:pt x="535696" y="105874"/>
                </a:lnTo>
                <a:lnTo>
                  <a:pt x="582600" y="135501"/>
                </a:lnTo>
                <a:lnTo>
                  <a:pt x="629221" y="168521"/>
                </a:lnTo>
                <a:lnTo>
                  <a:pt x="675339" y="204856"/>
                </a:lnTo>
                <a:lnTo>
                  <a:pt x="720734" y="244427"/>
                </a:lnTo>
                <a:lnTo>
                  <a:pt x="765188" y="287158"/>
                </a:lnTo>
                <a:lnTo>
                  <a:pt x="808480" y="332970"/>
                </a:lnTo>
                <a:lnTo>
                  <a:pt x="850392" y="38178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91184" y="2965704"/>
            <a:ext cx="1566672" cy="0"/>
          </a:xfrm>
          <a:custGeom>
            <a:avLst/>
            <a:gdLst/>
            <a:ahLst/>
            <a:cxnLst/>
            <a:rect l="l" t="t" r="r" b="b"/>
            <a:pathLst>
              <a:path w="1566672">
                <a:moveTo>
                  <a:pt x="0" y="0"/>
                </a:moveTo>
                <a:lnTo>
                  <a:pt x="156667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38984" y="2706624"/>
            <a:ext cx="841248" cy="468058"/>
          </a:xfrm>
          <a:custGeom>
            <a:avLst/>
            <a:gdLst/>
            <a:ahLst/>
            <a:cxnLst/>
            <a:rect l="l" t="t" r="r" b="b"/>
            <a:pathLst>
              <a:path w="841248" h="468058">
                <a:moveTo>
                  <a:pt x="0" y="420624"/>
                </a:moveTo>
                <a:lnTo>
                  <a:pt x="36676" y="439638"/>
                </a:lnTo>
                <a:lnTo>
                  <a:pt x="75236" y="453780"/>
                </a:lnTo>
                <a:lnTo>
                  <a:pt x="115461" y="463157"/>
                </a:lnTo>
                <a:lnTo>
                  <a:pt x="157130" y="467880"/>
                </a:lnTo>
                <a:lnTo>
                  <a:pt x="200025" y="468058"/>
                </a:lnTo>
                <a:lnTo>
                  <a:pt x="243925" y="463801"/>
                </a:lnTo>
                <a:lnTo>
                  <a:pt x="288612" y="455220"/>
                </a:lnTo>
                <a:lnTo>
                  <a:pt x="333865" y="442423"/>
                </a:lnTo>
                <a:lnTo>
                  <a:pt x="379466" y="425520"/>
                </a:lnTo>
                <a:lnTo>
                  <a:pt x="425195" y="404622"/>
                </a:lnTo>
                <a:lnTo>
                  <a:pt x="470833" y="379837"/>
                </a:lnTo>
                <a:lnTo>
                  <a:pt x="516160" y="351275"/>
                </a:lnTo>
                <a:lnTo>
                  <a:pt x="560956" y="319047"/>
                </a:lnTo>
                <a:lnTo>
                  <a:pt x="605003" y="283262"/>
                </a:lnTo>
                <a:lnTo>
                  <a:pt x="648081" y="244030"/>
                </a:lnTo>
                <a:lnTo>
                  <a:pt x="689969" y="201460"/>
                </a:lnTo>
                <a:lnTo>
                  <a:pt x="730450" y="155662"/>
                </a:lnTo>
                <a:lnTo>
                  <a:pt x="769303" y="106747"/>
                </a:lnTo>
                <a:lnTo>
                  <a:pt x="806308" y="54822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29840" y="2398776"/>
            <a:ext cx="148208" cy="722376"/>
          </a:xfrm>
          <a:custGeom>
            <a:avLst/>
            <a:gdLst/>
            <a:ahLst/>
            <a:cxnLst/>
            <a:rect l="l" t="t" r="r" b="b"/>
            <a:pathLst>
              <a:path w="148208" h="722376">
                <a:moveTo>
                  <a:pt x="6096" y="722376"/>
                </a:moveTo>
                <a:lnTo>
                  <a:pt x="33436" y="698701"/>
                </a:lnTo>
                <a:lnTo>
                  <a:pt x="57854" y="672605"/>
                </a:lnTo>
                <a:lnTo>
                  <a:pt x="79349" y="644273"/>
                </a:lnTo>
                <a:lnTo>
                  <a:pt x="97926" y="613891"/>
                </a:lnTo>
                <a:lnTo>
                  <a:pt x="113585" y="581644"/>
                </a:lnTo>
                <a:lnTo>
                  <a:pt x="126330" y="547716"/>
                </a:lnTo>
                <a:lnTo>
                  <a:pt x="136162" y="512293"/>
                </a:lnTo>
                <a:lnTo>
                  <a:pt x="143085" y="475561"/>
                </a:lnTo>
                <a:lnTo>
                  <a:pt x="147099" y="437703"/>
                </a:lnTo>
                <a:lnTo>
                  <a:pt x="148208" y="398907"/>
                </a:lnTo>
                <a:lnTo>
                  <a:pt x="146414" y="359355"/>
                </a:lnTo>
                <a:lnTo>
                  <a:pt x="141719" y="319235"/>
                </a:lnTo>
                <a:lnTo>
                  <a:pt x="134126" y="278730"/>
                </a:lnTo>
                <a:lnTo>
                  <a:pt x="123636" y="238027"/>
                </a:lnTo>
                <a:lnTo>
                  <a:pt x="110251" y="197310"/>
                </a:lnTo>
                <a:lnTo>
                  <a:pt x="93975" y="156764"/>
                </a:lnTo>
                <a:lnTo>
                  <a:pt x="74810" y="116575"/>
                </a:lnTo>
                <a:lnTo>
                  <a:pt x="52757" y="76928"/>
                </a:lnTo>
                <a:lnTo>
                  <a:pt x="27820" y="38008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86328" y="2721864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66232" y="3447288"/>
            <a:ext cx="512063" cy="0"/>
          </a:xfrm>
          <a:custGeom>
            <a:avLst/>
            <a:gdLst/>
            <a:ahLst/>
            <a:cxnLst/>
            <a:rect l="l" t="t" r="r" b="b"/>
            <a:pathLst>
              <a:path w="512063">
                <a:moveTo>
                  <a:pt x="0" y="0"/>
                </a:moveTo>
                <a:lnTo>
                  <a:pt x="5120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66232" y="3654552"/>
            <a:ext cx="512063" cy="0"/>
          </a:xfrm>
          <a:custGeom>
            <a:avLst/>
            <a:gdLst/>
            <a:ahLst/>
            <a:cxnLst/>
            <a:rect l="l" t="t" r="r" b="b"/>
            <a:pathLst>
              <a:path w="512063">
                <a:moveTo>
                  <a:pt x="0" y="0"/>
                </a:moveTo>
                <a:lnTo>
                  <a:pt x="5120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72072" y="3557016"/>
            <a:ext cx="289559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63056" y="3148584"/>
            <a:ext cx="509016" cy="798576"/>
          </a:xfrm>
          <a:custGeom>
            <a:avLst/>
            <a:gdLst/>
            <a:ahLst/>
            <a:cxnLst/>
            <a:rect l="l" t="t" r="r" b="b"/>
            <a:pathLst>
              <a:path w="509016" h="798576">
                <a:moveTo>
                  <a:pt x="252984" y="0"/>
                </a:moveTo>
                <a:lnTo>
                  <a:pt x="294223" y="5172"/>
                </a:lnTo>
                <a:lnTo>
                  <a:pt x="333451" y="20165"/>
                </a:lnTo>
                <a:lnTo>
                  <a:pt x="370118" y="44192"/>
                </a:lnTo>
                <a:lnTo>
                  <a:pt x="403677" y="76468"/>
                </a:lnTo>
                <a:lnTo>
                  <a:pt x="433577" y="116205"/>
                </a:lnTo>
                <a:lnTo>
                  <a:pt x="459272" y="162616"/>
                </a:lnTo>
                <a:lnTo>
                  <a:pt x="470371" y="188080"/>
                </a:lnTo>
                <a:lnTo>
                  <a:pt x="480212" y="214917"/>
                </a:lnTo>
                <a:lnTo>
                  <a:pt x="488727" y="243030"/>
                </a:lnTo>
                <a:lnTo>
                  <a:pt x="495848" y="272320"/>
                </a:lnTo>
                <a:lnTo>
                  <a:pt x="501506" y="302689"/>
                </a:lnTo>
                <a:lnTo>
                  <a:pt x="505632" y="334039"/>
                </a:lnTo>
                <a:lnTo>
                  <a:pt x="508158" y="366271"/>
                </a:lnTo>
                <a:lnTo>
                  <a:pt x="509016" y="399288"/>
                </a:lnTo>
                <a:lnTo>
                  <a:pt x="508158" y="431891"/>
                </a:lnTo>
                <a:lnTo>
                  <a:pt x="505632" y="463795"/>
                </a:lnTo>
                <a:lnTo>
                  <a:pt x="501506" y="494895"/>
                </a:lnTo>
                <a:lnTo>
                  <a:pt x="495848" y="525085"/>
                </a:lnTo>
                <a:lnTo>
                  <a:pt x="488727" y="554259"/>
                </a:lnTo>
                <a:lnTo>
                  <a:pt x="480212" y="582314"/>
                </a:lnTo>
                <a:lnTo>
                  <a:pt x="470371" y="609143"/>
                </a:lnTo>
                <a:lnTo>
                  <a:pt x="459272" y="634642"/>
                </a:lnTo>
                <a:lnTo>
                  <a:pt x="446985" y="658705"/>
                </a:lnTo>
                <a:lnTo>
                  <a:pt x="419119" y="702104"/>
                </a:lnTo>
                <a:lnTo>
                  <a:pt x="387320" y="738499"/>
                </a:lnTo>
                <a:lnTo>
                  <a:pt x="352139" y="767048"/>
                </a:lnTo>
                <a:lnTo>
                  <a:pt x="314123" y="786910"/>
                </a:lnTo>
                <a:lnTo>
                  <a:pt x="273820" y="797244"/>
                </a:lnTo>
                <a:lnTo>
                  <a:pt x="252984" y="798576"/>
                </a:lnTo>
                <a:lnTo>
                  <a:pt x="0" y="798576"/>
                </a:lnTo>
                <a:lnTo>
                  <a:pt x="0" y="0"/>
                </a:lnTo>
                <a:lnTo>
                  <a:pt x="252984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66232" y="2721864"/>
            <a:ext cx="0" cy="737615"/>
          </a:xfrm>
          <a:custGeom>
            <a:avLst/>
            <a:gdLst/>
            <a:ahLst/>
            <a:cxnLst/>
            <a:rect l="l" t="t" r="r" b="b"/>
            <a:pathLst>
              <a:path h="737615">
                <a:moveTo>
                  <a:pt x="0" y="0"/>
                </a:moveTo>
                <a:lnTo>
                  <a:pt x="0" y="73761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06952" y="3950208"/>
            <a:ext cx="765048" cy="893063"/>
          </a:xfrm>
          <a:custGeom>
            <a:avLst/>
            <a:gdLst/>
            <a:ahLst/>
            <a:cxnLst/>
            <a:rect l="l" t="t" r="r" b="b"/>
            <a:pathLst>
              <a:path w="765048" h="893063">
                <a:moveTo>
                  <a:pt x="765048" y="445007"/>
                </a:moveTo>
                <a:lnTo>
                  <a:pt x="0" y="0"/>
                </a:lnTo>
                <a:lnTo>
                  <a:pt x="0" y="893063"/>
                </a:lnTo>
                <a:lnTo>
                  <a:pt x="765048" y="445007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96384" y="4288536"/>
            <a:ext cx="219455" cy="204215"/>
          </a:xfrm>
          <a:custGeom>
            <a:avLst/>
            <a:gdLst/>
            <a:ahLst/>
            <a:cxnLst/>
            <a:rect l="l" t="t" r="r" b="b"/>
            <a:pathLst>
              <a:path w="219455" h="204215">
                <a:moveTo>
                  <a:pt x="109727" y="204215"/>
                </a:moveTo>
                <a:lnTo>
                  <a:pt x="125042" y="203240"/>
                </a:lnTo>
                <a:lnTo>
                  <a:pt x="139687" y="200404"/>
                </a:lnTo>
                <a:lnTo>
                  <a:pt x="153527" y="195843"/>
                </a:lnTo>
                <a:lnTo>
                  <a:pt x="166426" y="189694"/>
                </a:lnTo>
                <a:lnTo>
                  <a:pt x="178247" y="182094"/>
                </a:lnTo>
                <a:lnTo>
                  <a:pt x="188855" y="173179"/>
                </a:lnTo>
                <a:lnTo>
                  <a:pt x="198111" y="163084"/>
                </a:lnTo>
                <a:lnTo>
                  <a:pt x="205882" y="151947"/>
                </a:lnTo>
                <a:lnTo>
                  <a:pt x="212029" y="139903"/>
                </a:lnTo>
                <a:lnTo>
                  <a:pt x="216418" y="127089"/>
                </a:lnTo>
                <a:lnTo>
                  <a:pt x="218911" y="113641"/>
                </a:lnTo>
                <a:lnTo>
                  <a:pt x="219455" y="103631"/>
                </a:lnTo>
                <a:lnTo>
                  <a:pt x="218441" y="89291"/>
                </a:lnTo>
                <a:lnTo>
                  <a:pt x="215486" y="75589"/>
                </a:lnTo>
                <a:lnTo>
                  <a:pt x="210721" y="62645"/>
                </a:lnTo>
                <a:lnTo>
                  <a:pt x="204276" y="50577"/>
                </a:lnTo>
                <a:lnTo>
                  <a:pt x="196282" y="39508"/>
                </a:lnTo>
                <a:lnTo>
                  <a:pt x="186870" y="29555"/>
                </a:lnTo>
                <a:lnTo>
                  <a:pt x="176171" y="20840"/>
                </a:lnTo>
                <a:lnTo>
                  <a:pt x="164316" y="13481"/>
                </a:lnTo>
                <a:lnTo>
                  <a:pt x="151434" y="7599"/>
                </a:lnTo>
                <a:lnTo>
                  <a:pt x="137658" y="3314"/>
                </a:lnTo>
                <a:lnTo>
                  <a:pt x="123117" y="745"/>
                </a:lnTo>
                <a:lnTo>
                  <a:pt x="109727" y="0"/>
                </a:lnTo>
                <a:lnTo>
                  <a:pt x="94620" y="951"/>
                </a:lnTo>
                <a:lnTo>
                  <a:pt x="80161" y="3724"/>
                </a:lnTo>
                <a:lnTo>
                  <a:pt x="66481" y="8200"/>
                </a:lnTo>
                <a:lnTo>
                  <a:pt x="53712" y="14259"/>
                </a:lnTo>
                <a:lnTo>
                  <a:pt x="41983" y="21781"/>
                </a:lnTo>
                <a:lnTo>
                  <a:pt x="31427" y="30646"/>
                </a:lnTo>
                <a:lnTo>
                  <a:pt x="22172" y="40734"/>
                </a:lnTo>
                <a:lnTo>
                  <a:pt x="14351" y="51925"/>
                </a:lnTo>
                <a:lnTo>
                  <a:pt x="8094" y="64100"/>
                </a:lnTo>
                <a:lnTo>
                  <a:pt x="3532" y="77139"/>
                </a:lnTo>
                <a:lnTo>
                  <a:pt x="794" y="90921"/>
                </a:lnTo>
                <a:lnTo>
                  <a:pt x="0" y="103631"/>
                </a:lnTo>
                <a:lnTo>
                  <a:pt x="1042" y="117452"/>
                </a:lnTo>
                <a:lnTo>
                  <a:pt x="4078" y="130737"/>
                </a:lnTo>
                <a:lnTo>
                  <a:pt x="8971" y="143349"/>
                </a:lnTo>
                <a:lnTo>
                  <a:pt x="15586" y="155154"/>
                </a:lnTo>
                <a:lnTo>
                  <a:pt x="23785" y="166014"/>
                </a:lnTo>
                <a:lnTo>
                  <a:pt x="33432" y="175793"/>
                </a:lnTo>
                <a:lnTo>
                  <a:pt x="44392" y="184355"/>
                </a:lnTo>
                <a:lnTo>
                  <a:pt x="56528" y="191563"/>
                </a:lnTo>
                <a:lnTo>
                  <a:pt x="69704" y="197282"/>
                </a:lnTo>
                <a:lnTo>
                  <a:pt x="83783" y="201375"/>
                </a:lnTo>
                <a:lnTo>
                  <a:pt x="98628" y="203705"/>
                </a:lnTo>
                <a:lnTo>
                  <a:pt x="109727" y="20421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21936" y="4395216"/>
            <a:ext cx="847343" cy="0"/>
          </a:xfrm>
          <a:custGeom>
            <a:avLst/>
            <a:gdLst/>
            <a:ahLst/>
            <a:cxnLst/>
            <a:rect l="l" t="t" r="r" b="b"/>
            <a:pathLst>
              <a:path w="847343">
                <a:moveTo>
                  <a:pt x="84734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60136" y="3663696"/>
            <a:ext cx="0" cy="740663"/>
          </a:xfrm>
          <a:custGeom>
            <a:avLst/>
            <a:gdLst/>
            <a:ahLst/>
            <a:cxnLst/>
            <a:rect l="l" t="t" r="r" b="b"/>
            <a:pathLst>
              <a:path h="740663">
                <a:moveTo>
                  <a:pt x="0" y="0"/>
                </a:moveTo>
                <a:lnTo>
                  <a:pt x="0" y="74066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47416" y="4453128"/>
            <a:ext cx="850392" cy="3048"/>
          </a:xfrm>
          <a:custGeom>
            <a:avLst/>
            <a:gdLst/>
            <a:ahLst/>
            <a:cxnLst/>
            <a:rect l="l" t="t" r="r" b="b"/>
            <a:pathLst>
              <a:path w="850392" h="3048">
                <a:moveTo>
                  <a:pt x="0" y="0"/>
                </a:moveTo>
                <a:lnTo>
                  <a:pt x="850392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07464" y="3078479"/>
            <a:ext cx="0" cy="1283208"/>
          </a:xfrm>
          <a:custGeom>
            <a:avLst/>
            <a:gdLst/>
            <a:ahLst/>
            <a:cxnLst/>
            <a:rect l="l" t="t" r="r" b="b"/>
            <a:pathLst>
              <a:path h="1283208">
                <a:moveTo>
                  <a:pt x="0" y="0"/>
                </a:moveTo>
                <a:lnTo>
                  <a:pt x="0" y="128320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07464" y="4349496"/>
            <a:ext cx="640080" cy="0"/>
          </a:xfrm>
          <a:custGeom>
            <a:avLst/>
            <a:gdLst/>
            <a:ahLst/>
            <a:cxnLst/>
            <a:rect l="l" t="t" r="r" b="b"/>
            <a:pathLst>
              <a:path w="640080">
                <a:moveTo>
                  <a:pt x="0" y="0"/>
                </a:moveTo>
                <a:lnTo>
                  <a:pt x="6400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96568" y="4559808"/>
            <a:ext cx="950976" cy="3048"/>
          </a:xfrm>
          <a:custGeom>
            <a:avLst/>
            <a:gdLst/>
            <a:ahLst/>
            <a:cxnLst/>
            <a:rect l="l" t="t" r="r" b="b"/>
            <a:pathLst>
              <a:path w="950976" h="3048">
                <a:moveTo>
                  <a:pt x="0" y="0"/>
                </a:moveTo>
                <a:lnTo>
                  <a:pt x="950976" y="304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38400" y="4062984"/>
            <a:ext cx="509016" cy="798576"/>
          </a:xfrm>
          <a:custGeom>
            <a:avLst/>
            <a:gdLst/>
            <a:ahLst/>
            <a:cxnLst/>
            <a:rect l="l" t="t" r="r" b="b"/>
            <a:pathLst>
              <a:path w="509016" h="798576">
                <a:moveTo>
                  <a:pt x="256031" y="0"/>
                </a:moveTo>
                <a:lnTo>
                  <a:pt x="296445" y="5172"/>
                </a:lnTo>
                <a:lnTo>
                  <a:pt x="335011" y="20165"/>
                </a:lnTo>
                <a:lnTo>
                  <a:pt x="371164" y="44192"/>
                </a:lnTo>
                <a:lnTo>
                  <a:pt x="404335" y="76468"/>
                </a:lnTo>
                <a:lnTo>
                  <a:pt x="433958" y="116205"/>
                </a:lnTo>
                <a:lnTo>
                  <a:pt x="459467" y="162616"/>
                </a:lnTo>
                <a:lnTo>
                  <a:pt x="470501" y="188080"/>
                </a:lnTo>
                <a:lnTo>
                  <a:pt x="480294" y="214917"/>
                </a:lnTo>
                <a:lnTo>
                  <a:pt x="488775" y="243030"/>
                </a:lnTo>
                <a:lnTo>
                  <a:pt x="495873" y="272320"/>
                </a:lnTo>
                <a:lnTo>
                  <a:pt x="501516" y="302689"/>
                </a:lnTo>
                <a:lnTo>
                  <a:pt x="505635" y="334039"/>
                </a:lnTo>
                <a:lnTo>
                  <a:pt x="508159" y="366271"/>
                </a:lnTo>
                <a:lnTo>
                  <a:pt x="509016" y="399288"/>
                </a:lnTo>
                <a:lnTo>
                  <a:pt x="508159" y="431891"/>
                </a:lnTo>
                <a:lnTo>
                  <a:pt x="505635" y="463795"/>
                </a:lnTo>
                <a:lnTo>
                  <a:pt x="501516" y="494895"/>
                </a:lnTo>
                <a:lnTo>
                  <a:pt x="495873" y="525085"/>
                </a:lnTo>
                <a:lnTo>
                  <a:pt x="488775" y="554259"/>
                </a:lnTo>
                <a:lnTo>
                  <a:pt x="480294" y="582314"/>
                </a:lnTo>
                <a:lnTo>
                  <a:pt x="470501" y="609143"/>
                </a:lnTo>
                <a:lnTo>
                  <a:pt x="459467" y="634642"/>
                </a:lnTo>
                <a:lnTo>
                  <a:pt x="447263" y="658705"/>
                </a:lnTo>
                <a:lnTo>
                  <a:pt x="419626" y="702104"/>
                </a:lnTo>
                <a:lnTo>
                  <a:pt x="388157" y="738499"/>
                </a:lnTo>
                <a:lnTo>
                  <a:pt x="353425" y="767048"/>
                </a:lnTo>
                <a:lnTo>
                  <a:pt x="315994" y="786910"/>
                </a:lnTo>
                <a:lnTo>
                  <a:pt x="276434" y="797244"/>
                </a:lnTo>
                <a:lnTo>
                  <a:pt x="256031" y="798576"/>
                </a:lnTo>
                <a:lnTo>
                  <a:pt x="0" y="798576"/>
                </a:lnTo>
                <a:lnTo>
                  <a:pt x="0" y="0"/>
                </a:lnTo>
                <a:lnTo>
                  <a:pt x="256031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89176" y="2900501"/>
            <a:ext cx="143256" cy="179568"/>
          </a:xfrm>
          <a:custGeom>
            <a:avLst/>
            <a:gdLst/>
            <a:ahLst/>
            <a:cxnLst/>
            <a:rect l="l" t="t" r="r" b="b"/>
            <a:pathLst>
              <a:path w="143256" h="179568">
                <a:moveTo>
                  <a:pt x="0" y="4242"/>
                </a:moveTo>
                <a:lnTo>
                  <a:pt x="12916" y="2844"/>
                </a:lnTo>
                <a:lnTo>
                  <a:pt x="25990" y="1439"/>
                </a:lnTo>
                <a:lnTo>
                  <a:pt x="39021" y="374"/>
                </a:lnTo>
                <a:lnTo>
                  <a:pt x="51812" y="0"/>
                </a:lnTo>
                <a:lnTo>
                  <a:pt x="64162" y="663"/>
                </a:lnTo>
                <a:lnTo>
                  <a:pt x="75873" y="2713"/>
                </a:lnTo>
                <a:lnTo>
                  <a:pt x="86744" y="6500"/>
                </a:lnTo>
                <a:lnTo>
                  <a:pt x="97713" y="13531"/>
                </a:lnTo>
                <a:lnTo>
                  <a:pt x="107504" y="21801"/>
                </a:lnTo>
                <a:lnTo>
                  <a:pt x="117178" y="31658"/>
                </a:lnTo>
                <a:lnTo>
                  <a:pt x="126147" y="42661"/>
                </a:lnTo>
                <a:lnTo>
                  <a:pt x="133821" y="54371"/>
                </a:lnTo>
                <a:lnTo>
                  <a:pt x="139615" y="66345"/>
                </a:lnTo>
                <a:lnTo>
                  <a:pt x="142939" y="78142"/>
                </a:lnTo>
                <a:lnTo>
                  <a:pt x="143256" y="80442"/>
                </a:lnTo>
                <a:lnTo>
                  <a:pt x="143251" y="91927"/>
                </a:lnTo>
                <a:lnTo>
                  <a:pt x="141060" y="104408"/>
                </a:lnTo>
                <a:lnTo>
                  <a:pt x="137012" y="117306"/>
                </a:lnTo>
                <a:lnTo>
                  <a:pt x="131437" y="130044"/>
                </a:lnTo>
                <a:lnTo>
                  <a:pt x="124665" y="142044"/>
                </a:lnTo>
                <a:lnTo>
                  <a:pt x="117027" y="152729"/>
                </a:lnTo>
                <a:lnTo>
                  <a:pt x="108853" y="161519"/>
                </a:lnTo>
                <a:lnTo>
                  <a:pt x="103631" y="165786"/>
                </a:lnTo>
                <a:lnTo>
                  <a:pt x="94112" y="171195"/>
                </a:lnTo>
                <a:lnTo>
                  <a:pt x="83174" y="175093"/>
                </a:lnTo>
                <a:lnTo>
                  <a:pt x="71095" y="177665"/>
                </a:lnTo>
                <a:lnTo>
                  <a:pt x="58150" y="179095"/>
                </a:lnTo>
                <a:lnTo>
                  <a:pt x="44619" y="179568"/>
                </a:lnTo>
                <a:lnTo>
                  <a:pt x="30777" y="179269"/>
                </a:lnTo>
                <a:lnTo>
                  <a:pt x="16903" y="178383"/>
                </a:lnTo>
                <a:lnTo>
                  <a:pt x="12192" y="17797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86127" y="2616576"/>
            <a:ext cx="18288" cy="297311"/>
          </a:xfrm>
          <a:custGeom>
            <a:avLst/>
            <a:gdLst/>
            <a:ahLst/>
            <a:cxnLst/>
            <a:rect l="l" t="t" r="r" b="b"/>
            <a:pathLst>
              <a:path w="18288" h="297311">
                <a:moveTo>
                  <a:pt x="18287" y="297311"/>
                </a:moveTo>
                <a:lnTo>
                  <a:pt x="18288" y="108"/>
                </a:lnTo>
                <a:lnTo>
                  <a:pt x="12819" y="1503"/>
                </a:lnTo>
                <a:lnTo>
                  <a:pt x="9144" y="1655"/>
                </a:lnTo>
                <a:lnTo>
                  <a:pt x="0" y="0"/>
                </a:lnTo>
                <a:lnTo>
                  <a:pt x="0" y="297311"/>
                </a:lnTo>
                <a:lnTo>
                  <a:pt x="18287" y="297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58695" y="2542032"/>
            <a:ext cx="76200" cy="74653"/>
          </a:xfrm>
          <a:custGeom>
            <a:avLst/>
            <a:gdLst/>
            <a:ahLst/>
            <a:cxnLst/>
            <a:rect l="l" t="t" r="r" b="b"/>
            <a:pathLst>
              <a:path w="76200" h="74653">
                <a:moveTo>
                  <a:pt x="27431" y="39623"/>
                </a:moveTo>
                <a:lnTo>
                  <a:pt x="45719" y="39623"/>
                </a:lnTo>
                <a:lnTo>
                  <a:pt x="45720" y="74653"/>
                </a:lnTo>
                <a:lnTo>
                  <a:pt x="54187" y="72493"/>
                </a:lnTo>
                <a:lnTo>
                  <a:pt x="65620" y="64760"/>
                </a:lnTo>
                <a:lnTo>
                  <a:pt x="73355" y="53564"/>
                </a:lnTo>
                <a:lnTo>
                  <a:pt x="76200" y="39623"/>
                </a:lnTo>
                <a:lnTo>
                  <a:pt x="75733" y="33734"/>
                </a:lnTo>
                <a:lnTo>
                  <a:pt x="71078" y="20572"/>
                </a:lnTo>
                <a:lnTo>
                  <a:pt x="62291" y="9852"/>
                </a:lnTo>
                <a:lnTo>
                  <a:pt x="50435" y="2640"/>
                </a:lnTo>
                <a:lnTo>
                  <a:pt x="36576" y="0"/>
                </a:lnTo>
                <a:lnTo>
                  <a:pt x="32930" y="181"/>
                </a:lnTo>
                <a:lnTo>
                  <a:pt x="19598" y="4339"/>
                </a:lnTo>
                <a:lnTo>
                  <a:pt x="9188" y="13095"/>
                </a:lnTo>
                <a:lnTo>
                  <a:pt x="2416" y="25255"/>
                </a:lnTo>
                <a:lnTo>
                  <a:pt x="0" y="39623"/>
                </a:lnTo>
                <a:lnTo>
                  <a:pt x="14" y="40764"/>
                </a:lnTo>
                <a:lnTo>
                  <a:pt x="3005" y="55049"/>
                </a:lnTo>
                <a:lnTo>
                  <a:pt x="10637" y="66258"/>
                </a:lnTo>
                <a:lnTo>
                  <a:pt x="22098" y="73579"/>
                </a:lnTo>
                <a:lnTo>
                  <a:pt x="27432" y="74544"/>
                </a:lnTo>
                <a:lnTo>
                  <a:pt x="27431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93520" y="3000624"/>
            <a:ext cx="18287" cy="1565279"/>
          </a:xfrm>
          <a:custGeom>
            <a:avLst/>
            <a:gdLst/>
            <a:ahLst/>
            <a:cxnLst/>
            <a:rect l="l" t="t" r="r" b="b"/>
            <a:pathLst>
              <a:path w="18287" h="1565279">
                <a:moveTo>
                  <a:pt x="18287" y="1565279"/>
                </a:moveTo>
                <a:lnTo>
                  <a:pt x="18287" y="108"/>
                </a:lnTo>
                <a:lnTo>
                  <a:pt x="12819" y="1503"/>
                </a:lnTo>
                <a:lnTo>
                  <a:pt x="9143" y="1655"/>
                </a:lnTo>
                <a:lnTo>
                  <a:pt x="0" y="0"/>
                </a:lnTo>
                <a:lnTo>
                  <a:pt x="0" y="1565279"/>
                </a:lnTo>
                <a:lnTo>
                  <a:pt x="18287" y="1565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66088" y="2926079"/>
            <a:ext cx="76200" cy="74653"/>
          </a:xfrm>
          <a:custGeom>
            <a:avLst/>
            <a:gdLst/>
            <a:ahLst/>
            <a:cxnLst/>
            <a:rect l="l" t="t" r="r" b="b"/>
            <a:pathLst>
              <a:path w="76200" h="74653">
                <a:moveTo>
                  <a:pt x="27431" y="39624"/>
                </a:moveTo>
                <a:lnTo>
                  <a:pt x="45719" y="39624"/>
                </a:lnTo>
                <a:lnTo>
                  <a:pt x="45719" y="74653"/>
                </a:lnTo>
                <a:lnTo>
                  <a:pt x="54187" y="72493"/>
                </a:lnTo>
                <a:lnTo>
                  <a:pt x="65620" y="64760"/>
                </a:lnTo>
                <a:lnTo>
                  <a:pt x="73355" y="53564"/>
                </a:lnTo>
                <a:lnTo>
                  <a:pt x="76200" y="39624"/>
                </a:lnTo>
                <a:lnTo>
                  <a:pt x="75733" y="33734"/>
                </a:lnTo>
                <a:lnTo>
                  <a:pt x="71078" y="20572"/>
                </a:lnTo>
                <a:lnTo>
                  <a:pt x="62291" y="9852"/>
                </a:lnTo>
                <a:lnTo>
                  <a:pt x="50435" y="2640"/>
                </a:lnTo>
                <a:lnTo>
                  <a:pt x="36575" y="0"/>
                </a:lnTo>
                <a:lnTo>
                  <a:pt x="32930" y="181"/>
                </a:lnTo>
                <a:lnTo>
                  <a:pt x="19598" y="4339"/>
                </a:lnTo>
                <a:lnTo>
                  <a:pt x="9188" y="13095"/>
                </a:lnTo>
                <a:lnTo>
                  <a:pt x="2416" y="25255"/>
                </a:lnTo>
                <a:lnTo>
                  <a:pt x="0" y="39624"/>
                </a:lnTo>
                <a:lnTo>
                  <a:pt x="14" y="40764"/>
                </a:lnTo>
                <a:lnTo>
                  <a:pt x="3005" y="55049"/>
                </a:lnTo>
                <a:lnTo>
                  <a:pt x="10637" y="66258"/>
                </a:lnTo>
                <a:lnTo>
                  <a:pt x="22098" y="73579"/>
                </a:lnTo>
                <a:lnTo>
                  <a:pt x="27432" y="74544"/>
                </a:lnTo>
                <a:lnTo>
                  <a:pt x="27431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10328" y="40751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21624" y="3395472"/>
            <a:ext cx="484631" cy="0"/>
          </a:xfrm>
          <a:custGeom>
            <a:avLst/>
            <a:gdLst/>
            <a:ahLst/>
            <a:cxnLst/>
            <a:rect l="l" t="t" r="r" b="b"/>
            <a:pathLst>
              <a:path w="484631">
                <a:moveTo>
                  <a:pt x="0" y="0"/>
                </a:moveTo>
                <a:lnTo>
                  <a:pt x="48463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65707" y="632188"/>
            <a:ext cx="7523071" cy="587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517">
              <a:lnSpc>
                <a:spcPct val="101277"/>
              </a:lnSpc>
              <a:spcBef>
                <a:spcPts val="72"/>
              </a:spcBef>
            </a:pPr>
            <a:r>
              <a:rPr sz="2400" b="1" spc="0" smtClean="0">
                <a:solidFill>
                  <a:srgbClr val="FFFFFF"/>
                </a:solidFill>
                <a:latin typeface="Verdana"/>
                <a:cs typeface="Verdana"/>
              </a:rPr>
              <a:t>Finding</a:t>
            </a:r>
            <a:r>
              <a:rPr sz="2400" b="1" spc="29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0" smtClean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00" b="1" spc="4" smtClean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400" b="1" spc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b="1" spc="-9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b="1" spc="0" smtClean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400" b="1" spc="19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14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b="1" spc="0" smtClean="0">
                <a:solidFill>
                  <a:srgbClr val="FFFFFF"/>
                </a:solidFill>
                <a:latin typeface="Verdana"/>
                <a:cs typeface="Verdana"/>
              </a:rPr>
              <a:t>xp</a:t>
            </a:r>
            <a:r>
              <a:rPr sz="2400" b="1" spc="4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b="1" spc="-9" smtClean="0">
                <a:solidFill>
                  <a:srgbClr val="FFFFFF"/>
                </a:solidFill>
                <a:latin typeface="Verdana"/>
                <a:cs typeface="Verdana"/>
              </a:rPr>
              <a:t>ess</a:t>
            </a:r>
            <a:r>
              <a:rPr sz="2400" b="1" spc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b="1" spc="4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0" smtClean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65707" y="1079325"/>
            <a:ext cx="41005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08887" y="1079325"/>
            <a:ext cx="27472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16735" y="1079325"/>
            <a:ext cx="21928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gic </a:t>
            </a:r>
            <a:r>
              <a:rPr sz="2400" b="1" spc="-9" dirty="0" smtClean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cuit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50588" y="1079325"/>
            <a:ext cx="169265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-4" dirty="0" smtClean="0">
                <a:solidFill>
                  <a:srgbClr val="FFFFFF"/>
                </a:solidFill>
                <a:latin typeface="Verdana"/>
                <a:cs typeface="Verdana"/>
              </a:rPr>
              <a:t>(E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xample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75147" y="1079325"/>
            <a:ext cx="45333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2)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89708" y="2015061"/>
            <a:ext cx="5246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spc="4" dirty="0" smtClean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30244" y="2346356"/>
            <a:ext cx="5059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</a:t>
            </a:r>
            <a:r>
              <a:rPr lang="en-US" sz="2400" spc="0" dirty="0" smtClean="0">
                <a:latin typeface="Arial"/>
                <a:cs typeface="Arial"/>
              </a:rPr>
              <a:t>+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36212" y="2346356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4644" y="2453973"/>
            <a:ext cx="294843" cy="665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940">
              <a:lnSpc>
                <a:spcPts val="2590"/>
              </a:lnSpc>
              <a:spcBef>
                <a:spcPts val="129"/>
              </a:spcBef>
            </a:pPr>
            <a:r>
              <a:rPr sz="2400" spc="0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12700" marR="14630">
              <a:lnSpc>
                <a:spcPts val="2640"/>
              </a:lnSpc>
              <a:spcBef>
                <a:spcPts val="2"/>
              </a:spcBef>
            </a:pPr>
            <a:r>
              <a:rPr sz="2400" spc="0" dirty="0" smtClean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88556" y="3418252"/>
            <a:ext cx="449870" cy="308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5"/>
              </a:lnSpc>
              <a:spcBef>
                <a:spcPts val="118"/>
              </a:spcBef>
            </a:pPr>
            <a:r>
              <a:rPr sz="2200" spc="8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97570" y="3418252"/>
            <a:ext cx="854399" cy="308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5"/>
              </a:lnSpc>
              <a:spcBef>
                <a:spcPts val="118"/>
              </a:spcBef>
            </a:pPr>
            <a:r>
              <a:rPr sz="2200" dirty="0" smtClean="0">
                <a:latin typeface="Arial"/>
                <a:cs typeface="Arial"/>
              </a:rPr>
              <a:t>A</a:t>
            </a:r>
            <a:r>
              <a:rPr lang="sv-SE" sz="2200" dirty="0" smtClean="0">
                <a:latin typeface="Arial"/>
                <a:cs typeface="Arial"/>
              </a:rPr>
              <a:t> </a:t>
            </a:r>
            <a:r>
              <a:rPr sz="2200" spc="-300" dirty="0" smtClean="0">
                <a:latin typeface="Arial"/>
                <a:cs typeface="Arial"/>
              </a:rPr>
              <a:t> </a:t>
            </a:r>
            <a:r>
              <a:rPr sz="2200" spc="134" dirty="0" smtClean="0">
                <a:latin typeface="Arial"/>
                <a:cs typeface="Arial"/>
              </a:rPr>
              <a:t>+</a:t>
            </a:r>
            <a:r>
              <a:rPr lang="sv-SE" sz="2200" spc="13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</a:t>
            </a:r>
            <a:r>
              <a:rPr lang="sv-SE" sz="2200" spc="0" dirty="0" smtClean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08923" y="3418252"/>
            <a:ext cx="256990" cy="308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5"/>
              </a:lnSpc>
              <a:spcBef>
                <a:spcPts val="118"/>
              </a:spcBef>
            </a:pPr>
            <a:r>
              <a:rPr sz="2200" spc="0" dirty="0" smtClean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22867" y="3418252"/>
            <a:ext cx="256990" cy="308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75"/>
              </a:lnSpc>
              <a:spcBef>
                <a:spcPts val="118"/>
              </a:spcBef>
            </a:pPr>
            <a:r>
              <a:rPr sz="2200" spc="0" dirty="0" smtClean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46724" y="4011501"/>
            <a:ext cx="74137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spc="-9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400" spc="0" dirty="0" smtClean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3588" y="4117244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19348" y="4117244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60724" y="4886277"/>
            <a:ext cx="7285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spc="0"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400" spc="4" dirty="0" smtClean="0">
                <a:solidFill>
                  <a:srgbClr val="333333"/>
                </a:solidFill>
                <a:latin typeface="Verdana"/>
                <a:cs typeface="Verdana"/>
              </a:rPr>
              <a:t>OT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1212" y="4944189"/>
            <a:ext cx="74137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spc="-9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400" spc="0" dirty="0" smtClean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7464" y="3078479"/>
            <a:ext cx="640080" cy="1271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821936" y="3654552"/>
            <a:ext cx="838199" cy="740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88391">
              <a:lnSpc>
                <a:spcPts val="2520"/>
              </a:lnSpc>
              <a:spcBef>
                <a:spcPts val="2438"/>
              </a:spcBef>
            </a:pPr>
            <a:r>
              <a:rPr sz="3300" spc="0" baseline="-1317" dirty="0" smtClean="0">
                <a:latin typeface="Arial"/>
                <a:cs typeface="Arial"/>
              </a:rPr>
              <a:t>A</a:t>
            </a:r>
            <a:r>
              <a:rPr sz="3300" spc="174" baseline="-1317" dirty="0" smtClean="0">
                <a:latin typeface="Arial"/>
                <a:cs typeface="Arial"/>
              </a:rPr>
              <a:t> </a:t>
            </a:r>
            <a:r>
              <a:rPr sz="3300" spc="0" baseline="-1317" dirty="0" smtClean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0135" y="3654552"/>
            <a:ext cx="518160" cy="749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386328" y="2721864"/>
            <a:ext cx="2279904" cy="737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666232" y="2721864"/>
            <a:ext cx="512064" cy="725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421624" y="3255772"/>
            <a:ext cx="48463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910328" y="3935476"/>
            <a:ext cx="4572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228600" y="438911"/>
            <a:ext cx="10125456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9472" y="4163567"/>
            <a:ext cx="1112519" cy="0"/>
          </a:xfrm>
          <a:custGeom>
            <a:avLst/>
            <a:gdLst/>
            <a:ahLst/>
            <a:cxnLst/>
            <a:rect l="l" t="t" r="r" b="b"/>
            <a:pathLst>
              <a:path w="1112519">
                <a:moveTo>
                  <a:pt x="0" y="0"/>
                </a:moveTo>
                <a:lnTo>
                  <a:pt x="111251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07024" y="3905323"/>
            <a:ext cx="850392" cy="380164"/>
          </a:xfrm>
          <a:custGeom>
            <a:avLst/>
            <a:gdLst/>
            <a:ahLst/>
            <a:cxnLst/>
            <a:rect l="l" t="t" r="r" b="b"/>
            <a:pathLst>
              <a:path w="850392" h="380164">
                <a:moveTo>
                  <a:pt x="0" y="66220"/>
                </a:moveTo>
                <a:lnTo>
                  <a:pt x="31053" y="44260"/>
                </a:lnTo>
                <a:lnTo>
                  <a:pt x="64629" y="26785"/>
                </a:lnTo>
                <a:lnTo>
                  <a:pt x="100510" y="13709"/>
                </a:lnTo>
                <a:lnTo>
                  <a:pt x="138476" y="4943"/>
                </a:lnTo>
                <a:lnTo>
                  <a:pt x="178308" y="403"/>
                </a:lnTo>
                <a:lnTo>
                  <a:pt x="219785" y="0"/>
                </a:lnTo>
                <a:lnTo>
                  <a:pt x="262688" y="3647"/>
                </a:lnTo>
                <a:lnTo>
                  <a:pt x="306799" y="11259"/>
                </a:lnTo>
                <a:lnTo>
                  <a:pt x="351897" y="22747"/>
                </a:lnTo>
                <a:lnTo>
                  <a:pt x="397763" y="38026"/>
                </a:lnTo>
                <a:lnTo>
                  <a:pt x="444178" y="57009"/>
                </a:lnTo>
                <a:lnTo>
                  <a:pt x="490923" y="79607"/>
                </a:lnTo>
                <a:lnTo>
                  <a:pt x="537776" y="105735"/>
                </a:lnTo>
                <a:lnTo>
                  <a:pt x="584521" y="135306"/>
                </a:lnTo>
                <a:lnTo>
                  <a:pt x="630936" y="168233"/>
                </a:lnTo>
                <a:lnTo>
                  <a:pt x="676802" y="204429"/>
                </a:lnTo>
                <a:lnTo>
                  <a:pt x="721900" y="243807"/>
                </a:lnTo>
                <a:lnTo>
                  <a:pt x="766011" y="286280"/>
                </a:lnTo>
                <a:lnTo>
                  <a:pt x="808914" y="331761"/>
                </a:lnTo>
                <a:lnTo>
                  <a:pt x="850392" y="38016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22576" y="4541520"/>
            <a:ext cx="3721608" cy="0"/>
          </a:xfrm>
          <a:custGeom>
            <a:avLst/>
            <a:gdLst/>
            <a:ahLst/>
            <a:cxnLst/>
            <a:rect l="l" t="t" r="r" b="b"/>
            <a:pathLst>
              <a:path w="3721608">
                <a:moveTo>
                  <a:pt x="0" y="0"/>
                </a:moveTo>
                <a:lnTo>
                  <a:pt x="372160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16168" y="4282440"/>
            <a:ext cx="841248" cy="466772"/>
          </a:xfrm>
          <a:custGeom>
            <a:avLst/>
            <a:gdLst/>
            <a:ahLst/>
            <a:cxnLst/>
            <a:rect l="l" t="t" r="r" b="b"/>
            <a:pathLst>
              <a:path w="841248" h="466772">
                <a:moveTo>
                  <a:pt x="0" y="417576"/>
                </a:moveTo>
                <a:lnTo>
                  <a:pt x="37089" y="437025"/>
                </a:lnTo>
                <a:lnTo>
                  <a:pt x="75977" y="451558"/>
                </a:lnTo>
                <a:lnTo>
                  <a:pt x="116452" y="461285"/>
                </a:lnTo>
                <a:lnTo>
                  <a:pt x="158300" y="466319"/>
                </a:lnTo>
                <a:lnTo>
                  <a:pt x="201310" y="466772"/>
                </a:lnTo>
                <a:lnTo>
                  <a:pt x="245269" y="462756"/>
                </a:lnTo>
                <a:lnTo>
                  <a:pt x="289964" y="454383"/>
                </a:lnTo>
                <a:lnTo>
                  <a:pt x="335182" y="441764"/>
                </a:lnTo>
                <a:lnTo>
                  <a:pt x="380711" y="425013"/>
                </a:lnTo>
                <a:lnTo>
                  <a:pt x="426338" y="404241"/>
                </a:lnTo>
                <a:lnTo>
                  <a:pt x="471852" y="379559"/>
                </a:lnTo>
                <a:lnTo>
                  <a:pt x="517038" y="351080"/>
                </a:lnTo>
                <a:lnTo>
                  <a:pt x="561685" y="318917"/>
                </a:lnTo>
                <a:lnTo>
                  <a:pt x="605579" y="283180"/>
                </a:lnTo>
                <a:lnTo>
                  <a:pt x="648509" y="243982"/>
                </a:lnTo>
                <a:lnTo>
                  <a:pt x="690262" y="201436"/>
                </a:lnTo>
                <a:lnTo>
                  <a:pt x="730625" y="155652"/>
                </a:lnTo>
                <a:lnTo>
                  <a:pt x="769385" y="106744"/>
                </a:lnTo>
                <a:lnTo>
                  <a:pt x="806330" y="54822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10072" y="3974591"/>
            <a:ext cx="148208" cy="722376"/>
          </a:xfrm>
          <a:custGeom>
            <a:avLst/>
            <a:gdLst/>
            <a:ahLst/>
            <a:cxnLst/>
            <a:rect l="l" t="t" r="r" b="b"/>
            <a:pathLst>
              <a:path w="148208" h="722376">
                <a:moveTo>
                  <a:pt x="6095" y="722376"/>
                </a:moveTo>
                <a:lnTo>
                  <a:pt x="33436" y="698701"/>
                </a:lnTo>
                <a:lnTo>
                  <a:pt x="57854" y="672605"/>
                </a:lnTo>
                <a:lnTo>
                  <a:pt x="79349" y="644273"/>
                </a:lnTo>
                <a:lnTo>
                  <a:pt x="97926" y="613891"/>
                </a:lnTo>
                <a:lnTo>
                  <a:pt x="113585" y="581644"/>
                </a:lnTo>
                <a:lnTo>
                  <a:pt x="126330" y="547716"/>
                </a:lnTo>
                <a:lnTo>
                  <a:pt x="136162" y="512293"/>
                </a:lnTo>
                <a:lnTo>
                  <a:pt x="143085" y="475561"/>
                </a:lnTo>
                <a:lnTo>
                  <a:pt x="147099" y="437703"/>
                </a:lnTo>
                <a:lnTo>
                  <a:pt x="148208" y="398907"/>
                </a:lnTo>
                <a:lnTo>
                  <a:pt x="146414" y="359355"/>
                </a:lnTo>
                <a:lnTo>
                  <a:pt x="141719" y="319235"/>
                </a:lnTo>
                <a:lnTo>
                  <a:pt x="134126" y="278730"/>
                </a:lnTo>
                <a:lnTo>
                  <a:pt x="123636" y="238027"/>
                </a:lnTo>
                <a:lnTo>
                  <a:pt x="110251" y="197310"/>
                </a:lnTo>
                <a:lnTo>
                  <a:pt x="93975" y="156764"/>
                </a:lnTo>
                <a:lnTo>
                  <a:pt x="74810" y="116575"/>
                </a:lnTo>
                <a:lnTo>
                  <a:pt x="52757" y="76928"/>
                </a:lnTo>
                <a:lnTo>
                  <a:pt x="27820" y="38008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63511" y="4288536"/>
            <a:ext cx="1252728" cy="0"/>
          </a:xfrm>
          <a:custGeom>
            <a:avLst/>
            <a:gdLst/>
            <a:ahLst/>
            <a:cxnLst/>
            <a:rect l="l" t="t" r="r" b="b"/>
            <a:pathLst>
              <a:path w="1252728">
                <a:moveTo>
                  <a:pt x="0" y="0"/>
                </a:moveTo>
                <a:lnTo>
                  <a:pt x="125272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70960" y="3596640"/>
            <a:ext cx="1045463" cy="3048"/>
          </a:xfrm>
          <a:custGeom>
            <a:avLst/>
            <a:gdLst/>
            <a:ahLst/>
            <a:cxnLst/>
            <a:rect l="l" t="t" r="r" b="b"/>
            <a:pathLst>
              <a:path w="1045463" h="3048">
                <a:moveTo>
                  <a:pt x="0" y="0"/>
                </a:moveTo>
                <a:lnTo>
                  <a:pt x="1045463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55848" y="3197352"/>
            <a:ext cx="505967" cy="798576"/>
          </a:xfrm>
          <a:custGeom>
            <a:avLst/>
            <a:gdLst/>
            <a:ahLst/>
            <a:cxnLst/>
            <a:rect l="l" t="t" r="r" b="b"/>
            <a:pathLst>
              <a:path w="505967" h="798576">
                <a:moveTo>
                  <a:pt x="252984" y="0"/>
                </a:moveTo>
                <a:lnTo>
                  <a:pt x="294138" y="5254"/>
                </a:lnTo>
                <a:lnTo>
                  <a:pt x="333134" y="20458"/>
                </a:lnTo>
                <a:lnTo>
                  <a:pt x="369460" y="44769"/>
                </a:lnTo>
                <a:lnTo>
                  <a:pt x="402604" y="77346"/>
                </a:lnTo>
                <a:lnTo>
                  <a:pt x="432053" y="117348"/>
                </a:lnTo>
                <a:lnTo>
                  <a:pt x="457297" y="163933"/>
                </a:lnTo>
                <a:lnTo>
                  <a:pt x="468181" y="189432"/>
                </a:lnTo>
                <a:lnTo>
                  <a:pt x="477822" y="216261"/>
                </a:lnTo>
                <a:lnTo>
                  <a:pt x="486155" y="244316"/>
                </a:lnTo>
                <a:lnTo>
                  <a:pt x="493117" y="273490"/>
                </a:lnTo>
                <a:lnTo>
                  <a:pt x="498643" y="303680"/>
                </a:lnTo>
                <a:lnTo>
                  <a:pt x="502670" y="334780"/>
                </a:lnTo>
                <a:lnTo>
                  <a:pt x="505132" y="366684"/>
                </a:lnTo>
                <a:lnTo>
                  <a:pt x="505967" y="399288"/>
                </a:lnTo>
                <a:lnTo>
                  <a:pt x="505132" y="432304"/>
                </a:lnTo>
                <a:lnTo>
                  <a:pt x="502670" y="464536"/>
                </a:lnTo>
                <a:lnTo>
                  <a:pt x="498643" y="495886"/>
                </a:lnTo>
                <a:lnTo>
                  <a:pt x="493117" y="526255"/>
                </a:lnTo>
                <a:lnTo>
                  <a:pt x="486155" y="555545"/>
                </a:lnTo>
                <a:lnTo>
                  <a:pt x="477822" y="583658"/>
                </a:lnTo>
                <a:lnTo>
                  <a:pt x="468181" y="610495"/>
                </a:lnTo>
                <a:lnTo>
                  <a:pt x="457297" y="635959"/>
                </a:lnTo>
                <a:lnTo>
                  <a:pt x="445233" y="659950"/>
                </a:lnTo>
                <a:lnTo>
                  <a:pt x="417822" y="703122"/>
                </a:lnTo>
                <a:lnTo>
                  <a:pt x="386462" y="739227"/>
                </a:lnTo>
                <a:lnTo>
                  <a:pt x="351663" y="767476"/>
                </a:lnTo>
                <a:lnTo>
                  <a:pt x="313937" y="787085"/>
                </a:lnTo>
                <a:lnTo>
                  <a:pt x="273798" y="797266"/>
                </a:lnTo>
                <a:lnTo>
                  <a:pt x="252984" y="798576"/>
                </a:lnTo>
                <a:lnTo>
                  <a:pt x="0" y="798576"/>
                </a:lnTo>
                <a:lnTo>
                  <a:pt x="0" y="0"/>
                </a:lnTo>
                <a:lnTo>
                  <a:pt x="252984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13376" y="3593591"/>
            <a:ext cx="0" cy="579120"/>
          </a:xfrm>
          <a:custGeom>
            <a:avLst/>
            <a:gdLst/>
            <a:ahLst/>
            <a:cxnLst/>
            <a:rect l="l" t="t" r="r" b="b"/>
            <a:pathLst>
              <a:path h="579120">
                <a:moveTo>
                  <a:pt x="0" y="0"/>
                </a:moveTo>
                <a:lnTo>
                  <a:pt x="0" y="57912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9528" y="3346704"/>
            <a:ext cx="1048512" cy="12192"/>
          </a:xfrm>
          <a:custGeom>
            <a:avLst/>
            <a:gdLst/>
            <a:ahLst/>
            <a:cxnLst/>
            <a:rect l="l" t="t" r="r" b="b"/>
            <a:pathLst>
              <a:path w="1048512" h="12192">
                <a:moveTo>
                  <a:pt x="0" y="12192"/>
                </a:moveTo>
                <a:lnTo>
                  <a:pt x="104851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13432" y="3825240"/>
            <a:ext cx="1033271" cy="3048"/>
          </a:xfrm>
          <a:custGeom>
            <a:avLst/>
            <a:gdLst/>
            <a:ahLst/>
            <a:cxnLst/>
            <a:rect l="l" t="t" r="r" b="b"/>
            <a:pathLst>
              <a:path w="1033271" h="3048">
                <a:moveTo>
                  <a:pt x="0" y="0"/>
                </a:moveTo>
                <a:lnTo>
                  <a:pt x="1033271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74852" y="722709"/>
            <a:ext cx="5711444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-9" dirty="0" smtClean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b="1" spc="-4" dirty="0" smtClean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b="1" spc="9" dirty="0" smtClean="0">
                <a:solidFill>
                  <a:srgbClr val="FFFFFF"/>
                </a:solidFill>
                <a:latin typeface="Verdana"/>
                <a:cs typeface="Verdana"/>
              </a:rPr>
              <a:t>tr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uc</a:t>
            </a:r>
            <a:r>
              <a:rPr sz="2400" b="1" spc="9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ing a 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b="1" spc="-14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gic </a:t>
            </a:r>
            <a:r>
              <a:rPr sz="2400" b="1" spc="-9" dirty="0" smtClean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cuit</a:t>
            </a:r>
            <a:r>
              <a:rPr sz="2400" b="1" spc="9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ro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2400">
              <a:latin typeface="Verdana"/>
              <a:cs typeface="Verdana"/>
            </a:endParaRPr>
          </a:p>
          <a:p>
            <a:pPr marL="12700" marR="45720">
              <a:lnSpc>
                <a:spcPts val="2880"/>
              </a:lnSpc>
              <a:spcBef>
                <a:spcPts val="14"/>
              </a:spcBef>
            </a:pPr>
            <a:r>
              <a:rPr sz="3600" b="1" spc="-4" baseline="-1142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0" baseline="-1142" dirty="0" smtClean="0">
                <a:solidFill>
                  <a:srgbClr val="FFFFFF"/>
                </a:solidFill>
                <a:latin typeface="Verdana"/>
                <a:cs typeface="Verdana"/>
              </a:rPr>
              <a:t>xp</a:t>
            </a:r>
            <a:r>
              <a:rPr sz="3600" b="1" spc="4" baseline="-1142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9" baseline="-1142" dirty="0" smtClean="0">
                <a:solidFill>
                  <a:srgbClr val="FFFFFF"/>
                </a:solidFill>
                <a:latin typeface="Verdana"/>
                <a:cs typeface="Verdana"/>
              </a:rPr>
              <a:t>ess</a:t>
            </a:r>
            <a:r>
              <a:rPr sz="3600" b="1" spc="0" baseline="-1142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b="1" spc="4" baseline="-1142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b="1" spc="0" baseline="-1142" dirty="0" smtClean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b="1" spc="19" baseline="-1142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4" baseline="-1142" dirty="0" smtClean="0">
                <a:solidFill>
                  <a:srgbClr val="FFFFFF"/>
                </a:solidFill>
                <a:latin typeface="Verdana"/>
                <a:cs typeface="Verdana"/>
              </a:rPr>
              <a:t>(E</a:t>
            </a:r>
            <a:r>
              <a:rPr sz="3600" b="1" spc="0" baseline="-1142" dirty="0" smtClean="0">
                <a:solidFill>
                  <a:srgbClr val="FFFFFF"/>
                </a:solidFill>
                <a:latin typeface="Verdana"/>
                <a:cs typeface="Verdana"/>
              </a:rPr>
              <a:t>xample</a:t>
            </a:r>
            <a:r>
              <a:rPr sz="3600" b="1" spc="9" baseline="-1142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0" baseline="-1142" dirty="0" smtClean="0">
                <a:solidFill>
                  <a:srgbClr val="FFFFFF"/>
                </a:solidFill>
                <a:latin typeface="Verdana"/>
                <a:cs typeface="Verdana"/>
              </a:rPr>
              <a:t>1)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19417" y="722709"/>
            <a:ext cx="2747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27265" y="722709"/>
            <a:ext cx="14500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0"/>
              </a:lnSpc>
              <a:spcBef>
                <a:spcPts val="129"/>
              </a:spcBef>
            </a:pP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00" b="1" spc="4" dirty="0" smtClean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b="1" spc="-9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b="1" spc="0" dirty="0" smtClean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84724" y="2081180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50484" y="2081180"/>
            <a:ext cx="8325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B</a:t>
            </a:r>
            <a:r>
              <a:rPr sz="2400" spc="-200" dirty="0" smtClean="0">
                <a:latin typeface="Arial"/>
                <a:cs typeface="Arial"/>
              </a:rPr>
              <a:t> </a:t>
            </a:r>
            <a:r>
              <a:rPr sz="2400" spc="400" dirty="0" smtClean="0">
                <a:latin typeface="Arial"/>
                <a:cs typeface="Arial"/>
              </a:rPr>
              <a:t>+</a:t>
            </a: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-264" dirty="0" smtClean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3092" y="2100597"/>
            <a:ext cx="1076380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oo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5922" y="2100597"/>
            <a:ext cx="1736791" cy="278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14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r>
              <a:rPr sz="2000" spc="4" dirty="0" smtClean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14" dirty="0" smtClean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4" dirty="0" smtClean="0">
                <a:solidFill>
                  <a:srgbClr val="333333"/>
                </a:solidFill>
                <a:latin typeface="Verdana"/>
                <a:cs typeface="Verdana"/>
              </a:rPr>
              <a:t>ss</a:t>
            </a:r>
            <a:r>
              <a:rPr sz="2000" spc="29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9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108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0" dirty="0" smtClean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5132" y="2837084"/>
            <a:ext cx="71546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400" spc="0" dirty="0" smtClean="0">
                <a:solidFill>
                  <a:srgbClr val="333333"/>
                </a:solidFill>
                <a:latin typeface="Arial"/>
                <a:cs typeface="Arial"/>
              </a:rPr>
              <a:t>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7748" y="3205892"/>
            <a:ext cx="274421" cy="805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56"/>
              </a:spcBef>
            </a:pPr>
            <a:r>
              <a:rPr sz="2400" spc="0" dirty="0" smtClean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6860" y="3269900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2620" y="3269900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1876" y="3964844"/>
            <a:ext cx="2744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7635" y="3964844"/>
            <a:ext cx="8325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B</a:t>
            </a:r>
            <a:r>
              <a:rPr sz="2400" spc="-200" dirty="0" smtClean="0">
                <a:latin typeface="Arial"/>
                <a:cs typeface="Arial"/>
              </a:rPr>
              <a:t> </a:t>
            </a:r>
            <a:r>
              <a:rPr sz="2400" spc="400" dirty="0" smtClean="0">
                <a:latin typeface="Arial"/>
                <a:cs typeface="Arial"/>
              </a:rPr>
              <a:t>+</a:t>
            </a:r>
            <a:r>
              <a:rPr sz="2400" spc="0" dirty="0" smtClean="0">
                <a:latin typeface="Arial"/>
                <a:cs typeface="Arial"/>
              </a:rPr>
              <a:t>C</a:t>
            </a:r>
            <a:r>
              <a:rPr sz="2400" spc="-264" dirty="0" smtClean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2988" y="4394612"/>
            <a:ext cx="2911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1756" y="4830476"/>
            <a:ext cx="5283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13376" y="3593591"/>
            <a:ext cx="1118615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364</Words>
  <Application>Microsoft Office PowerPoint</Application>
  <PresentationFormat>Custom</PresentationFormat>
  <Paragraphs>248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Windows User</cp:lastModifiedBy>
  <cp:revision>36</cp:revision>
  <dcterms:modified xsi:type="dcterms:W3CDTF">2022-01-30T23:27:32Z</dcterms:modified>
</cp:coreProperties>
</file>