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74" r:id="rId4"/>
    <p:sldId id="271" r:id="rId5"/>
    <p:sldId id="262" r:id="rId6"/>
    <p:sldId id="259" r:id="rId7"/>
    <p:sldId id="260" r:id="rId8"/>
    <p:sldId id="261" r:id="rId9"/>
    <p:sldId id="272" r:id="rId10"/>
    <p:sldId id="273" r:id="rId11"/>
    <p:sldId id="264" r:id="rId12"/>
    <p:sldId id="265" r:id="rId13"/>
    <p:sldId id="266" r:id="rId14"/>
    <p:sldId id="268" r:id="rId15"/>
    <p:sldId id="269" r:id="rId16"/>
    <p:sldId id="257" r:id="rId17"/>
    <p:sldId id="267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2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471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131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30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7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4921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856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93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789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815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541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55C2-1176-4A7B-90D1-80C95B1C87C5}" type="datetimeFigureOut">
              <a:rPr lang="en-US" smtClean="0"/>
              <a:pPr/>
              <a:t>6/13/2021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1CA4A-35A8-492B-A787-D77CECCE6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77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2433214" y="5549479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3492109" y="2564700"/>
            <a:ext cx="6816436" cy="1250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91"/>
              </a:lnSpc>
              <a:spcBef>
                <a:spcPts val="149"/>
              </a:spcBef>
            </a:pPr>
            <a:r>
              <a:rPr lang="en-US" sz="3600" spc="8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4: Universal Logic Gate</a:t>
            </a:r>
            <a:endParaRPr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2464" y="3405259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endParaRPr sz="1765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1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bject 79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585473" y="2490395"/>
            <a:ext cx="1839558" cy="489473"/>
          </a:xfrm>
          <a:custGeom>
            <a:avLst/>
            <a:gdLst/>
            <a:ahLst/>
            <a:cxnLst/>
            <a:rect l="l" t="t" r="r" b="b"/>
            <a:pathLst>
              <a:path w="2084832" h="554736">
                <a:moveTo>
                  <a:pt x="0" y="554736"/>
                </a:moveTo>
                <a:lnTo>
                  <a:pt x="2084832" y="554736"/>
                </a:lnTo>
                <a:lnTo>
                  <a:pt x="20848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585473" y="2490395"/>
            <a:ext cx="1839558" cy="489473"/>
          </a:xfrm>
          <a:custGeom>
            <a:avLst/>
            <a:gdLst/>
            <a:ahLst/>
            <a:cxnLst/>
            <a:rect l="l" t="t" r="r" b="b"/>
            <a:pathLst>
              <a:path w="2084832" h="554736">
                <a:moveTo>
                  <a:pt x="0" y="554736"/>
                </a:moveTo>
                <a:lnTo>
                  <a:pt x="2084832" y="554736"/>
                </a:lnTo>
                <a:lnTo>
                  <a:pt x="2084832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688977" y="2490395"/>
            <a:ext cx="2893807" cy="489473"/>
          </a:xfrm>
          <a:custGeom>
            <a:avLst/>
            <a:gdLst/>
            <a:ahLst/>
            <a:cxnLst/>
            <a:rect l="l" t="t" r="r" b="b"/>
            <a:pathLst>
              <a:path w="3279648" h="554736">
                <a:moveTo>
                  <a:pt x="0" y="554736"/>
                </a:moveTo>
                <a:lnTo>
                  <a:pt x="3279648" y="554736"/>
                </a:lnTo>
                <a:lnTo>
                  <a:pt x="327964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688977" y="2490395"/>
            <a:ext cx="2893807" cy="489473"/>
          </a:xfrm>
          <a:custGeom>
            <a:avLst/>
            <a:gdLst/>
            <a:ahLst/>
            <a:cxnLst/>
            <a:rect l="l" t="t" r="r" b="b"/>
            <a:pathLst>
              <a:path w="3279648" h="554736">
                <a:moveTo>
                  <a:pt x="0" y="554736"/>
                </a:moveTo>
                <a:lnTo>
                  <a:pt x="3279648" y="554736"/>
                </a:lnTo>
                <a:lnTo>
                  <a:pt x="3279648" y="0"/>
                </a:lnTo>
                <a:lnTo>
                  <a:pt x="0" y="0"/>
                </a:lnTo>
                <a:lnTo>
                  <a:pt x="0" y="55473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3688977" y="2979869"/>
            <a:ext cx="1296296" cy="500230"/>
          </a:xfrm>
          <a:custGeom>
            <a:avLst/>
            <a:gdLst/>
            <a:ahLst/>
            <a:cxnLst/>
            <a:rect l="l" t="t" r="r" b="b"/>
            <a:pathLst>
              <a:path w="1469136" h="566927">
                <a:moveTo>
                  <a:pt x="0" y="566927"/>
                </a:moveTo>
                <a:lnTo>
                  <a:pt x="1469136" y="566927"/>
                </a:lnTo>
                <a:lnTo>
                  <a:pt x="1469136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985273" y="2979869"/>
            <a:ext cx="1597511" cy="500230"/>
          </a:xfrm>
          <a:custGeom>
            <a:avLst/>
            <a:gdLst/>
            <a:ahLst/>
            <a:cxnLst/>
            <a:rect l="l" t="t" r="r" b="b"/>
            <a:pathLst>
              <a:path w="1810512" h="566927">
                <a:moveTo>
                  <a:pt x="0" y="566927"/>
                </a:moveTo>
                <a:lnTo>
                  <a:pt x="1810512" y="566927"/>
                </a:lnTo>
                <a:lnTo>
                  <a:pt x="18105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582784" y="2979869"/>
            <a:ext cx="1847625" cy="500230"/>
          </a:xfrm>
          <a:custGeom>
            <a:avLst/>
            <a:gdLst/>
            <a:ahLst/>
            <a:cxnLst/>
            <a:rect l="l" t="t" r="r" b="b"/>
            <a:pathLst>
              <a:path w="2093975" h="566927">
                <a:moveTo>
                  <a:pt x="0" y="566927"/>
                </a:moveTo>
                <a:lnTo>
                  <a:pt x="2093975" y="566927"/>
                </a:lnTo>
                <a:lnTo>
                  <a:pt x="2093975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6582784" y="2979869"/>
            <a:ext cx="1847625" cy="500230"/>
          </a:xfrm>
          <a:custGeom>
            <a:avLst/>
            <a:gdLst/>
            <a:ahLst/>
            <a:cxnLst/>
            <a:rect l="l" t="t" r="r" b="b"/>
            <a:pathLst>
              <a:path w="2093975" h="566927">
                <a:moveTo>
                  <a:pt x="0" y="566927"/>
                </a:moveTo>
                <a:lnTo>
                  <a:pt x="2093975" y="566927"/>
                </a:lnTo>
                <a:lnTo>
                  <a:pt x="2093975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688977" y="3480099"/>
            <a:ext cx="1296296" cy="500230"/>
          </a:xfrm>
          <a:custGeom>
            <a:avLst/>
            <a:gdLst/>
            <a:ahLst/>
            <a:cxnLst/>
            <a:rect l="l" t="t" r="r" b="b"/>
            <a:pathLst>
              <a:path w="1469136" h="566927">
                <a:moveTo>
                  <a:pt x="0" y="566927"/>
                </a:moveTo>
                <a:lnTo>
                  <a:pt x="1469136" y="566927"/>
                </a:lnTo>
                <a:lnTo>
                  <a:pt x="1469136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85273" y="3480099"/>
            <a:ext cx="1597511" cy="500230"/>
          </a:xfrm>
          <a:custGeom>
            <a:avLst/>
            <a:gdLst/>
            <a:ahLst/>
            <a:cxnLst/>
            <a:rect l="l" t="t" r="r" b="b"/>
            <a:pathLst>
              <a:path w="1810512" h="566927">
                <a:moveTo>
                  <a:pt x="0" y="566927"/>
                </a:moveTo>
                <a:lnTo>
                  <a:pt x="1810512" y="566927"/>
                </a:lnTo>
                <a:lnTo>
                  <a:pt x="1810512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582784" y="3480099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6582784" y="3480099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3688977" y="3980329"/>
            <a:ext cx="1296296" cy="502920"/>
          </a:xfrm>
          <a:custGeom>
            <a:avLst/>
            <a:gdLst/>
            <a:ahLst/>
            <a:cxnLst/>
            <a:rect l="l" t="t" r="r" b="b"/>
            <a:pathLst>
              <a:path w="1469136" h="569976">
                <a:moveTo>
                  <a:pt x="0" y="569976"/>
                </a:moveTo>
                <a:lnTo>
                  <a:pt x="1469136" y="569976"/>
                </a:lnTo>
                <a:lnTo>
                  <a:pt x="1469136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985273" y="3980329"/>
            <a:ext cx="1597511" cy="502920"/>
          </a:xfrm>
          <a:custGeom>
            <a:avLst/>
            <a:gdLst/>
            <a:ahLst/>
            <a:cxnLst/>
            <a:rect l="l" t="t" r="r" b="b"/>
            <a:pathLst>
              <a:path w="1810512" h="569976">
                <a:moveTo>
                  <a:pt x="0" y="569976"/>
                </a:moveTo>
                <a:lnTo>
                  <a:pt x="1810512" y="569976"/>
                </a:lnTo>
                <a:lnTo>
                  <a:pt x="1810512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3688977" y="4483249"/>
            <a:ext cx="1296296" cy="500231"/>
          </a:xfrm>
          <a:custGeom>
            <a:avLst/>
            <a:gdLst/>
            <a:ahLst/>
            <a:cxnLst/>
            <a:rect l="l" t="t" r="r" b="b"/>
            <a:pathLst>
              <a:path w="1469136" h="566928">
                <a:moveTo>
                  <a:pt x="0" y="566928"/>
                </a:moveTo>
                <a:lnTo>
                  <a:pt x="1469136" y="566928"/>
                </a:lnTo>
                <a:lnTo>
                  <a:pt x="1469136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4985273" y="4483249"/>
            <a:ext cx="1597511" cy="500231"/>
          </a:xfrm>
          <a:custGeom>
            <a:avLst/>
            <a:gdLst/>
            <a:ahLst/>
            <a:cxnLst/>
            <a:rect l="l" t="t" r="r" b="b"/>
            <a:pathLst>
              <a:path w="1810512" h="566928">
                <a:moveTo>
                  <a:pt x="0" y="566928"/>
                </a:moveTo>
                <a:lnTo>
                  <a:pt x="1810512" y="566928"/>
                </a:lnTo>
                <a:lnTo>
                  <a:pt x="1810512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688977" y="4983480"/>
            <a:ext cx="1296296" cy="502920"/>
          </a:xfrm>
          <a:custGeom>
            <a:avLst/>
            <a:gdLst/>
            <a:ahLst/>
            <a:cxnLst/>
            <a:rect l="l" t="t" r="r" b="b"/>
            <a:pathLst>
              <a:path w="1469136" h="569976">
                <a:moveTo>
                  <a:pt x="0" y="569975"/>
                </a:moveTo>
                <a:lnTo>
                  <a:pt x="1469136" y="569975"/>
                </a:lnTo>
                <a:lnTo>
                  <a:pt x="1469136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4985273" y="4983480"/>
            <a:ext cx="1597511" cy="502920"/>
          </a:xfrm>
          <a:custGeom>
            <a:avLst/>
            <a:gdLst/>
            <a:ahLst/>
            <a:cxnLst/>
            <a:rect l="l" t="t" r="r" b="b"/>
            <a:pathLst>
              <a:path w="1810512" h="569976">
                <a:moveTo>
                  <a:pt x="0" y="569975"/>
                </a:moveTo>
                <a:lnTo>
                  <a:pt x="1810512" y="569975"/>
                </a:lnTo>
                <a:lnTo>
                  <a:pt x="1810512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582784" y="3980329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6"/>
                </a:moveTo>
                <a:lnTo>
                  <a:pt x="2090927" y="569976"/>
                </a:lnTo>
                <a:lnTo>
                  <a:pt x="20909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582784" y="3980329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6"/>
                </a:moveTo>
                <a:lnTo>
                  <a:pt x="2090927" y="569976"/>
                </a:lnTo>
                <a:lnTo>
                  <a:pt x="20909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582784" y="4483249"/>
            <a:ext cx="1844936" cy="500231"/>
          </a:xfrm>
          <a:custGeom>
            <a:avLst/>
            <a:gdLst/>
            <a:ahLst/>
            <a:cxnLst/>
            <a:rect l="l" t="t" r="r" b="b"/>
            <a:pathLst>
              <a:path w="2090927" h="566928">
                <a:moveTo>
                  <a:pt x="0" y="566928"/>
                </a:moveTo>
                <a:lnTo>
                  <a:pt x="2090927" y="566928"/>
                </a:lnTo>
                <a:lnTo>
                  <a:pt x="2090927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582784" y="4483249"/>
            <a:ext cx="1844936" cy="500231"/>
          </a:xfrm>
          <a:custGeom>
            <a:avLst/>
            <a:gdLst/>
            <a:ahLst/>
            <a:cxnLst/>
            <a:rect l="l" t="t" r="r" b="b"/>
            <a:pathLst>
              <a:path w="2090927" h="566928">
                <a:moveTo>
                  <a:pt x="0" y="566928"/>
                </a:moveTo>
                <a:lnTo>
                  <a:pt x="2090927" y="566928"/>
                </a:lnTo>
                <a:lnTo>
                  <a:pt x="2090927" y="0"/>
                </a:lnTo>
                <a:lnTo>
                  <a:pt x="0" y="0"/>
                </a:lnTo>
                <a:lnTo>
                  <a:pt x="0" y="56692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6582784" y="4983480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5"/>
                </a:moveTo>
                <a:lnTo>
                  <a:pt x="2090927" y="569975"/>
                </a:lnTo>
                <a:lnTo>
                  <a:pt x="2090927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6582784" y="4983480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5"/>
                </a:moveTo>
                <a:lnTo>
                  <a:pt x="2090927" y="569975"/>
                </a:lnTo>
                <a:lnTo>
                  <a:pt x="2090927" y="0"/>
                </a:lnTo>
                <a:lnTo>
                  <a:pt x="0" y="0"/>
                </a:lnTo>
                <a:lnTo>
                  <a:pt x="0" y="569975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7489115" y="3090134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7865632" y="3090134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5477436" y="1904104"/>
            <a:ext cx="1489933" cy="0"/>
          </a:xfrm>
          <a:custGeom>
            <a:avLst/>
            <a:gdLst/>
            <a:ahLst/>
            <a:cxnLst/>
            <a:rect l="l" t="t" r="r" b="b"/>
            <a:pathLst>
              <a:path w="1688591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308003" y="1834179"/>
            <a:ext cx="172122" cy="161364"/>
          </a:xfrm>
          <a:custGeom>
            <a:avLst/>
            <a:gdLst/>
            <a:ahLst/>
            <a:cxnLst/>
            <a:rect l="l" t="t" r="r" b="b"/>
            <a:pathLst>
              <a:path w="195072" h="182879">
                <a:moveTo>
                  <a:pt x="97536" y="0"/>
                </a:moveTo>
                <a:lnTo>
                  <a:pt x="82968" y="1123"/>
                </a:lnTo>
                <a:lnTo>
                  <a:pt x="68935" y="4369"/>
                </a:lnTo>
                <a:lnTo>
                  <a:pt x="55639" y="9549"/>
                </a:lnTo>
                <a:lnTo>
                  <a:pt x="43284" y="16475"/>
                </a:lnTo>
                <a:lnTo>
                  <a:pt x="32075" y="24959"/>
                </a:lnTo>
                <a:lnTo>
                  <a:pt x="22215" y="34813"/>
                </a:lnTo>
                <a:lnTo>
                  <a:pt x="13907" y="45848"/>
                </a:lnTo>
                <a:lnTo>
                  <a:pt x="7356" y="57877"/>
                </a:lnTo>
                <a:lnTo>
                  <a:pt x="2765" y="70711"/>
                </a:lnTo>
                <a:lnTo>
                  <a:pt x="339" y="84163"/>
                </a:lnTo>
                <a:lnTo>
                  <a:pt x="0" y="91439"/>
                </a:lnTo>
                <a:lnTo>
                  <a:pt x="1203" y="105141"/>
                </a:lnTo>
                <a:lnTo>
                  <a:pt x="4678" y="118324"/>
                </a:lnTo>
                <a:lnTo>
                  <a:pt x="10221" y="130801"/>
                </a:lnTo>
                <a:lnTo>
                  <a:pt x="17628" y="142383"/>
                </a:lnTo>
                <a:lnTo>
                  <a:pt x="26695" y="152883"/>
                </a:lnTo>
                <a:lnTo>
                  <a:pt x="37219" y="162113"/>
                </a:lnTo>
                <a:lnTo>
                  <a:pt x="48995" y="169884"/>
                </a:lnTo>
                <a:lnTo>
                  <a:pt x="61820" y="176008"/>
                </a:lnTo>
                <a:lnTo>
                  <a:pt x="75490" y="180297"/>
                </a:lnTo>
                <a:lnTo>
                  <a:pt x="89801" y="182563"/>
                </a:lnTo>
                <a:lnTo>
                  <a:pt x="97536" y="182879"/>
                </a:lnTo>
                <a:lnTo>
                  <a:pt x="112814" y="181756"/>
                </a:lnTo>
                <a:lnTo>
                  <a:pt x="127276" y="178510"/>
                </a:lnTo>
                <a:lnTo>
                  <a:pt x="140764" y="173330"/>
                </a:lnTo>
                <a:lnTo>
                  <a:pt x="153122" y="166404"/>
                </a:lnTo>
                <a:lnTo>
                  <a:pt x="164193" y="157920"/>
                </a:lnTo>
                <a:lnTo>
                  <a:pt x="173820" y="148066"/>
                </a:lnTo>
                <a:lnTo>
                  <a:pt x="181846" y="137031"/>
                </a:lnTo>
                <a:lnTo>
                  <a:pt x="188115" y="125002"/>
                </a:lnTo>
                <a:lnTo>
                  <a:pt x="192470" y="112168"/>
                </a:lnTo>
                <a:lnTo>
                  <a:pt x="194754" y="98716"/>
                </a:lnTo>
                <a:lnTo>
                  <a:pt x="195072" y="91439"/>
                </a:lnTo>
                <a:lnTo>
                  <a:pt x="193942" y="77738"/>
                </a:lnTo>
                <a:lnTo>
                  <a:pt x="190660" y="64555"/>
                </a:lnTo>
                <a:lnTo>
                  <a:pt x="185381" y="52078"/>
                </a:lnTo>
                <a:lnTo>
                  <a:pt x="178261" y="40496"/>
                </a:lnTo>
                <a:lnTo>
                  <a:pt x="169459" y="29996"/>
                </a:lnTo>
                <a:lnTo>
                  <a:pt x="159129" y="20766"/>
                </a:lnTo>
                <a:lnTo>
                  <a:pt x="147431" y="12995"/>
                </a:lnTo>
                <a:lnTo>
                  <a:pt x="134519" y="6871"/>
                </a:lnTo>
                <a:lnTo>
                  <a:pt x="120551" y="2582"/>
                </a:lnTo>
                <a:lnTo>
                  <a:pt x="105683" y="316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169920" y="1804595"/>
            <a:ext cx="1492623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552278" y="1577918"/>
            <a:ext cx="750345" cy="334253"/>
          </a:xfrm>
          <a:custGeom>
            <a:avLst/>
            <a:gdLst/>
            <a:ahLst/>
            <a:cxnLst/>
            <a:rect l="l" t="t" r="r" b="b"/>
            <a:pathLst>
              <a:path w="850391" h="378820">
                <a:moveTo>
                  <a:pt x="0" y="64876"/>
                </a:moveTo>
                <a:lnTo>
                  <a:pt x="31053" y="43329"/>
                </a:lnTo>
                <a:lnTo>
                  <a:pt x="64629" y="26182"/>
                </a:lnTo>
                <a:lnTo>
                  <a:pt x="100510" y="13355"/>
                </a:lnTo>
                <a:lnTo>
                  <a:pt x="138476" y="4770"/>
                </a:lnTo>
                <a:lnTo>
                  <a:pt x="178308" y="344"/>
                </a:lnTo>
                <a:lnTo>
                  <a:pt x="219785" y="0"/>
                </a:lnTo>
                <a:lnTo>
                  <a:pt x="262688" y="3655"/>
                </a:lnTo>
                <a:lnTo>
                  <a:pt x="306799" y="11231"/>
                </a:lnTo>
                <a:lnTo>
                  <a:pt x="351897" y="22648"/>
                </a:lnTo>
                <a:lnTo>
                  <a:pt x="397763" y="37825"/>
                </a:lnTo>
                <a:lnTo>
                  <a:pt x="444178" y="56683"/>
                </a:lnTo>
                <a:lnTo>
                  <a:pt x="490923" y="79141"/>
                </a:lnTo>
                <a:lnTo>
                  <a:pt x="537776" y="105119"/>
                </a:lnTo>
                <a:lnTo>
                  <a:pt x="584521" y="134538"/>
                </a:lnTo>
                <a:lnTo>
                  <a:pt x="630936" y="167318"/>
                </a:lnTo>
                <a:lnTo>
                  <a:pt x="676802" y="203377"/>
                </a:lnTo>
                <a:lnTo>
                  <a:pt x="721900" y="242637"/>
                </a:lnTo>
                <a:lnTo>
                  <a:pt x="766011" y="285018"/>
                </a:lnTo>
                <a:lnTo>
                  <a:pt x="808914" y="330439"/>
                </a:lnTo>
                <a:lnTo>
                  <a:pt x="850391" y="3788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175299" y="2108499"/>
            <a:ext cx="1495313" cy="0"/>
          </a:xfrm>
          <a:custGeom>
            <a:avLst/>
            <a:gdLst/>
            <a:ahLst/>
            <a:cxnLst/>
            <a:rect l="l" t="t" r="r" b="b"/>
            <a:pathLst>
              <a:path w="1694688">
                <a:moveTo>
                  <a:pt x="0" y="0"/>
                </a:moveTo>
                <a:lnTo>
                  <a:pt x="16946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560345" y="1909482"/>
            <a:ext cx="742278" cy="412992"/>
          </a:xfrm>
          <a:custGeom>
            <a:avLst/>
            <a:gdLst/>
            <a:ahLst/>
            <a:cxnLst/>
            <a:rect l="l" t="t" r="r" b="b"/>
            <a:pathLst>
              <a:path w="841248" h="468058">
                <a:moveTo>
                  <a:pt x="0" y="420624"/>
                </a:moveTo>
                <a:lnTo>
                  <a:pt x="37089" y="439638"/>
                </a:lnTo>
                <a:lnTo>
                  <a:pt x="75977" y="453780"/>
                </a:lnTo>
                <a:lnTo>
                  <a:pt x="116452" y="463157"/>
                </a:lnTo>
                <a:lnTo>
                  <a:pt x="158300" y="467880"/>
                </a:lnTo>
                <a:lnTo>
                  <a:pt x="201310" y="468058"/>
                </a:lnTo>
                <a:lnTo>
                  <a:pt x="245269" y="463801"/>
                </a:lnTo>
                <a:lnTo>
                  <a:pt x="289964" y="455220"/>
                </a:lnTo>
                <a:lnTo>
                  <a:pt x="335182" y="442423"/>
                </a:lnTo>
                <a:lnTo>
                  <a:pt x="380711" y="425520"/>
                </a:lnTo>
                <a:lnTo>
                  <a:pt x="426338" y="404622"/>
                </a:lnTo>
                <a:lnTo>
                  <a:pt x="471852" y="379837"/>
                </a:lnTo>
                <a:lnTo>
                  <a:pt x="517038" y="351275"/>
                </a:lnTo>
                <a:lnTo>
                  <a:pt x="561685" y="319047"/>
                </a:lnTo>
                <a:lnTo>
                  <a:pt x="605579" y="283262"/>
                </a:lnTo>
                <a:lnTo>
                  <a:pt x="648509" y="244030"/>
                </a:lnTo>
                <a:lnTo>
                  <a:pt x="690262" y="201460"/>
                </a:lnTo>
                <a:lnTo>
                  <a:pt x="730625" y="155662"/>
                </a:lnTo>
                <a:lnTo>
                  <a:pt x="769385" y="106747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554967" y="1637852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8139953" y="1769633"/>
            <a:ext cx="559398" cy="0"/>
          </a:xfrm>
          <a:custGeom>
            <a:avLst/>
            <a:gdLst/>
            <a:ahLst/>
            <a:cxnLst/>
            <a:rect l="l" t="t" r="r" b="b"/>
            <a:pathLst>
              <a:path w="63398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8941397" y="1783080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9320605" y="1783080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2510566" y="645753"/>
            <a:ext cx="152229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61012" y="645753"/>
            <a:ext cx="1045464" cy="6140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64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2118">
              <a:latin typeface="Verdana"/>
              <a:cs typeface="Verdana"/>
            </a:endParaRPr>
          </a:p>
          <a:p>
            <a:pPr marL="28419">
              <a:lnSpc>
                <a:spcPts val="2541"/>
              </a:lnSpc>
              <a:spcBef>
                <a:spcPts val="12"/>
              </a:spcBef>
            </a:pP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21447" y="645753"/>
            <a:ext cx="134425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Diag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94930" y="645753"/>
            <a:ext cx="117670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Sy</a:t>
            </a:r>
            <a:r>
              <a:rPr sz="2118" b="1" spc="-17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10566" y="968483"/>
            <a:ext cx="6218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61672" y="968483"/>
            <a:ext cx="8873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4393" y="1627557"/>
            <a:ext cx="222025" cy="5441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54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  <a:p>
            <a:pPr marL="11206" marR="13001">
              <a:lnSpc>
                <a:spcPct val="101277"/>
              </a:lnSpc>
              <a:spcBef>
                <a:spcPts val="107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53475" y="1793306"/>
            <a:ext cx="818925" cy="2314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spc="145" dirty="0">
                <a:latin typeface="Arial"/>
                <a:cs typeface="Arial"/>
              </a:rPr>
              <a:t>C</a:t>
            </a:r>
            <a:r>
              <a:rPr sz="2118">
                <a:latin typeface="Arial"/>
                <a:cs typeface="Arial"/>
              </a:rPr>
              <a:t>=</a:t>
            </a:r>
            <a:r>
              <a:rPr sz="2118" spc="-361">
                <a:latin typeface="Arial"/>
                <a:cs typeface="Arial"/>
              </a:rPr>
              <a:t> </a:t>
            </a:r>
            <a:r>
              <a:rPr sz="2118" smtClean="0">
                <a:latin typeface="Arial"/>
                <a:cs typeface="Arial"/>
              </a:rPr>
              <a:t>A</a:t>
            </a:r>
            <a:r>
              <a:rPr lang="en-SG" sz="2118" dirty="0" smtClean="0">
                <a:latin typeface="Arial"/>
                <a:cs typeface="Arial"/>
              </a:rPr>
              <a:t> +</a:t>
            </a:r>
            <a:endParaRPr sz="21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4161" y="1793306"/>
            <a:ext cx="812010" cy="2575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409" dirty="0">
                <a:latin typeface="Arial"/>
                <a:cs typeface="Arial"/>
              </a:rPr>
              <a:t> </a:t>
            </a:r>
            <a:r>
              <a:rPr sz="2118">
                <a:latin typeface="Arial"/>
                <a:cs typeface="Arial"/>
              </a:rPr>
              <a:t>=</a:t>
            </a:r>
            <a:r>
              <a:rPr sz="2118" spc="-383">
                <a:latin typeface="Arial"/>
                <a:cs typeface="Arial"/>
              </a:rPr>
              <a:t> </a:t>
            </a:r>
            <a:r>
              <a:rPr sz="2118" smtClean="0">
                <a:latin typeface="Arial"/>
                <a:cs typeface="Arial"/>
              </a:rPr>
              <a:t>A</a:t>
            </a:r>
            <a:r>
              <a:rPr lang="en-SG" sz="2118" dirty="0" smtClean="0">
                <a:latin typeface="Arial"/>
                <a:cs typeface="Arial"/>
              </a:rPr>
              <a:t> +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21401" y="1793305"/>
            <a:ext cx="6267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40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8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82505" y="1793305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8977" y="2490395"/>
            <a:ext cx="2893807" cy="489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50"/>
              </a:spcBef>
            </a:pPr>
            <a:endParaRPr sz="971"/>
          </a:p>
          <a:p>
            <a:pPr marL="951049" marR="1051692" algn="ctr">
              <a:lnSpc>
                <a:spcPct val="101277"/>
              </a:lnSpc>
            </a:pPr>
            <a:r>
              <a:rPr sz="1765" b="1" spc="-8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npu</a:t>
            </a:r>
            <a:r>
              <a:rPr sz="1765" b="1" spc="26" dirty="0">
                <a:solidFill>
                  <a:srgbClr val="333333"/>
                </a:solidFill>
                <a:latin typeface="Verdana"/>
                <a:cs typeface="Verdana"/>
              </a:rPr>
              <a:t>ts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82784" y="2490395"/>
            <a:ext cx="1847625" cy="4894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9"/>
              </a:lnSpc>
              <a:spcBef>
                <a:spcPts val="47"/>
              </a:spcBef>
            </a:pPr>
            <a:endParaRPr sz="1059"/>
          </a:p>
          <a:p>
            <a:pPr marL="502947">
              <a:lnSpc>
                <a:spcPct val="101277"/>
              </a:lnSpc>
            </a:pPr>
            <a:r>
              <a:rPr sz="1765" b="1" spc="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utput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8977" y="2979869"/>
            <a:ext cx="129629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13"/>
              </a:spcBef>
            </a:pPr>
            <a:endParaRPr sz="838"/>
          </a:p>
          <a:p>
            <a:pPr marL="542237" marR="545539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5273" y="2979869"/>
            <a:ext cx="1597511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13"/>
              </a:spcBef>
            </a:pPr>
            <a:endParaRPr sz="838"/>
          </a:p>
          <a:p>
            <a:pPr marL="695541" marR="693018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2784" y="2979869"/>
            <a:ext cx="1847625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6"/>
              </a:lnSpc>
              <a:spcBef>
                <a:spcPts val="39"/>
              </a:spcBef>
            </a:pPr>
            <a:endParaRPr sz="706"/>
          </a:p>
          <a:p>
            <a:pPr marL="454535">
              <a:lnSpc>
                <a:spcPct val="95825"/>
              </a:lnSpc>
            </a:pPr>
            <a:r>
              <a:rPr sz="2118" dirty="0">
                <a:latin typeface="Arial"/>
                <a:cs typeface="Arial"/>
              </a:rPr>
              <a:t>C</a:t>
            </a:r>
            <a:r>
              <a:rPr sz="2118" spc="-21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 </a:t>
            </a:r>
            <a:r>
              <a:rPr sz="2118" spc="35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8977" y="3480099"/>
            <a:ext cx="129629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087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85273" y="3480099"/>
            <a:ext cx="1597511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700920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2784" y="3480099"/>
            <a:ext cx="1847625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15"/>
              </a:spcBef>
            </a:pPr>
            <a:endParaRPr sz="794"/>
          </a:p>
          <a:p>
            <a:pPr marL="891273" marR="757366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8977" y="3980329"/>
            <a:ext cx="129629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087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5273" y="3980329"/>
            <a:ext cx="1597511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700920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2784" y="3980329"/>
            <a:ext cx="1847625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36"/>
              </a:spcBef>
            </a:pPr>
            <a:endParaRPr sz="794"/>
          </a:p>
          <a:p>
            <a:pPr marL="891475" marR="757568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8977" y="4483249"/>
            <a:ext cx="1296296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087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5273" y="4483249"/>
            <a:ext cx="1597511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700920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2784" y="4483249"/>
            <a:ext cx="1847625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15"/>
              </a:spcBef>
            </a:pPr>
            <a:endParaRPr sz="794"/>
          </a:p>
          <a:p>
            <a:pPr marL="891273" marR="757366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8977" y="4983480"/>
            <a:ext cx="129629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087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5273" y="4983480"/>
            <a:ext cx="1597511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700920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2784" y="4983480"/>
            <a:ext cx="1847625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15"/>
              </a:spcBef>
            </a:pPr>
            <a:endParaRPr sz="794"/>
          </a:p>
          <a:p>
            <a:pPr marL="891273" marR="757366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9953" y="1646368"/>
            <a:ext cx="55939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8941397" y="1659815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9320605" y="1659815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7489115" y="2966869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7865632" y="2966869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157490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67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480125" y="2189181"/>
            <a:ext cx="2183801" cy="0"/>
          </a:xfrm>
          <a:custGeom>
            <a:avLst/>
            <a:gdLst/>
            <a:ahLst/>
            <a:cxnLst/>
            <a:rect l="l" t="t" r="r" b="b"/>
            <a:pathLst>
              <a:path w="2474975">
                <a:moveTo>
                  <a:pt x="0" y="0"/>
                </a:moveTo>
                <a:lnTo>
                  <a:pt x="247497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308003" y="2116567"/>
            <a:ext cx="172122" cy="142539"/>
          </a:xfrm>
          <a:custGeom>
            <a:avLst/>
            <a:gdLst/>
            <a:ahLst/>
            <a:cxnLst/>
            <a:rect l="l" t="t" r="r" b="b"/>
            <a:pathLst>
              <a:path w="195072" h="161544">
                <a:moveTo>
                  <a:pt x="97536" y="0"/>
                </a:moveTo>
                <a:lnTo>
                  <a:pt x="81548" y="1059"/>
                </a:lnTo>
                <a:lnTo>
                  <a:pt x="66465" y="4130"/>
                </a:lnTo>
                <a:lnTo>
                  <a:pt x="52468" y="9050"/>
                </a:lnTo>
                <a:lnTo>
                  <a:pt x="39735" y="15656"/>
                </a:lnTo>
                <a:lnTo>
                  <a:pt x="28448" y="23788"/>
                </a:lnTo>
                <a:lnTo>
                  <a:pt x="18786" y="33281"/>
                </a:lnTo>
                <a:lnTo>
                  <a:pt x="10931" y="43975"/>
                </a:lnTo>
                <a:lnTo>
                  <a:pt x="5062" y="55706"/>
                </a:lnTo>
                <a:lnTo>
                  <a:pt x="1359" y="68313"/>
                </a:lnTo>
                <a:lnTo>
                  <a:pt x="2" y="81634"/>
                </a:lnTo>
                <a:lnTo>
                  <a:pt x="0" y="82296"/>
                </a:lnTo>
                <a:lnTo>
                  <a:pt x="1275" y="95014"/>
                </a:lnTo>
                <a:lnTo>
                  <a:pt x="4977" y="107170"/>
                </a:lnTo>
                <a:lnTo>
                  <a:pt x="10916" y="118576"/>
                </a:lnTo>
                <a:lnTo>
                  <a:pt x="18904" y="129041"/>
                </a:lnTo>
                <a:lnTo>
                  <a:pt x="28751" y="138379"/>
                </a:lnTo>
                <a:lnTo>
                  <a:pt x="40270" y="146399"/>
                </a:lnTo>
                <a:lnTo>
                  <a:pt x="53270" y="152912"/>
                </a:lnTo>
                <a:lnTo>
                  <a:pt x="67564" y="157732"/>
                </a:lnTo>
                <a:lnTo>
                  <a:pt x="82963" y="160668"/>
                </a:lnTo>
                <a:lnTo>
                  <a:pt x="97536" y="161544"/>
                </a:lnTo>
                <a:lnTo>
                  <a:pt x="113017" y="160454"/>
                </a:lnTo>
                <a:lnTo>
                  <a:pt x="127879" y="157313"/>
                </a:lnTo>
                <a:lnTo>
                  <a:pt x="141878" y="152308"/>
                </a:lnTo>
                <a:lnTo>
                  <a:pt x="154766" y="145627"/>
                </a:lnTo>
                <a:lnTo>
                  <a:pt x="166300" y="137461"/>
                </a:lnTo>
                <a:lnTo>
                  <a:pt x="176233" y="127997"/>
                </a:lnTo>
                <a:lnTo>
                  <a:pt x="184321" y="117424"/>
                </a:lnTo>
                <a:lnTo>
                  <a:pt x="190317" y="105931"/>
                </a:lnTo>
                <a:lnTo>
                  <a:pt x="193978" y="93708"/>
                </a:lnTo>
                <a:lnTo>
                  <a:pt x="195072" y="82296"/>
                </a:lnTo>
                <a:lnTo>
                  <a:pt x="193752" y="68944"/>
                </a:lnTo>
                <a:lnTo>
                  <a:pt x="189950" y="56299"/>
                </a:lnTo>
                <a:lnTo>
                  <a:pt x="183900" y="44521"/>
                </a:lnTo>
                <a:lnTo>
                  <a:pt x="175837" y="33774"/>
                </a:lnTo>
                <a:lnTo>
                  <a:pt x="165993" y="24218"/>
                </a:lnTo>
                <a:lnTo>
                  <a:pt x="154605" y="16017"/>
                </a:lnTo>
                <a:lnTo>
                  <a:pt x="141906" y="9333"/>
                </a:lnTo>
                <a:lnTo>
                  <a:pt x="128130" y="4327"/>
                </a:lnTo>
                <a:lnTo>
                  <a:pt x="113512" y="1163"/>
                </a:lnTo>
                <a:lnTo>
                  <a:pt x="98286" y="2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041289" y="2011680"/>
            <a:ext cx="607807" cy="0"/>
          </a:xfrm>
          <a:custGeom>
            <a:avLst/>
            <a:gdLst/>
            <a:ahLst/>
            <a:cxnLst/>
            <a:rect l="l" t="t" r="r" b="b"/>
            <a:pathLst>
              <a:path w="688848">
                <a:moveTo>
                  <a:pt x="0" y="0"/>
                </a:moveTo>
                <a:lnTo>
                  <a:pt x="688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038600" y="2385508"/>
            <a:ext cx="632012" cy="0"/>
          </a:xfrm>
          <a:custGeom>
            <a:avLst/>
            <a:gdLst/>
            <a:ahLst/>
            <a:cxnLst/>
            <a:rect l="l" t="t" r="r" b="b"/>
            <a:pathLst>
              <a:path w="716280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038600" y="2014369"/>
            <a:ext cx="0" cy="376518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3304391" y="2194559"/>
            <a:ext cx="731520" cy="0"/>
          </a:xfrm>
          <a:custGeom>
            <a:avLst/>
            <a:gdLst/>
            <a:ahLst/>
            <a:cxnLst/>
            <a:rect l="l" t="t" r="r" b="b"/>
            <a:pathLst>
              <a:path w="829056">
                <a:moveTo>
                  <a:pt x="0" y="0"/>
                </a:moveTo>
                <a:lnTo>
                  <a:pt x="8290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560345" y="1829537"/>
            <a:ext cx="750346" cy="335439"/>
          </a:xfrm>
          <a:custGeom>
            <a:avLst/>
            <a:gdLst/>
            <a:ahLst/>
            <a:cxnLst/>
            <a:rect l="l" t="t" r="r" b="b"/>
            <a:pathLst>
              <a:path w="850392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7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2" y="3801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568414" y="2162286"/>
            <a:ext cx="742278" cy="411858"/>
          </a:xfrm>
          <a:custGeom>
            <a:avLst/>
            <a:gdLst/>
            <a:ahLst/>
            <a:cxnLst/>
            <a:rect l="l" t="t" r="r" b="b"/>
            <a:pathLst>
              <a:path w="841248" h="466772">
                <a:moveTo>
                  <a:pt x="0" y="417575"/>
                </a:moveTo>
                <a:lnTo>
                  <a:pt x="37089" y="437025"/>
                </a:lnTo>
                <a:lnTo>
                  <a:pt x="75977" y="451558"/>
                </a:lnTo>
                <a:lnTo>
                  <a:pt x="116452" y="461285"/>
                </a:lnTo>
                <a:lnTo>
                  <a:pt x="158300" y="466319"/>
                </a:lnTo>
                <a:lnTo>
                  <a:pt x="201310" y="466772"/>
                </a:lnTo>
                <a:lnTo>
                  <a:pt x="245269" y="462756"/>
                </a:lnTo>
                <a:lnTo>
                  <a:pt x="289964" y="454383"/>
                </a:lnTo>
                <a:lnTo>
                  <a:pt x="335182" y="441764"/>
                </a:lnTo>
                <a:lnTo>
                  <a:pt x="380711" y="425013"/>
                </a:lnTo>
                <a:lnTo>
                  <a:pt x="426338" y="404241"/>
                </a:lnTo>
                <a:lnTo>
                  <a:pt x="471852" y="379559"/>
                </a:lnTo>
                <a:lnTo>
                  <a:pt x="517038" y="351080"/>
                </a:lnTo>
                <a:lnTo>
                  <a:pt x="561685" y="318917"/>
                </a:lnTo>
                <a:lnTo>
                  <a:pt x="605579" y="283180"/>
                </a:lnTo>
                <a:lnTo>
                  <a:pt x="648509" y="243982"/>
                </a:lnTo>
                <a:lnTo>
                  <a:pt x="690262" y="201436"/>
                </a:lnTo>
                <a:lnTo>
                  <a:pt x="730625" y="155652"/>
                </a:lnTo>
                <a:lnTo>
                  <a:pt x="769385" y="106744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563035" y="1890656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6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520466" y="1917551"/>
            <a:ext cx="677732" cy="0"/>
          </a:xfrm>
          <a:custGeom>
            <a:avLst/>
            <a:gdLst/>
            <a:ahLst/>
            <a:cxnLst/>
            <a:rect l="l" t="t" r="r" b="b"/>
            <a:pathLst>
              <a:path w="768096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477897" y="1928308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824831" y="1928308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7282031" y="1928308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281107" y="3848548"/>
            <a:ext cx="1196788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100918" y="3789381"/>
            <a:ext cx="172122" cy="134471"/>
          </a:xfrm>
          <a:custGeom>
            <a:avLst/>
            <a:gdLst/>
            <a:ahLst/>
            <a:cxnLst/>
            <a:rect l="l" t="t" r="r" b="b"/>
            <a:pathLst>
              <a:path w="195072" h="152400">
                <a:moveTo>
                  <a:pt x="97536" y="0"/>
                </a:moveTo>
                <a:lnTo>
                  <a:pt x="81821" y="1032"/>
                </a:lnTo>
                <a:lnTo>
                  <a:pt x="66748" y="4025"/>
                </a:lnTo>
                <a:lnTo>
                  <a:pt x="52574" y="8819"/>
                </a:lnTo>
                <a:lnTo>
                  <a:pt x="39555" y="15257"/>
                </a:lnTo>
                <a:lnTo>
                  <a:pt x="27949" y="23181"/>
                </a:lnTo>
                <a:lnTo>
                  <a:pt x="18012" y="32433"/>
                </a:lnTo>
                <a:lnTo>
                  <a:pt x="10001" y="42854"/>
                </a:lnTo>
                <a:lnTo>
                  <a:pt x="4173" y="54287"/>
                </a:lnTo>
                <a:lnTo>
                  <a:pt x="785" y="66574"/>
                </a:lnTo>
                <a:lnTo>
                  <a:pt x="0" y="76200"/>
                </a:lnTo>
                <a:lnTo>
                  <a:pt x="1401" y="89020"/>
                </a:lnTo>
                <a:lnTo>
                  <a:pt x="5433" y="101104"/>
                </a:lnTo>
                <a:lnTo>
                  <a:pt x="11840" y="112295"/>
                </a:lnTo>
                <a:lnTo>
                  <a:pt x="20365" y="122434"/>
                </a:lnTo>
                <a:lnTo>
                  <a:pt x="30750" y="131363"/>
                </a:lnTo>
                <a:lnTo>
                  <a:pt x="42740" y="138925"/>
                </a:lnTo>
                <a:lnTo>
                  <a:pt x="56076" y="144960"/>
                </a:lnTo>
                <a:lnTo>
                  <a:pt x="70503" y="149312"/>
                </a:lnTo>
                <a:lnTo>
                  <a:pt x="85763" y="151821"/>
                </a:lnTo>
                <a:lnTo>
                  <a:pt x="97536" y="152400"/>
                </a:lnTo>
                <a:lnTo>
                  <a:pt x="114006" y="151367"/>
                </a:lnTo>
                <a:lnTo>
                  <a:pt x="129508" y="148374"/>
                </a:lnTo>
                <a:lnTo>
                  <a:pt x="143846" y="143580"/>
                </a:lnTo>
                <a:lnTo>
                  <a:pt x="156820" y="137142"/>
                </a:lnTo>
                <a:lnTo>
                  <a:pt x="168234" y="129218"/>
                </a:lnTo>
                <a:lnTo>
                  <a:pt x="177890" y="119966"/>
                </a:lnTo>
                <a:lnTo>
                  <a:pt x="185591" y="109545"/>
                </a:lnTo>
                <a:lnTo>
                  <a:pt x="191138" y="98112"/>
                </a:lnTo>
                <a:lnTo>
                  <a:pt x="194335" y="85825"/>
                </a:lnTo>
                <a:lnTo>
                  <a:pt x="195072" y="76200"/>
                </a:lnTo>
                <a:lnTo>
                  <a:pt x="193757" y="63379"/>
                </a:lnTo>
                <a:lnTo>
                  <a:pt x="189944" y="51295"/>
                </a:lnTo>
                <a:lnTo>
                  <a:pt x="183830" y="40104"/>
                </a:lnTo>
                <a:lnTo>
                  <a:pt x="175614" y="29965"/>
                </a:lnTo>
                <a:lnTo>
                  <a:pt x="165493" y="21036"/>
                </a:lnTo>
                <a:lnTo>
                  <a:pt x="153663" y="13474"/>
                </a:lnTo>
                <a:lnTo>
                  <a:pt x="140324" y="7439"/>
                </a:lnTo>
                <a:lnTo>
                  <a:pt x="125672" y="3087"/>
                </a:lnTo>
                <a:lnTo>
                  <a:pt x="109904" y="578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783106" y="3762487"/>
            <a:ext cx="677732" cy="0"/>
          </a:xfrm>
          <a:custGeom>
            <a:avLst/>
            <a:gdLst/>
            <a:ahLst/>
            <a:cxnLst/>
            <a:rect l="l" t="t" r="r" b="b"/>
            <a:pathLst>
              <a:path w="768096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350572" y="3515290"/>
            <a:ext cx="750345" cy="335947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0618" y="44815"/>
                </a:lnTo>
                <a:lnTo>
                  <a:pt x="63806" y="27279"/>
                </a:lnTo>
                <a:lnTo>
                  <a:pt x="99344" y="14110"/>
                </a:lnTo>
                <a:lnTo>
                  <a:pt x="137013" y="5227"/>
                </a:lnTo>
                <a:lnTo>
                  <a:pt x="176593" y="550"/>
                </a:lnTo>
                <a:lnTo>
                  <a:pt x="217864" y="0"/>
                </a:lnTo>
                <a:lnTo>
                  <a:pt x="260608" y="3495"/>
                </a:lnTo>
                <a:lnTo>
                  <a:pt x="304604" y="10957"/>
                </a:lnTo>
                <a:lnTo>
                  <a:pt x="349634" y="22305"/>
                </a:lnTo>
                <a:lnTo>
                  <a:pt x="395477" y="37459"/>
                </a:lnTo>
                <a:lnTo>
                  <a:pt x="441915" y="56340"/>
                </a:lnTo>
                <a:lnTo>
                  <a:pt x="488728" y="78866"/>
                </a:lnTo>
                <a:lnTo>
                  <a:pt x="535696" y="104959"/>
                </a:lnTo>
                <a:lnTo>
                  <a:pt x="582600" y="134538"/>
                </a:lnTo>
                <a:lnTo>
                  <a:pt x="629221" y="167523"/>
                </a:lnTo>
                <a:lnTo>
                  <a:pt x="675339" y="203835"/>
                </a:lnTo>
                <a:lnTo>
                  <a:pt x="720734" y="243392"/>
                </a:lnTo>
                <a:lnTo>
                  <a:pt x="765188" y="286115"/>
                </a:lnTo>
                <a:lnTo>
                  <a:pt x="808480" y="331925"/>
                </a:lnTo>
                <a:lnTo>
                  <a:pt x="850391" y="38074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3788485" y="4052944"/>
            <a:ext cx="666973" cy="2689"/>
          </a:xfrm>
          <a:custGeom>
            <a:avLst/>
            <a:gdLst/>
            <a:ahLst/>
            <a:cxnLst/>
            <a:rect l="l" t="t" r="r" b="b"/>
            <a:pathLst>
              <a:path w="755903" h="3047">
                <a:moveTo>
                  <a:pt x="0" y="0"/>
                </a:moveTo>
                <a:lnTo>
                  <a:pt x="755903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358640" y="3845859"/>
            <a:ext cx="742277" cy="412992"/>
          </a:xfrm>
          <a:custGeom>
            <a:avLst/>
            <a:gdLst/>
            <a:ahLst/>
            <a:cxnLst/>
            <a:rect l="l" t="t" r="r" b="b"/>
            <a:pathLst>
              <a:path w="841247" h="468058">
                <a:moveTo>
                  <a:pt x="0" y="420624"/>
                </a:moveTo>
                <a:lnTo>
                  <a:pt x="36676" y="439638"/>
                </a:lnTo>
                <a:lnTo>
                  <a:pt x="75236" y="453780"/>
                </a:lnTo>
                <a:lnTo>
                  <a:pt x="115461" y="463157"/>
                </a:lnTo>
                <a:lnTo>
                  <a:pt x="157130" y="467880"/>
                </a:lnTo>
                <a:lnTo>
                  <a:pt x="200025" y="468058"/>
                </a:lnTo>
                <a:lnTo>
                  <a:pt x="243925" y="463801"/>
                </a:lnTo>
                <a:lnTo>
                  <a:pt x="288612" y="455220"/>
                </a:lnTo>
                <a:lnTo>
                  <a:pt x="333865" y="442423"/>
                </a:lnTo>
                <a:lnTo>
                  <a:pt x="379466" y="425520"/>
                </a:lnTo>
                <a:lnTo>
                  <a:pt x="425195" y="404622"/>
                </a:lnTo>
                <a:lnTo>
                  <a:pt x="470833" y="379837"/>
                </a:lnTo>
                <a:lnTo>
                  <a:pt x="516160" y="351275"/>
                </a:lnTo>
                <a:lnTo>
                  <a:pt x="560956" y="319047"/>
                </a:lnTo>
                <a:lnTo>
                  <a:pt x="605003" y="283262"/>
                </a:lnTo>
                <a:lnTo>
                  <a:pt x="648081" y="244030"/>
                </a:lnTo>
                <a:lnTo>
                  <a:pt x="689969" y="201460"/>
                </a:lnTo>
                <a:lnTo>
                  <a:pt x="730450" y="155662"/>
                </a:lnTo>
                <a:lnTo>
                  <a:pt x="769303" y="106747"/>
                </a:lnTo>
                <a:lnTo>
                  <a:pt x="806308" y="54822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350572" y="3574227"/>
            <a:ext cx="130772" cy="640080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5" y="725424"/>
                </a:moveTo>
                <a:lnTo>
                  <a:pt x="33436" y="701726"/>
                </a:lnTo>
                <a:lnTo>
                  <a:pt x="57854" y="675567"/>
                </a:lnTo>
                <a:lnTo>
                  <a:pt x="79349" y="647136"/>
                </a:lnTo>
                <a:lnTo>
                  <a:pt x="97926" y="616622"/>
                </a:lnTo>
                <a:lnTo>
                  <a:pt x="113585" y="584215"/>
                </a:lnTo>
                <a:lnTo>
                  <a:pt x="126330" y="550106"/>
                </a:lnTo>
                <a:lnTo>
                  <a:pt x="136162" y="514482"/>
                </a:lnTo>
                <a:lnTo>
                  <a:pt x="143085" y="477536"/>
                </a:lnTo>
                <a:lnTo>
                  <a:pt x="147099" y="439455"/>
                </a:lnTo>
                <a:lnTo>
                  <a:pt x="148208" y="400431"/>
                </a:lnTo>
                <a:lnTo>
                  <a:pt x="146414" y="360651"/>
                </a:lnTo>
                <a:lnTo>
                  <a:pt x="141719" y="320308"/>
                </a:lnTo>
                <a:lnTo>
                  <a:pt x="134126" y="279589"/>
                </a:lnTo>
                <a:lnTo>
                  <a:pt x="123636" y="238685"/>
                </a:lnTo>
                <a:lnTo>
                  <a:pt x="110251" y="197786"/>
                </a:lnTo>
                <a:lnTo>
                  <a:pt x="93975" y="157081"/>
                </a:lnTo>
                <a:lnTo>
                  <a:pt x="74810" y="116760"/>
                </a:lnTo>
                <a:lnTo>
                  <a:pt x="52757" y="77013"/>
                </a:lnTo>
                <a:lnTo>
                  <a:pt x="27820" y="3803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7284720" y="3794760"/>
            <a:ext cx="1296296" cy="0"/>
          </a:xfrm>
          <a:custGeom>
            <a:avLst/>
            <a:gdLst/>
            <a:ahLst/>
            <a:cxnLst/>
            <a:rect l="l" t="t" r="r" b="b"/>
            <a:pathLst>
              <a:path w="1469136">
                <a:moveTo>
                  <a:pt x="0" y="0"/>
                </a:moveTo>
                <a:lnTo>
                  <a:pt x="14691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7104530" y="3724835"/>
            <a:ext cx="172122" cy="137160"/>
          </a:xfrm>
          <a:custGeom>
            <a:avLst/>
            <a:gdLst/>
            <a:ahLst/>
            <a:cxnLst/>
            <a:rect l="l" t="t" r="r" b="b"/>
            <a:pathLst>
              <a:path w="195072" h="155448">
                <a:moveTo>
                  <a:pt x="97536" y="0"/>
                </a:moveTo>
                <a:lnTo>
                  <a:pt x="81307" y="1089"/>
                </a:lnTo>
                <a:lnTo>
                  <a:pt x="66015" y="4230"/>
                </a:lnTo>
                <a:lnTo>
                  <a:pt x="51847" y="9235"/>
                </a:lnTo>
                <a:lnTo>
                  <a:pt x="38993" y="15916"/>
                </a:lnTo>
                <a:lnTo>
                  <a:pt x="27640" y="24082"/>
                </a:lnTo>
                <a:lnTo>
                  <a:pt x="17979" y="33546"/>
                </a:lnTo>
                <a:lnTo>
                  <a:pt x="10196" y="44119"/>
                </a:lnTo>
                <a:lnTo>
                  <a:pt x="4482" y="55612"/>
                </a:lnTo>
                <a:lnTo>
                  <a:pt x="1025" y="67835"/>
                </a:lnTo>
                <a:lnTo>
                  <a:pt x="0" y="79248"/>
                </a:lnTo>
                <a:lnTo>
                  <a:pt x="1314" y="92068"/>
                </a:lnTo>
                <a:lnTo>
                  <a:pt x="5127" y="104152"/>
                </a:lnTo>
                <a:lnTo>
                  <a:pt x="11241" y="115343"/>
                </a:lnTo>
                <a:lnTo>
                  <a:pt x="19457" y="125482"/>
                </a:lnTo>
                <a:lnTo>
                  <a:pt x="29578" y="134411"/>
                </a:lnTo>
                <a:lnTo>
                  <a:pt x="41408" y="141973"/>
                </a:lnTo>
                <a:lnTo>
                  <a:pt x="54747" y="148008"/>
                </a:lnTo>
                <a:lnTo>
                  <a:pt x="69399" y="152360"/>
                </a:lnTo>
                <a:lnTo>
                  <a:pt x="85167" y="154869"/>
                </a:lnTo>
                <a:lnTo>
                  <a:pt x="97536" y="155448"/>
                </a:lnTo>
                <a:lnTo>
                  <a:pt x="114006" y="154415"/>
                </a:lnTo>
                <a:lnTo>
                  <a:pt x="129508" y="151422"/>
                </a:lnTo>
                <a:lnTo>
                  <a:pt x="143846" y="146628"/>
                </a:lnTo>
                <a:lnTo>
                  <a:pt x="156820" y="140190"/>
                </a:lnTo>
                <a:lnTo>
                  <a:pt x="168234" y="132266"/>
                </a:lnTo>
                <a:lnTo>
                  <a:pt x="177890" y="123014"/>
                </a:lnTo>
                <a:lnTo>
                  <a:pt x="185591" y="112593"/>
                </a:lnTo>
                <a:lnTo>
                  <a:pt x="191138" y="101160"/>
                </a:lnTo>
                <a:lnTo>
                  <a:pt x="194335" y="88873"/>
                </a:lnTo>
                <a:lnTo>
                  <a:pt x="195072" y="79248"/>
                </a:lnTo>
                <a:lnTo>
                  <a:pt x="193796" y="66529"/>
                </a:lnTo>
                <a:lnTo>
                  <a:pt x="190094" y="54373"/>
                </a:lnTo>
                <a:lnTo>
                  <a:pt x="184155" y="42967"/>
                </a:lnTo>
                <a:lnTo>
                  <a:pt x="176167" y="32502"/>
                </a:lnTo>
                <a:lnTo>
                  <a:pt x="166320" y="23164"/>
                </a:lnTo>
                <a:lnTo>
                  <a:pt x="154801" y="15144"/>
                </a:lnTo>
                <a:lnTo>
                  <a:pt x="141801" y="8631"/>
                </a:lnTo>
                <a:lnTo>
                  <a:pt x="127507" y="3811"/>
                </a:lnTo>
                <a:lnTo>
                  <a:pt x="112108" y="875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6346116" y="3464191"/>
            <a:ext cx="750345" cy="335947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1053" y="44815"/>
                </a:lnTo>
                <a:lnTo>
                  <a:pt x="64629" y="27279"/>
                </a:lnTo>
                <a:lnTo>
                  <a:pt x="100510" y="14110"/>
                </a:lnTo>
                <a:lnTo>
                  <a:pt x="138476" y="5227"/>
                </a:lnTo>
                <a:lnTo>
                  <a:pt x="178307" y="550"/>
                </a:lnTo>
                <a:lnTo>
                  <a:pt x="219785" y="0"/>
                </a:lnTo>
                <a:lnTo>
                  <a:pt x="262688" y="3495"/>
                </a:lnTo>
                <a:lnTo>
                  <a:pt x="306799" y="10957"/>
                </a:lnTo>
                <a:lnTo>
                  <a:pt x="351897" y="22305"/>
                </a:lnTo>
                <a:lnTo>
                  <a:pt x="397763" y="37459"/>
                </a:lnTo>
                <a:lnTo>
                  <a:pt x="444178" y="56340"/>
                </a:lnTo>
                <a:lnTo>
                  <a:pt x="490923" y="78866"/>
                </a:lnTo>
                <a:lnTo>
                  <a:pt x="537776" y="104959"/>
                </a:lnTo>
                <a:lnTo>
                  <a:pt x="584521" y="134538"/>
                </a:lnTo>
                <a:lnTo>
                  <a:pt x="630936" y="167523"/>
                </a:lnTo>
                <a:lnTo>
                  <a:pt x="676802" y="203834"/>
                </a:lnTo>
                <a:lnTo>
                  <a:pt x="721900" y="243392"/>
                </a:lnTo>
                <a:lnTo>
                  <a:pt x="766011" y="286115"/>
                </a:lnTo>
                <a:lnTo>
                  <a:pt x="808914" y="331925"/>
                </a:lnTo>
                <a:lnTo>
                  <a:pt x="850391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354184" y="3797449"/>
            <a:ext cx="742277" cy="410723"/>
          </a:xfrm>
          <a:custGeom>
            <a:avLst/>
            <a:gdLst/>
            <a:ahLst/>
            <a:cxnLst/>
            <a:rect l="l" t="t" r="r" b="b"/>
            <a:pathLst>
              <a:path w="841247" h="465486">
                <a:moveTo>
                  <a:pt x="0" y="417575"/>
                </a:moveTo>
                <a:lnTo>
                  <a:pt x="37089" y="436613"/>
                </a:lnTo>
                <a:lnTo>
                  <a:pt x="75977" y="450817"/>
                </a:lnTo>
                <a:lnTo>
                  <a:pt x="116452" y="460294"/>
                </a:lnTo>
                <a:lnTo>
                  <a:pt x="158300" y="465149"/>
                </a:lnTo>
                <a:lnTo>
                  <a:pt x="201310" y="465486"/>
                </a:lnTo>
                <a:lnTo>
                  <a:pt x="245269" y="461412"/>
                </a:lnTo>
                <a:lnTo>
                  <a:pt x="289964" y="453031"/>
                </a:lnTo>
                <a:lnTo>
                  <a:pt x="335182" y="440448"/>
                </a:lnTo>
                <a:lnTo>
                  <a:pt x="380711" y="423768"/>
                </a:lnTo>
                <a:lnTo>
                  <a:pt x="426338" y="403098"/>
                </a:lnTo>
                <a:lnTo>
                  <a:pt x="471852" y="378541"/>
                </a:lnTo>
                <a:lnTo>
                  <a:pt x="517038" y="350203"/>
                </a:lnTo>
                <a:lnTo>
                  <a:pt x="561685" y="318189"/>
                </a:lnTo>
                <a:lnTo>
                  <a:pt x="605579" y="282604"/>
                </a:lnTo>
                <a:lnTo>
                  <a:pt x="648509" y="243554"/>
                </a:lnTo>
                <a:lnTo>
                  <a:pt x="690262" y="201143"/>
                </a:lnTo>
                <a:lnTo>
                  <a:pt x="730625" y="155477"/>
                </a:lnTo>
                <a:lnTo>
                  <a:pt x="769385" y="106661"/>
                </a:lnTo>
                <a:lnTo>
                  <a:pt x="806330" y="54800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348805" y="3523129"/>
            <a:ext cx="130772" cy="640080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6" y="725424"/>
                </a:moveTo>
                <a:lnTo>
                  <a:pt x="33436" y="701748"/>
                </a:lnTo>
                <a:lnTo>
                  <a:pt x="57854" y="675650"/>
                </a:lnTo>
                <a:lnTo>
                  <a:pt x="79349" y="647311"/>
                </a:lnTo>
                <a:lnTo>
                  <a:pt x="97926" y="616915"/>
                </a:lnTo>
                <a:lnTo>
                  <a:pt x="113585" y="584644"/>
                </a:lnTo>
                <a:lnTo>
                  <a:pt x="126330" y="550682"/>
                </a:lnTo>
                <a:lnTo>
                  <a:pt x="136162" y="515211"/>
                </a:lnTo>
                <a:lnTo>
                  <a:pt x="143085" y="478414"/>
                </a:lnTo>
                <a:lnTo>
                  <a:pt x="147099" y="440474"/>
                </a:lnTo>
                <a:lnTo>
                  <a:pt x="148208" y="401574"/>
                </a:lnTo>
                <a:lnTo>
                  <a:pt x="146414" y="361896"/>
                </a:lnTo>
                <a:lnTo>
                  <a:pt x="141719" y="321624"/>
                </a:lnTo>
                <a:lnTo>
                  <a:pt x="134126" y="280941"/>
                </a:lnTo>
                <a:lnTo>
                  <a:pt x="123636" y="240030"/>
                </a:lnTo>
                <a:lnTo>
                  <a:pt x="110251" y="199072"/>
                </a:lnTo>
                <a:lnTo>
                  <a:pt x="93975" y="158252"/>
                </a:lnTo>
                <a:lnTo>
                  <a:pt x="74810" y="117751"/>
                </a:lnTo>
                <a:lnTo>
                  <a:pt x="52757" y="77754"/>
                </a:lnTo>
                <a:lnTo>
                  <a:pt x="27820" y="38442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7322372" y="3461273"/>
            <a:ext cx="728831" cy="0"/>
          </a:xfrm>
          <a:custGeom>
            <a:avLst/>
            <a:gdLst/>
            <a:ahLst/>
            <a:cxnLst/>
            <a:rect l="l" t="t" r="r" b="b"/>
            <a:pathLst>
              <a:path w="826008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7322372" y="3496235"/>
            <a:ext cx="728831" cy="0"/>
          </a:xfrm>
          <a:custGeom>
            <a:avLst/>
            <a:gdLst/>
            <a:ahLst/>
            <a:cxnLst/>
            <a:rect l="l" t="t" r="r" b="b"/>
            <a:pathLst>
              <a:path w="826008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541981" y="3550024"/>
            <a:ext cx="728831" cy="0"/>
          </a:xfrm>
          <a:custGeom>
            <a:avLst/>
            <a:gdLst/>
            <a:ahLst/>
            <a:cxnLst/>
            <a:rect l="l" t="t" r="r" b="b"/>
            <a:pathLst>
              <a:path w="826008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2529392" y="645753"/>
            <a:ext cx="575301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OT, OR </a:t>
            </a:r>
            <a:r>
              <a:rPr sz="2118" b="1" spc="2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11089" y="645753"/>
            <a:ext cx="92013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60451" y="645753"/>
            <a:ext cx="42582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29392" y="968483"/>
            <a:ext cx="73026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88882" y="968483"/>
            <a:ext cx="9201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509259" y="1935101"/>
            <a:ext cx="395151" cy="2072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90"/>
              </a:lnSpc>
              <a:spcBef>
                <a:spcPts val="99"/>
              </a:spcBef>
            </a:pPr>
            <a:r>
              <a:rPr sz="1853" smtClean="0">
                <a:latin typeface="Arial"/>
                <a:cs typeface="Arial"/>
              </a:rPr>
              <a:t>A</a:t>
            </a:r>
            <a:r>
              <a:rPr lang="en-SG" sz="1853" dirty="0" smtClean="0">
                <a:latin typeface="Arial"/>
                <a:cs typeface="Arial"/>
              </a:rPr>
              <a:t> +</a:t>
            </a:r>
            <a:endParaRPr sz="185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79908" y="1935101"/>
            <a:ext cx="675659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90"/>
              </a:lnSpc>
              <a:spcBef>
                <a:spcPts val="99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r>
              <a:rPr sz="1853" spc="193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=</a:t>
            </a:r>
            <a:r>
              <a:rPr sz="1853" spc="70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6730" y="1935101"/>
            <a:ext cx="672970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90"/>
              </a:lnSpc>
              <a:spcBef>
                <a:spcPts val="99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r>
              <a:rPr sz="1853" spc="171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=</a:t>
            </a:r>
            <a:r>
              <a:rPr sz="1853" spc="70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51137" y="2063242"/>
            <a:ext cx="20857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15161" y="2697943"/>
            <a:ext cx="152820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a)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3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6892" y="2697943"/>
            <a:ext cx="189950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11165" y="3520323"/>
            <a:ext cx="448171" cy="267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mtClean="0">
                <a:latin typeface="Arial"/>
                <a:cs typeface="Arial"/>
              </a:rPr>
              <a:t>A</a:t>
            </a:r>
            <a:r>
              <a:rPr lang="en-SG" sz="1765" dirty="0" smtClean="0">
                <a:latin typeface="Arial"/>
                <a:cs typeface="Arial"/>
              </a:rPr>
              <a:t>  +</a:t>
            </a:r>
            <a:endParaRPr sz="176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46358" y="3520323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00869" y="3520323"/>
            <a:ext cx="555748" cy="2548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smtClean="0">
                <a:latin typeface="Arial"/>
                <a:cs typeface="Arial"/>
              </a:rPr>
              <a:t>A</a:t>
            </a:r>
            <a:r>
              <a:rPr lang="en-SG" sz="1765" dirty="0" smtClean="0">
                <a:latin typeface="Arial"/>
                <a:cs typeface="Arial"/>
              </a:rPr>
              <a:t>  +</a:t>
            </a:r>
            <a:endParaRPr sz="176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7312" y="3520323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0775" y="3568966"/>
            <a:ext cx="465076" cy="2584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66"/>
              </a:lnSpc>
              <a:spcBef>
                <a:spcPts val="108"/>
              </a:spcBef>
            </a:pPr>
            <a:r>
              <a:rPr sz="2030" smtClean="0">
                <a:latin typeface="Arial"/>
                <a:cs typeface="Arial"/>
              </a:rPr>
              <a:t>A</a:t>
            </a:r>
            <a:r>
              <a:rPr lang="en-SG" sz="2030" dirty="0" smtClean="0">
                <a:latin typeface="Arial"/>
                <a:cs typeface="Arial"/>
              </a:rPr>
              <a:t> +</a:t>
            </a:r>
            <a:endParaRPr sz="203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39074" y="3568966"/>
            <a:ext cx="233347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66"/>
              </a:lnSpc>
              <a:spcBef>
                <a:spcPts val="108"/>
              </a:spcBef>
            </a:pPr>
            <a:r>
              <a:rPr sz="2030" dirty="0">
                <a:latin typeface="Arial"/>
                <a:cs typeface="Arial"/>
              </a:rPr>
              <a:t>B</a:t>
            </a:r>
            <a:endParaRPr sz="203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8679" y="3612344"/>
            <a:ext cx="209024" cy="554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44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  <a:p>
            <a:pPr marL="11206">
              <a:lnSpc>
                <a:spcPct val="101277"/>
              </a:lnSpc>
              <a:spcBef>
                <a:spcPts val="1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03421" y="4408410"/>
            <a:ext cx="1383073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(b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07333" y="4408410"/>
            <a:ext cx="190263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3293" y="5608278"/>
            <a:ext cx="1525121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i="1" spc="8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4391" y="2011680"/>
            <a:ext cx="734209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4038600" y="2011680"/>
            <a:ext cx="632012" cy="3738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3304391" y="2194561"/>
            <a:ext cx="734209" cy="196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5520466" y="1794286"/>
            <a:ext cx="67773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6477897" y="1805043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6824831" y="1805043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7282031" y="1805043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7322372" y="3338008"/>
            <a:ext cx="72883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7322372" y="3372970"/>
            <a:ext cx="72883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541981" y="3426759"/>
            <a:ext cx="72883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55453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72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7478358" y="2974489"/>
            <a:ext cx="1298985" cy="0"/>
          </a:xfrm>
          <a:custGeom>
            <a:avLst/>
            <a:gdLst/>
            <a:ahLst/>
            <a:cxnLst/>
            <a:rect l="l" t="t" r="r" b="b"/>
            <a:pathLst>
              <a:path w="1472183">
                <a:moveTo>
                  <a:pt x="0" y="0"/>
                </a:moveTo>
                <a:lnTo>
                  <a:pt x="14721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290100" y="2893808"/>
            <a:ext cx="172121" cy="158674"/>
          </a:xfrm>
          <a:custGeom>
            <a:avLst/>
            <a:gdLst/>
            <a:ahLst/>
            <a:cxnLst/>
            <a:rect l="l" t="t" r="r" b="b"/>
            <a:pathLst>
              <a:path w="195071" h="179831">
                <a:moveTo>
                  <a:pt x="97536" y="0"/>
                </a:moveTo>
                <a:lnTo>
                  <a:pt x="82968" y="1049"/>
                </a:lnTo>
                <a:lnTo>
                  <a:pt x="68935" y="4102"/>
                </a:lnTo>
                <a:lnTo>
                  <a:pt x="55639" y="9018"/>
                </a:lnTo>
                <a:lnTo>
                  <a:pt x="43284" y="15657"/>
                </a:lnTo>
                <a:lnTo>
                  <a:pt x="32075" y="23876"/>
                </a:lnTo>
                <a:lnTo>
                  <a:pt x="22215" y="33535"/>
                </a:lnTo>
                <a:lnTo>
                  <a:pt x="13907" y="44494"/>
                </a:lnTo>
                <a:lnTo>
                  <a:pt x="7356" y="56609"/>
                </a:lnTo>
                <a:lnTo>
                  <a:pt x="2765" y="69742"/>
                </a:lnTo>
                <a:lnTo>
                  <a:pt x="339" y="83750"/>
                </a:lnTo>
                <a:lnTo>
                  <a:pt x="0" y="91439"/>
                </a:lnTo>
                <a:lnTo>
                  <a:pt x="1241" y="105273"/>
                </a:lnTo>
                <a:lnTo>
                  <a:pt x="4822" y="118431"/>
                </a:lnTo>
                <a:lnTo>
                  <a:pt x="10530" y="130750"/>
                </a:lnTo>
                <a:lnTo>
                  <a:pt x="18151" y="142065"/>
                </a:lnTo>
                <a:lnTo>
                  <a:pt x="27471" y="152213"/>
                </a:lnTo>
                <a:lnTo>
                  <a:pt x="38278" y="161028"/>
                </a:lnTo>
                <a:lnTo>
                  <a:pt x="50356" y="168348"/>
                </a:lnTo>
                <a:lnTo>
                  <a:pt x="63494" y="174006"/>
                </a:lnTo>
                <a:lnTo>
                  <a:pt x="77477" y="177841"/>
                </a:lnTo>
                <a:lnTo>
                  <a:pt x="92092" y="179686"/>
                </a:lnTo>
                <a:lnTo>
                  <a:pt x="97536" y="179831"/>
                </a:lnTo>
                <a:lnTo>
                  <a:pt x="113048" y="178752"/>
                </a:lnTo>
                <a:lnTo>
                  <a:pt x="127715" y="175624"/>
                </a:lnTo>
                <a:lnTo>
                  <a:pt x="141373" y="170612"/>
                </a:lnTo>
                <a:lnTo>
                  <a:pt x="153857" y="163878"/>
                </a:lnTo>
                <a:lnTo>
                  <a:pt x="165003" y="155589"/>
                </a:lnTo>
                <a:lnTo>
                  <a:pt x="174647" y="145908"/>
                </a:lnTo>
                <a:lnTo>
                  <a:pt x="182624" y="134999"/>
                </a:lnTo>
                <a:lnTo>
                  <a:pt x="188771" y="123027"/>
                </a:lnTo>
                <a:lnTo>
                  <a:pt x="192922" y="110156"/>
                </a:lnTo>
                <a:lnTo>
                  <a:pt x="194914" y="96550"/>
                </a:lnTo>
                <a:lnTo>
                  <a:pt x="195071" y="91439"/>
                </a:lnTo>
                <a:lnTo>
                  <a:pt x="193942" y="77027"/>
                </a:lnTo>
                <a:lnTo>
                  <a:pt x="190660" y="63415"/>
                </a:lnTo>
                <a:lnTo>
                  <a:pt x="185381" y="50746"/>
                </a:lnTo>
                <a:lnTo>
                  <a:pt x="178261" y="39160"/>
                </a:lnTo>
                <a:lnTo>
                  <a:pt x="169459" y="28798"/>
                </a:lnTo>
                <a:lnTo>
                  <a:pt x="159129" y="19802"/>
                </a:lnTo>
                <a:lnTo>
                  <a:pt x="147431" y="12313"/>
                </a:lnTo>
                <a:lnTo>
                  <a:pt x="134519" y="6471"/>
                </a:lnTo>
                <a:lnTo>
                  <a:pt x="120551" y="2418"/>
                </a:lnTo>
                <a:lnTo>
                  <a:pt x="105683" y="294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4493110" y="2382819"/>
            <a:ext cx="1328569" cy="0"/>
          </a:xfrm>
          <a:custGeom>
            <a:avLst/>
            <a:gdLst/>
            <a:ahLst/>
            <a:cxnLst/>
            <a:rect l="l" t="t" r="r" b="b"/>
            <a:pathLst>
              <a:path w="1505712">
                <a:moveTo>
                  <a:pt x="0" y="0"/>
                </a:moveTo>
                <a:lnTo>
                  <a:pt x="150571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802854" y="2380129"/>
            <a:ext cx="0" cy="505609"/>
          </a:xfrm>
          <a:custGeom>
            <a:avLst/>
            <a:gdLst/>
            <a:ahLst/>
            <a:cxnLst/>
            <a:rect l="l" t="t" r="r" b="b"/>
            <a:pathLst>
              <a:path h="57302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5800165" y="2880360"/>
            <a:ext cx="841786" cy="0"/>
          </a:xfrm>
          <a:custGeom>
            <a:avLst/>
            <a:gdLst/>
            <a:ahLst/>
            <a:cxnLst/>
            <a:rect l="l" t="t" r="r" b="b"/>
            <a:pathLst>
              <a:path w="95402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534375" y="2635852"/>
            <a:ext cx="750345" cy="335947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1053" y="44815"/>
                </a:lnTo>
                <a:lnTo>
                  <a:pt x="64629" y="27279"/>
                </a:lnTo>
                <a:lnTo>
                  <a:pt x="100510" y="14110"/>
                </a:lnTo>
                <a:lnTo>
                  <a:pt x="138476" y="5227"/>
                </a:lnTo>
                <a:lnTo>
                  <a:pt x="178308" y="550"/>
                </a:lnTo>
                <a:lnTo>
                  <a:pt x="219785" y="0"/>
                </a:lnTo>
                <a:lnTo>
                  <a:pt x="262688" y="3495"/>
                </a:lnTo>
                <a:lnTo>
                  <a:pt x="306799" y="10957"/>
                </a:lnTo>
                <a:lnTo>
                  <a:pt x="351897" y="22305"/>
                </a:lnTo>
                <a:lnTo>
                  <a:pt x="397763" y="37459"/>
                </a:lnTo>
                <a:lnTo>
                  <a:pt x="444178" y="56340"/>
                </a:lnTo>
                <a:lnTo>
                  <a:pt x="490923" y="78866"/>
                </a:lnTo>
                <a:lnTo>
                  <a:pt x="537776" y="104959"/>
                </a:lnTo>
                <a:lnTo>
                  <a:pt x="584521" y="134538"/>
                </a:lnTo>
                <a:lnTo>
                  <a:pt x="630936" y="167523"/>
                </a:lnTo>
                <a:lnTo>
                  <a:pt x="676802" y="203834"/>
                </a:lnTo>
                <a:lnTo>
                  <a:pt x="721900" y="243392"/>
                </a:lnTo>
                <a:lnTo>
                  <a:pt x="766011" y="286115"/>
                </a:lnTo>
                <a:lnTo>
                  <a:pt x="808914" y="331925"/>
                </a:lnTo>
                <a:lnTo>
                  <a:pt x="850391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816301" y="3154680"/>
            <a:ext cx="841786" cy="0"/>
          </a:xfrm>
          <a:custGeom>
            <a:avLst/>
            <a:gdLst/>
            <a:ahLst/>
            <a:cxnLst/>
            <a:rect l="l" t="t" r="r" b="b"/>
            <a:pathLst>
              <a:path w="95402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542442" y="2966421"/>
            <a:ext cx="742278" cy="412992"/>
          </a:xfrm>
          <a:custGeom>
            <a:avLst/>
            <a:gdLst/>
            <a:ahLst/>
            <a:cxnLst/>
            <a:rect l="l" t="t" r="r" b="b"/>
            <a:pathLst>
              <a:path w="841248" h="468058">
                <a:moveTo>
                  <a:pt x="0" y="420623"/>
                </a:moveTo>
                <a:lnTo>
                  <a:pt x="37089" y="439638"/>
                </a:lnTo>
                <a:lnTo>
                  <a:pt x="75977" y="453780"/>
                </a:lnTo>
                <a:lnTo>
                  <a:pt x="116452" y="463157"/>
                </a:lnTo>
                <a:lnTo>
                  <a:pt x="158300" y="467880"/>
                </a:lnTo>
                <a:lnTo>
                  <a:pt x="201310" y="468058"/>
                </a:lnTo>
                <a:lnTo>
                  <a:pt x="245269" y="463801"/>
                </a:lnTo>
                <a:lnTo>
                  <a:pt x="289964" y="455220"/>
                </a:lnTo>
                <a:lnTo>
                  <a:pt x="335182" y="442423"/>
                </a:lnTo>
                <a:lnTo>
                  <a:pt x="380711" y="425520"/>
                </a:lnTo>
                <a:lnTo>
                  <a:pt x="426338" y="404622"/>
                </a:lnTo>
                <a:lnTo>
                  <a:pt x="471852" y="379837"/>
                </a:lnTo>
                <a:lnTo>
                  <a:pt x="517038" y="351275"/>
                </a:lnTo>
                <a:lnTo>
                  <a:pt x="561685" y="319047"/>
                </a:lnTo>
                <a:lnTo>
                  <a:pt x="605579" y="283262"/>
                </a:lnTo>
                <a:lnTo>
                  <a:pt x="648509" y="244030"/>
                </a:lnTo>
                <a:lnTo>
                  <a:pt x="690262" y="201460"/>
                </a:lnTo>
                <a:lnTo>
                  <a:pt x="730625" y="155662"/>
                </a:lnTo>
                <a:lnTo>
                  <a:pt x="769385" y="106747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537063" y="2694791"/>
            <a:ext cx="130772" cy="640080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5" y="725424"/>
                </a:moveTo>
                <a:lnTo>
                  <a:pt x="33436" y="701726"/>
                </a:lnTo>
                <a:lnTo>
                  <a:pt x="57854" y="675567"/>
                </a:lnTo>
                <a:lnTo>
                  <a:pt x="79349" y="647136"/>
                </a:lnTo>
                <a:lnTo>
                  <a:pt x="97926" y="616622"/>
                </a:lnTo>
                <a:lnTo>
                  <a:pt x="113585" y="584215"/>
                </a:lnTo>
                <a:lnTo>
                  <a:pt x="126330" y="550106"/>
                </a:lnTo>
                <a:lnTo>
                  <a:pt x="136162" y="514482"/>
                </a:lnTo>
                <a:lnTo>
                  <a:pt x="143085" y="477536"/>
                </a:lnTo>
                <a:lnTo>
                  <a:pt x="147099" y="439455"/>
                </a:lnTo>
                <a:lnTo>
                  <a:pt x="148208" y="400431"/>
                </a:lnTo>
                <a:lnTo>
                  <a:pt x="146414" y="360651"/>
                </a:lnTo>
                <a:lnTo>
                  <a:pt x="141719" y="320308"/>
                </a:lnTo>
                <a:lnTo>
                  <a:pt x="134126" y="279589"/>
                </a:lnTo>
                <a:lnTo>
                  <a:pt x="123636" y="238685"/>
                </a:lnTo>
                <a:lnTo>
                  <a:pt x="110251" y="197786"/>
                </a:lnTo>
                <a:lnTo>
                  <a:pt x="93975" y="157081"/>
                </a:lnTo>
                <a:lnTo>
                  <a:pt x="74810" y="116760"/>
                </a:lnTo>
                <a:lnTo>
                  <a:pt x="52757" y="77013"/>
                </a:lnTo>
                <a:lnTo>
                  <a:pt x="27820" y="3803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3040829" y="2350546"/>
            <a:ext cx="664284" cy="2689"/>
          </a:xfrm>
          <a:custGeom>
            <a:avLst/>
            <a:gdLst/>
            <a:ahLst/>
            <a:cxnLst/>
            <a:rect l="l" t="t" r="r" b="b"/>
            <a:pathLst>
              <a:path w="752855" h="3048">
                <a:moveTo>
                  <a:pt x="0" y="3048"/>
                </a:moveTo>
                <a:lnTo>
                  <a:pt x="752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570642" y="2039311"/>
            <a:ext cx="750346" cy="335439"/>
          </a:xfrm>
          <a:custGeom>
            <a:avLst/>
            <a:gdLst/>
            <a:ahLst/>
            <a:cxnLst/>
            <a:rect l="l" t="t" r="r" b="b"/>
            <a:pathLst>
              <a:path w="850392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8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2" y="3801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578711" y="2372061"/>
            <a:ext cx="742277" cy="412992"/>
          </a:xfrm>
          <a:custGeom>
            <a:avLst/>
            <a:gdLst/>
            <a:ahLst/>
            <a:cxnLst/>
            <a:rect l="l" t="t" r="r" b="b"/>
            <a:pathLst>
              <a:path w="841247" h="468058">
                <a:moveTo>
                  <a:pt x="0" y="420624"/>
                </a:moveTo>
                <a:lnTo>
                  <a:pt x="37089" y="439638"/>
                </a:lnTo>
                <a:lnTo>
                  <a:pt x="75977" y="453780"/>
                </a:lnTo>
                <a:lnTo>
                  <a:pt x="116452" y="463157"/>
                </a:lnTo>
                <a:lnTo>
                  <a:pt x="158300" y="467880"/>
                </a:lnTo>
                <a:lnTo>
                  <a:pt x="201310" y="468058"/>
                </a:lnTo>
                <a:lnTo>
                  <a:pt x="245269" y="463801"/>
                </a:lnTo>
                <a:lnTo>
                  <a:pt x="289964" y="455220"/>
                </a:lnTo>
                <a:lnTo>
                  <a:pt x="335182" y="442423"/>
                </a:lnTo>
                <a:lnTo>
                  <a:pt x="380711" y="425520"/>
                </a:lnTo>
                <a:lnTo>
                  <a:pt x="426338" y="404622"/>
                </a:lnTo>
                <a:lnTo>
                  <a:pt x="471852" y="379837"/>
                </a:lnTo>
                <a:lnTo>
                  <a:pt x="517038" y="351275"/>
                </a:lnTo>
                <a:lnTo>
                  <a:pt x="561685" y="319047"/>
                </a:lnTo>
                <a:lnTo>
                  <a:pt x="605579" y="283262"/>
                </a:lnTo>
                <a:lnTo>
                  <a:pt x="648509" y="244030"/>
                </a:lnTo>
                <a:lnTo>
                  <a:pt x="690262" y="201460"/>
                </a:lnTo>
                <a:lnTo>
                  <a:pt x="730625" y="155662"/>
                </a:lnTo>
                <a:lnTo>
                  <a:pt x="769385" y="106747"/>
                </a:lnTo>
                <a:lnTo>
                  <a:pt x="806330" y="54822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3573332" y="2100430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6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4320988" y="2291379"/>
            <a:ext cx="172122" cy="158674"/>
          </a:xfrm>
          <a:custGeom>
            <a:avLst/>
            <a:gdLst/>
            <a:ahLst/>
            <a:cxnLst/>
            <a:rect l="l" t="t" r="r" b="b"/>
            <a:pathLst>
              <a:path w="195072" h="179831">
                <a:moveTo>
                  <a:pt x="97536" y="0"/>
                </a:moveTo>
                <a:lnTo>
                  <a:pt x="82257" y="1049"/>
                </a:lnTo>
                <a:lnTo>
                  <a:pt x="67795" y="4102"/>
                </a:lnTo>
                <a:lnTo>
                  <a:pt x="54307" y="9018"/>
                </a:lnTo>
                <a:lnTo>
                  <a:pt x="41949" y="15657"/>
                </a:lnTo>
                <a:lnTo>
                  <a:pt x="30878" y="23876"/>
                </a:lnTo>
                <a:lnTo>
                  <a:pt x="21251" y="33535"/>
                </a:lnTo>
                <a:lnTo>
                  <a:pt x="13225" y="44494"/>
                </a:lnTo>
                <a:lnTo>
                  <a:pt x="6956" y="56609"/>
                </a:lnTo>
                <a:lnTo>
                  <a:pt x="2601" y="69742"/>
                </a:lnTo>
                <a:lnTo>
                  <a:pt x="317" y="83750"/>
                </a:lnTo>
                <a:lnTo>
                  <a:pt x="0" y="91439"/>
                </a:lnTo>
                <a:lnTo>
                  <a:pt x="1164" y="105273"/>
                </a:lnTo>
                <a:lnTo>
                  <a:pt x="4547" y="118431"/>
                </a:lnTo>
                <a:lnTo>
                  <a:pt x="9986" y="130750"/>
                </a:lnTo>
                <a:lnTo>
                  <a:pt x="17314" y="142065"/>
                </a:lnTo>
                <a:lnTo>
                  <a:pt x="26370" y="152213"/>
                </a:lnTo>
                <a:lnTo>
                  <a:pt x="36987" y="161028"/>
                </a:lnTo>
                <a:lnTo>
                  <a:pt x="49002" y="168348"/>
                </a:lnTo>
                <a:lnTo>
                  <a:pt x="62251" y="174006"/>
                </a:lnTo>
                <a:lnTo>
                  <a:pt x="76570" y="177841"/>
                </a:lnTo>
                <a:lnTo>
                  <a:pt x="91793" y="179686"/>
                </a:lnTo>
                <a:lnTo>
                  <a:pt x="97536" y="179831"/>
                </a:lnTo>
                <a:lnTo>
                  <a:pt x="112328" y="178752"/>
                </a:lnTo>
                <a:lnTo>
                  <a:pt x="126566" y="175624"/>
                </a:lnTo>
                <a:lnTo>
                  <a:pt x="140037" y="170612"/>
                </a:lnTo>
                <a:lnTo>
                  <a:pt x="152526" y="163878"/>
                </a:lnTo>
                <a:lnTo>
                  <a:pt x="163821" y="155589"/>
                </a:lnTo>
                <a:lnTo>
                  <a:pt x="173708" y="145908"/>
                </a:lnTo>
                <a:lnTo>
                  <a:pt x="181973" y="134999"/>
                </a:lnTo>
                <a:lnTo>
                  <a:pt x="188403" y="123027"/>
                </a:lnTo>
                <a:lnTo>
                  <a:pt x="192784" y="110156"/>
                </a:lnTo>
                <a:lnTo>
                  <a:pt x="194904" y="96550"/>
                </a:lnTo>
                <a:lnTo>
                  <a:pt x="195072" y="91439"/>
                </a:lnTo>
                <a:lnTo>
                  <a:pt x="193868" y="77027"/>
                </a:lnTo>
                <a:lnTo>
                  <a:pt x="190393" y="63415"/>
                </a:lnTo>
                <a:lnTo>
                  <a:pt x="184850" y="50746"/>
                </a:lnTo>
                <a:lnTo>
                  <a:pt x="177443" y="39160"/>
                </a:lnTo>
                <a:lnTo>
                  <a:pt x="168376" y="28798"/>
                </a:lnTo>
                <a:lnTo>
                  <a:pt x="157852" y="19802"/>
                </a:lnTo>
                <a:lnTo>
                  <a:pt x="146076" y="12313"/>
                </a:lnTo>
                <a:lnTo>
                  <a:pt x="133251" y="6471"/>
                </a:lnTo>
                <a:lnTo>
                  <a:pt x="119581" y="2418"/>
                </a:lnTo>
                <a:lnTo>
                  <a:pt x="105270" y="294"/>
                </a:lnTo>
                <a:lnTo>
                  <a:pt x="9753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7408433" y="2581834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871012" y="2581834"/>
            <a:ext cx="166743" cy="0"/>
          </a:xfrm>
          <a:custGeom>
            <a:avLst/>
            <a:gdLst/>
            <a:ahLst/>
            <a:cxnLst/>
            <a:rect l="l" t="t" r="r" b="b"/>
            <a:pathLst>
              <a:path w="188975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7408434" y="2530736"/>
            <a:ext cx="629321" cy="0"/>
          </a:xfrm>
          <a:custGeom>
            <a:avLst/>
            <a:gdLst/>
            <a:ahLst/>
            <a:cxnLst/>
            <a:rect l="l" t="t" r="r" b="b"/>
            <a:pathLst>
              <a:path w="713231">
                <a:moveTo>
                  <a:pt x="0" y="0"/>
                </a:moveTo>
                <a:lnTo>
                  <a:pt x="7132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8298627" y="2530736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8298627" y="2571078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8645562" y="2530736"/>
            <a:ext cx="169433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8645562" y="2571078"/>
            <a:ext cx="169433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503868" y="3579607"/>
            <a:ext cx="1331259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5813612" y="3173506"/>
            <a:ext cx="0" cy="427616"/>
          </a:xfrm>
          <a:custGeom>
            <a:avLst/>
            <a:gdLst/>
            <a:ahLst/>
            <a:cxnLst/>
            <a:rect l="l" t="t" r="r" b="b"/>
            <a:pathLst>
              <a:path h="484632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3051586" y="3652221"/>
            <a:ext cx="666974" cy="2689"/>
          </a:xfrm>
          <a:custGeom>
            <a:avLst/>
            <a:gdLst/>
            <a:ahLst/>
            <a:cxnLst/>
            <a:rect l="l" t="t" r="r" b="b"/>
            <a:pathLst>
              <a:path w="755904" h="3048">
                <a:moveTo>
                  <a:pt x="0" y="0"/>
                </a:moveTo>
                <a:lnTo>
                  <a:pt x="755904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3576021" y="3241478"/>
            <a:ext cx="750346" cy="335439"/>
          </a:xfrm>
          <a:custGeom>
            <a:avLst/>
            <a:gdLst/>
            <a:ahLst/>
            <a:cxnLst/>
            <a:rect l="l" t="t" r="r" b="b"/>
            <a:pathLst>
              <a:path w="850392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7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2" y="380164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584089" y="3574227"/>
            <a:ext cx="742278" cy="411858"/>
          </a:xfrm>
          <a:custGeom>
            <a:avLst/>
            <a:gdLst/>
            <a:ahLst/>
            <a:cxnLst/>
            <a:rect l="l" t="t" r="r" b="b"/>
            <a:pathLst>
              <a:path w="841248" h="466772">
                <a:moveTo>
                  <a:pt x="0" y="417575"/>
                </a:moveTo>
                <a:lnTo>
                  <a:pt x="37089" y="437025"/>
                </a:lnTo>
                <a:lnTo>
                  <a:pt x="75977" y="451558"/>
                </a:lnTo>
                <a:lnTo>
                  <a:pt x="116452" y="461285"/>
                </a:lnTo>
                <a:lnTo>
                  <a:pt x="158300" y="466319"/>
                </a:lnTo>
                <a:lnTo>
                  <a:pt x="201310" y="466772"/>
                </a:lnTo>
                <a:lnTo>
                  <a:pt x="245269" y="462756"/>
                </a:lnTo>
                <a:lnTo>
                  <a:pt x="289964" y="454383"/>
                </a:lnTo>
                <a:lnTo>
                  <a:pt x="335182" y="441764"/>
                </a:lnTo>
                <a:lnTo>
                  <a:pt x="380711" y="425013"/>
                </a:lnTo>
                <a:lnTo>
                  <a:pt x="426338" y="404241"/>
                </a:lnTo>
                <a:lnTo>
                  <a:pt x="471852" y="379559"/>
                </a:lnTo>
                <a:lnTo>
                  <a:pt x="517038" y="351080"/>
                </a:lnTo>
                <a:lnTo>
                  <a:pt x="561685" y="318917"/>
                </a:lnTo>
                <a:lnTo>
                  <a:pt x="605579" y="283180"/>
                </a:lnTo>
                <a:lnTo>
                  <a:pt x="648509" y="243982"/>
                </a:lnTo>
                <a:lnTo>
                  <a:pt x="690262" y="201436"/>
                </a:lnTo>
                <a:lnTo>
                  <a:pt x="730625" y="155652"/>
                </a:lnTo>
                <a:lnTo>
                  <a:pt x="769385" y="106744"/>
                </a:lnTo>
                <a:lnTo>
                  <a:pt x="806330" y="54822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578710" y="3302597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320988" y="3496235"/>
            <a:ext cx="172122" cy="158675"/>
          </a:xfrm>
          <a:custGeom>
            <a:avLst/>
            <a:gdLst/>
            <a:ahLst/>
            <a:cxnLst/>
            <a:rect l="l" t="t" r="r" b="b"/>
            <a:pathLst>
              <a:path w="195072" h="179832">
                <a:moveTo>
                  <a:pt x="97536" y="0"/>
                </a:moveTo>
                <a:lnTo>
                  <a:pt x="82257" y="1049"/>
                </a:lnTo>
                <a:lnTo>
                  <a:pt x="67795" y="4102"/>
                </a:lnTo>
                <a:lnTo>
                  <a:pt x="54307" y="9018"/>
                </a:lnTo>
                <a:lnTo>
                  <a:pt x="41949" y="15657"/>
                </a:lnTo>
                <a:lnTo>
                  <a:pt x="30878" y="23876"/>
                </a:lnTo>
                <a:lnTo>
                  <a:pt x="21251" y="33535"/>
                </a:lnTo>
                <a:lnTo>
                  <a:pt x="13225" y="44494"/>
                </a:lnTo>
                <a:lnTo>
                  <a:pt x="6956" y="56609"/>
                </a:lnTo>
                <a:lnTo>
                  <a:pt x="2601" y="69742"/>
                </a:lnTo>
                <a:lnTo>
                  <a:pt x="317" y="83750"/>
                </a:lnTo>
                <a:lnTo>
                  <a:pt x="0" y="91439"/>
                </a:lnTo>
                <a:lnTo>
                  <a:pt x="1164" y="105273"/>
                </a:lnTo>
                <a:lnTo>
                  <a:pt x="4547" y="118431"/>
                </a:lnTo>
                <a:lnTo>
                  <a:pt x="9986" y="130750"/>
                </a:lnTo>
                <a:lnTo>
                  <a:pt x="17314" y="142065"/>
                </a:lnTo>
                <a:lnTo>
                  <a:pt x="26370" y="152213"/>
                </a:lnTo>
                <a:lnTo>
                  <a:pt x="36987" y="161028"/>
                </a:lnTo>
                <a:lnTo>
                  <a:pt x="49002" y="168348"/>
                </a:lnTo>
                <a:lnTo>
                  <a:pt x="62251" y="174006"/>
                </a:lnTo>
                <a:lnTo>
                  <a:pt x="76570" y="177841"/>
                </a:lnTo>
                <a:lnTo>
                  <a:pt x="91793" y="179686"/>
                </a:lnTo>
                <a:lnTo>
                  <a:pt x="97536" y="179832"/>
                </a:lnTo>
                <a:lnTo>
                  <a:pt x="113048" y="178752"/>
                </a:lnTo>
                <a:lnTo>
                  <a:pt x="127715" y="175624"/>
                </a:lnTo>
                <a:lnTo>
                  <a:pt x="141373" y="170612"/>
                </a:lnTo>
                <a:lnTo>
                  <a:pt x="153857" y="163878"/>
                </a:lnTo>
                <a:lnTo>
                  <a:pt x="165003" y="155589"/>
                </a:lnTo>
                <a:lnTo>
                  <a:pt x="174647" y="145908"/>
                </a:lnTo>
                <a:lnTo>
                  <a:pt x="182624" y="134999"/>
                </a:lnTo>
                <a:lnTo>
                  <a:pt x="188771" y="123027"/>
                </a:lnTo>
                <a:lnTo>
                  <a:pt x="192922" y="110156"/>
                </a:lnTo>
                <a:lnTo>
                  <a:pt x="194914" y="96550"/>
                </a:lnTo>
                <a:lnTo>
                  <a:pt x="195072" y="91439"/>
                </a:lnTo>
                <a:lnTo>
                  <a:pt x="193942" y="77027"/>
                </a:lnTo>
                <a:lnTo>
                  <a:pt x="190660" y="63415"/>
                </a:lnTo>
                <a:lnTo>
                  <a:pt x="185381" y="50746"/>
                </a:lnTo>
                <a:lnTo>
                  <a:pt x="178261" y="39160"/>
                </a:lnTo>
                <a:lnTo>
                  <a:pt x="169459" y="28798"/>
                </a:lnTo>
                <a:lnTo>
                  <a:pt x="159129" y="19802"/>
                </a:lnTo>
                <a:lnTo>
                  <a:pt x="147431" y="12313"/>
                </a:lnTo>
                <a:lnTo>
                  <a:pt x="134519" y="6471"/>
                </a:lnTo>
                <a:lnTo>
                  <a:pt x="120551" y="2418"/>
                </a:lnTo>
                <a:lnTo>
                  <a:pt x="105683" y="294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4485043" y="2046642"/>
            <a:ext cx="680420" cy="0"/>
          </a:xfrm>
          <a:custGeom>
            <a:avLst/>
            <a:gdLst/>
            <a:ahLst/>
            <a:cxnLst/>
            <a:rect l="l" t="t" r="r" b="b"/>
            <a:pathLst>
              <a:path w="771143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442473" y="2060089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4530763" y="3246120"/>
            <a:ext cx="602427" cy="0"/>
          </a:xfrm>
          <a:custGeom>
            <a:avLst/>
            <a:gdLst/>
            <a:ahLst/>
            <a:cxnLst/>
            <a:rect l="l" t="t" r="r" b="b"/>
            <a:pathLst>
              <a:path w="682751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5391374" y="3259567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2193215" y="645752"/>
            <a:ext cx="4059219" cy="79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7401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OT,</a:t>
            </a:r>
            <a:endParaRPr sz="2118">
              <a:latin typeface="Verdana"/>
              <a:cs typeface="Verdana"/>
            </a:endParaRPr>
          </a:p>
          <a:p>
            <a:pPr marL="347401" marR="40343">
              <a:lnSpc>
                <a:spcPts val="2541"/>
              </a:lnSpc>
              <a:spcBef>
                <a:spcPts val="12"/>
              </a:spcBef>
            </a:pP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3177" b="1" spc="8" baseline="-114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  <a:p>
            <a:pPr marL="11206" marR="40343">
              <a:lnSpc>
                <a:spcPct val="101277"/>
              </a:lnSpc>
              <a:spcBef>
                <a:spcPts val="191"/>
              </a:spcBef>
            </a:pPr>
            <a:endParaRPr sz="882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1659" y="645753"/>
            <a:ext cx="50166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06678" y="645753"/>
            <a:ext cx="137572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11089" y="645753"/>
            <a:ext cx="137518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s by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3837" y="2070314"/>
            <a:ext cx="542300" cy="2548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smtClean="0">
                <a:latin typeface="Arial"/>
                <a:cs typeface="Arial"/>
              </a:rPr>
              <a:t>A</a:t>
            </a:r>
            <a:r>
              <a:rPr lang="en-SG" sz="2118" dirty="0" smtClean="0">
                <a:latin typeface="Arial"/>
                <a:cs typeface="Arial"/>
              </a:rPr>
              <a:t>  +</a:t>
            </a:r>
            <a:endParaRPr sz="211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4483" y="2070314"/>
            <a:ext cx="7574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52" dirty="0">
                <a:latin typeface="Arial"/>
                <a:cs typeface="Arial"/>
              </a:rPr>
              <a:t> </a:t>
            </a:r>
            <a:r>
              <a:rPr sz="2118" spc="436" dirty="0">
                <a:latin typeface="Arial"/>
                <a:cs typeface="Arial"/>
              </a:rPr>
              <a:t>=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49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47234" y="2200402"/>
            <a:ext cx="20857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97228" y="2602818"/>
            <a:ext cx="68051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70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29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87423" y="260281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10152" y="260281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64663" y="260281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387392" y="260281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0681" y="3515524"/>
            <a:ext cx="20902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2587" y="3902800"/>
            <a:ext cx="37507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0620" y="3902800"/>
            <a:ext cx="54826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0982" y="3902800"/>
            <a:ext cx="55169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03512" y="3902800"/>
            <a:ext cx="19026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03869" y="3154680"/>
            <a:ext cx="1309743" cy="424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06"/>
              </a:lnSpc>
              <a:spcBef>
                <a:spcPts val="18"/>
              </a:spcBef>
            </a:pPr>
            <a:endParaRPr sz="706"/>
          </a:p>
          <a:p>
            <a:pPr marL="2690"/>
            <a:r>
              <a:rPr sz="2118">
                <a:latin typeface="Arial"/>
                <a:cs typeface="Arial"/>
              </a:rPr>
              <a:t>B </a:t>
            </a:r>
            <a:r>
              <a:rPr lang="en-SG" sz="2118" dirty="0" smtClean="0">
                <a:latin typeface="Arial"/>
                <a:cs typeface="Arial"/>
              </a:rPr>
              <a:t>+</a:t>
            </a:r>
            <a:r>
              <a:rPr sz="2118" spc="237" smtClean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176" dirty="0">
                <a:latin typeface="Arial"/>
                <a:cs typeface="Arial"/>
              </a:rPr>
              <a:t> </a:t>
            </a:r>
            <a:r>
              <a:rPr sz="2118" spc="246" dirty="0">
                <a:latin typeface="Arial"/>
                <a:cs typeface="Arial"/>
              </a:rPr>
              <a:t>=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339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13611" y="3154680"/>
            <a:ext cx="844475" cy="446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4" name="object 14"/>
          <p:cNvSpPr txBox="1"/>
          <p:nvPr/>
        </p:nvSpPr>
        <p:spPr>
          <a:xfrm>
            <a:off x="4493111" y="2382819"/>
            <a:ext cx="1309743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3" name="object 13"/>
          <p:cNvSpPr txBox="1"/>
          <p:nvPr/>
        </p:nvSpPr>
        <p:spPr>
          <a:xfrm>
            <a:off x="5802853" y="2382819"/>
            <a:ext cx="839096" cy="497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2" name="object 12"/>
          <p:cNvSpPr txBox="1"/>
          <p:nvPr/>
        </p:nvSpPr>
        <p:spPr>
          <a:xfrm>
            <a:off x="4485043" y="1923377"/>
            <a:ext cx="68042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1" name="object 11"/>
          <p:cNvSpPr txBox="1"/>
          <p:nvPr/>
        </p:nvSpPr>
        <p:spPr>
          <a:xfrm>
            <a:off x="5442473" y="1936825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7408434" y="2407472"/>
            <a:ext cx="62932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8298627" y="2407472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8645562" y="2407472"/>
            <a:ext cx="16943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7408433" y="2458570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7871012" y="2458570"/>
            <a:ext cx="16674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8298627" y="2447813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8645562" y="2447813"/>
            <a:ext cx="16943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4530763" y="3122855"/>
            <a:ext cx="60242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391374" y="3136302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379778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 txBox="1"/>
          <p:nvPr/>
        </p:nvSpPr>
        <p:spPr>
          <a:xfrm>
            <a:off x="2510565" y="403017"/>
            <a:ext cx="7503935" cy="8568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72182">
              <a:lnSpc>
                <a:spcPts val="2541"/>
              </a:lnSpc>
              <a:spcBef>
                <a:spcPts val="411"/>
              </a:spcBef>
            </a:pP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8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118" b="1" spc="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d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 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 Only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19127" y="1624868"/>
            <a:ext cx="56860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010608" y="1624868"/>
            <a:ext cx="30034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1: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4492" y="1624868"/>
            <a:ext cx="41374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54468" y="1624868"/>
            <a:ext cx="41978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91912" y="1624868"/>
            <a:ext cx="66551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74897" y="1624868"/>
            <a:ext cx="10778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ai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68301" y="1624868"/>
            <a:ext cx="134236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26328" y="1624868"/>
            <a:ext cx="60962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52184" y="1624868"/>
            <a:ext cx="1113487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 </a:t>
            </a:r>
            <a:r>
              <a:rPr sz="1765" spc="7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24965" y="1893809"/>
            <a:ext cx="1051208" cy="7835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9652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endParaRPr sz="1765">
              <a:latin typeface="Verdana"/>
              <a:cs typeface="Verdana"/>
            </a:endParaRPr>
          </a:p>
          <a:p>
            <a:pPr marL="11206">
              <a:lnSpc>
                <a:spcPts val="2118"/>
              </a:lnSpc>
              <a:spcBef>
                <a:spcPts val="63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 ava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70517" y="1893809"/>
            <a:ext cx="122853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30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ND,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63608" y="1893809"/>
            <a:ext cx="399733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1765" spc="29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30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9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u="sng" spc="-4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1765" u="sng" spc="53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1765" spc="30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25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75668" y="2162750"/>
            <a:ext cx="84035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1660" y="2162750"/>
            <a:ext cx="195575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9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64202" y="2164444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61863" y="2162750"/>
            <a:ext cx="120086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put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6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82366" y="2209559"/>
            <a:ext cx="20478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dirty="0">
                <a:latin typeface="Arial"/>
                <a:cs typeface="Arial"/>
              </a:rPr>
              <a:t>A</a:t>
            </a:r>
            <a:endParaRPr sz="1765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9126" y="2969574"/>
            <a:ext cx="56860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15986" y="2969574"/>
            <a:ext cx="30034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4966" y="2969574"/>
            <a:ext cx="2333549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422">
              <a:lnSpc>
                <a:spcPts val="1915"/>
              </a:lnSpc>
              <a:spcBef>
                <a:spcPts val="95"/>
              </a:spcBef>
            </a:pP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aw</a:t>
            </a:r>
            <a:r>
              <a:rPr sz="1765" spc="-1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17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17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  <a:p>
            <a:pPr marL="11206" marR="33484">
              <a:lnSpc>
                <a:spcPts val="2118"/>
              </a:lnSpc>
              <a:spcBef>
                <a:spcPts val="10"/>
              </a:spcBef>
            </a:pP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ub</a:t>
            </a: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647" spc="-12" baseline="-137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647" spc="-99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fo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647" spc="-19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49643" y="2969574"/>
            <a:ext cx="4012769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6905">
              <a:lnSpc>
                <a:spcPts val="1915"/>
              </a:lnSpc>
              <a:spcBef>
                <a:spcPts val="95"/>
              </a:spcBef>
            </a:pP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r>
              <a:rPr sz="1765" spc="-2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q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 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  <a:p>
            <a:pPr marL="11206" marR="33484">
              <a:lnSpc>
                <a:spcPts val="2118"/>
              </a:lnSpc>
              <a:spcBef>
                <a:spcPts val="10"/>
              </a:spcBef>
            </a:pP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17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D,</a:t>
            </a:r>
            <a:r>
              <a:rPr sz="2647" spc="-54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2647" spc="-41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647" spc="608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spc="12" baseline="-1371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647" spc="-37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19126" y="3776397"/>
            <a:ext cx="56860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10608" y="3776397"/>
            <a:ext cx="30034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4492" y="3776397"/>
            <a:ext cx="980248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6398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ve</a:t>
            </a:r>
            <a:endParaRPr sz="1765">
              <a:latin typeface="Verdana"/>
              <a:cs typeface="Verdana"/>
            </a:endParaRPr>
          </a:p>
          <a:p>
            <a:pPr marL="11679">
              <a:lnSpc>
                <a:spcPts val="2118"/>
              </a:lnSpc>
              <a:spcBef>
                <a:spcPts val="10"/>
              </a:spcBef>
            </a:pP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2896" y="3776397"/>
            <a:ext cx="150710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 </a:t>
            </a:r>
            <a:r>
              <a:rPr sz="1765" spc="35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 </a:t>
            </a:r>
            <a:r>
              <a:rPr sz="1765" spc="3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5811" y="3776397"/>
            <a:ext cx="108183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4242" y="3776397"/>
            <a:ext cx="105461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11324" y="3776397"/>
            <a:ext cx="58221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17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95553" y="3776397"/>
            <a:ext cx="464736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649" marR="511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  <a:p>
            <a:pPr marL="11206">
              <a:lnSpc>
                <a:spcPts val="2118"/>
              </a:lnSpc>
              <a:spcBef>
                <a:spcPts val="10"/>
              </a:spcBef>
            </a:pP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13548" y="4045339"/>
            <a:ext cx="306349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24713" y="4045339"/>
            <a:ext cx="810646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ub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39571" y="4045339"/>
            <a:ext cx="1761562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57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5950" y="4045339"/>
            <a:ext cx="1483485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 </a:t>
            </a:r>
            <a:r>
              <a:rPr sz="1765" spc="2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4965" y="4314280"/>
            <a:ext cx="767580" cy="514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765">
              <a:latin typeface="Verdana"/>
              <a:cs typeface="Verdana"/>
            </a:endParaRPr>
          </a:p>
          <a:p>
            <a:pPr marL="11206" marR="33484">
              <a:lnSpc>
                <a:spcPts val="2118"/>
              </a:lnSpc>
              <a:spcBef>
                <a:spcPts val="10"/>
              </a:spcBef>
            </a:pP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spc="-12" baseline="-1371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0641" y="4314280"/>
            <a:ext cx="1656466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1765" spc="4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7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so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41820" y="4314280"/>
            <a:ext cx="902066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7340" y="4314280"/>
            <a:ext cx="1053427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85480" y="4314280"/>
            <a:ext cx="1200981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nne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45348" y="4314280"/>
            <a:ext cx="419786" cy="5145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7822" marR="303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endParaRPr sz="1765">
              <a:latin typeface="Verdana"/>
              <a:cs typeface="Verdana"/>
            </a:endParaRPr>
          </a:p>
          <a:p>
            <a:pPr marL="11206">
              <a:lnSpc>
                <a:spcPts val="2118"/>
              </a:lnSpc>
              <a:spcBef>
                <a:spcPts val="10"/>
              </a:spcBef>
            </a:pP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2320" y="4583221"/>
            <a:ext cx="972268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0528" y="4583221"/>
            <a:ext cx="748166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3284" y="4583221"/>
            <a:ext cx="472896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8734" y="4583221"/>
            <a:ext cx="1443257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en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4965" y="4852163"/>
            <a:ext cx="3278092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res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14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np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va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141811" y="1966408"/>
            <a:ext cx="11378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161110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object 379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8" name="object 378"/>
          <p:cNvSpPr/>
          <p:nvPr/>
        </p:nvSpPr>
        <p:spPr>
          <a:xfrm>
            <a:off x="1860176" y="5569772"/>
            <a:ext cx="8971878" cy="970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4054737" y="3294529"/>
            <a:ext cx="209774" cy="0"/>
          </a:xfrm>
          <a:custGeom>
            <a:avLst/>
            <a:gdLst/>
            <a:ahLst/>
            <a:cxnLst/>
            <a:rect l="l" t="t" r="r" b="b"/>
            <a:pathLst>
              <a:path w="237744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3495338" y="2783540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3395831" y="284270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3390452" y="2778163"/>
            <a:ext cx="72613" cy="29583"/>
          </a:xfrm>
          <a:custGeom>
            <a:avLst/>
            <a:gdLst/>
            <a:ahLst/>
            <a:cxnLst/>
            <a:rect l="l" t="t" r="r" b="b"/>
            <a:pathLst>
              <a:path w="82295" h="33527">
                <a:moveTo>
                  <a:pt x="82295" y="12191"/>
                </a:moveTo>
                <a:lnTo>
                  <a:pt x="82295" y="0"/>
                </a:lnTo>
                <a:lnTo>
                  <a:pt x="0" y="0"/>
                </a:lnTo>
                <a:lnTo>
                  <a:pt x="0" y="33527"/>
                </a:lnTo>
                <a:lnTo>
                  <a:pt x="12192" y="33527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5"/>
                </a:lnTo>
                <a:lnTo>
                  <a:pt x="8229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3395831" y="2783540"/>
            <a:ext cx="67235" cy="5379"/>
          </a:xfrm>
          <a:custGeom>
            <a:avLst/>
            <a:gdLst/>
            <a:ahLst/>
            <a:cxnLst/>
            <a:rect l="l" t="t" r="r" b="b"/>
            <a:pathLst>
              <a:path w="76200" h="6096">
                <a:moveTo>
                  <a:pt x="6096" y="0"/>
                </a:moveTo>
                <a:lnTo>
                  <a:pt x="0" y="6096"/>
                </a:lnTo>
                <a:lnTo>
                  <a:pt x="76200" y="6096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3619052" y="2783540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3395831" y="296642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3395831" y="3087445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3395831" y="3211158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3395831" y="333487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3395831" y="345858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3395831" y="3582296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3395831" y="370601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3390452" y="3827033"/>
            <a:ext cx="10758" cy="61856"/>
          </a:xfrm>
          <a:custGeom>
            <a:avLst/>
            <a:gdLst/>
            <a:ahLst/>
            <a:cxnLst/>
            <a:rect l="l" t="t" r="r" b="b"/>
            <a:pathLst>
              <a:path w="12192" h="70104">
                <a:moveTo>
                  <a:pt x="6095" y="57912"/>
                </a:moveTo>
                <a:lnTo>
                  <a:pt x="12192" y="64008"/>
                </a:lnTo>
                <a:lnTo>
                  <a:pt x="12192" y="0"/>
                </a:lnTo>
                <a:lnTo>
                  <a:pt x="0" y="0"/>
                </a:lnTo>
                <a:lnTo>
                  <a:pt x="0" y="70104"/>
                </a:lnTo>
                <a:lnTo>
                  <a:pt x="12192" y="64008"/>
                </a:lnTo>
                <a:lnTo>
                  <a:pt x="609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390452" y="3878131"/>
            <a:ext cx="40340" cy="10758"/>
          </a:xfrm>
          <a:custGeom>
            <a:avLst/>
            <a:gdLst/>
            <a:ahLst/>
            <a:cxnLst/>
            <a:rect l="l" t="t" r="r" b="b"/>
            <a:pathLst>
              <a:path w="45719" h="12192">
                <a:moveTo>
                  <a:pt x="45719" y="12192"/>
                </a:moveTo>
                <a:lnTo>
                  <a:pt x="45719" y="0"/>
                </a:lnTo>
                <a:lnTo>
                  <a:pt x="12192" y="0"/>
                </a:lnTo>
                <a:lnTo>
                  <a:pt x="12192" y="6096"/>
                </a:lnTo>
                <a:lnTo>
                  <a:pt x="0" y="12192"/>
                </a:lnTo>
                <a:lnTo>
                  <a:pt x="4571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3465756" y="3883511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3589468" y="3883511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3713181" y="3883511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3834205" y="3883511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3957918" y="3883511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4081631" y="3883511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205344" y="3883511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4329056" y="3883511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4452770" y="3883511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4694816" y="3789382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4573793" y="3883511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4694816" y="3668358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4694816" y="3544645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4694816" y="3420931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4694816" y="329721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4694816" y="3173506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4694816" y="3049793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4694816" y="292877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4694816" y="2805056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3887993" y="3641463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3855720" y="3082066"/>
            <a:ext cx="207084" cy="0"/>
          </a:xfrm>
          <a:custGeom>
            <a:avLst/>
            <a:gdLst/>
            <a:ahLst/>
            <a:cxnLst/>
            <a:rect l="l" t="t" r="r" b="b"/>
            <a:pathLst>
              <a:path w="234695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3764280" y="3036345"/>
            <a:ext cx="91440" cy="94129"/>
          </a:xfrm>
          <a:custGeom>
            <a:avLst/>
            <a:gdLst/>
            <a:ahLst/>
            <a:cxnLst/>
            <a:rect l="l" t="t" r="r" b="b"/>
            <a:pathLst>
              <a:path w="103632" h="106680">
                <a:moveTo>
                  <a:pt x="51816" y="0"/>
                </a:moveTo>
                <a:lnTo>
                  <a:pt x="36855" y="1859"/>
                </a:lnTo>
                <a:lnTo>
                  <a:pt x="23924" y="7182"/>
                </a:lnTo>
                <a:lnTo>
                  <a:pt x="13402" y="15589"/>
                </a:lnTo>
                <a:lnTo>
                  <a:pt x="5671" y="26699"/>
                </a:lnTo>
                <a:lnTo>
                  <a:pt x="1110" y="40131"/>
                </a:lnTo>
                <a:lnTo>
                  <a:pt x="0" y="51816"/>
                </a:lnTo>
                <a:lnTo>
                  <a:pt x="1754" y="66599"/>
                </a:lnTo>
                <a:lnTo>
                  <a:pt x="6786" y="79823"/>
                </a:lnTo>
                <a:lnTo>
                  <a:pt x="14746" y="90966"/>
                </a:lnTo>
                <a:lnTo>
                  <a:pt x="25285" y="99504"/>
                </a:lnTo>
                <a:lnTo>
                  <a:pt x="38056" y="104913"/>
                </a:lnTo>
                <a:lnTo>
                  <a:pt x="51816" y="106680"/>
                </a:lnTo>
                <a:lnTo>
                  <a:pt x="65304" y="104695"/>
                </a:lnTo>
                <a:lnTo>
                  <a:pt x="77665" y="99090"/>
                </a:lnTo>
                <a:lnTo>
                  <a:pt x="88288" y="90387"/>
                </a:lnTo>
                <a:lnTo>
                  <a:pt x="96562" y="79110"/>
                </a:lnTo>
                <a:lnTo>
                  <a:pt x="101878" y="65781"/>
                </a:lnTo>
                <a:lnTo>
                  <a:pt x="103632" y="51816"/>
                </a:lnTo>
                <a:lnTo>
                  <a:pt x="101545" y="36855"/>
                </a:lnTo>
                <a:lnTo>
                  <a:pt x="95731" y="23924"/>
                </a:lnTo>
                <a:lnTo>
                  <a:pt x="86855" y="13402"/>
                </a:lnTo>
                <a:lnTo>
                  <a:pt x="75584" y="5671"/>
                </a:lnTo>
                <a:lnTo>
                  <a:pt x="62584" y="1110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3791174" y="3590364"/>
            <a:ext cx="96819" cy="94129"/>
          </a:xfrm>
          <a:custGeom>
            <a:avLst/>
            <a:gdLst/>
            <a:ahLst/>
            <a:cxnLst/>
            <a:rect l="l" t="t" r="r" b="b"/>
            <a:pathLst>
              <a:path w="109728" h="106680">
                <a:moveTo>
                  <a:pt x="54863" y="0"/>
                </a:moveTo>
                <a:lnTo>
                  <a:pt x="40467" y="1879"/>
                </a:lnTo>
                <a:lnTo>
                  <a:pt x="27531" y="7197"/>
                </a:lnTo>
                <a:lnTo>
                  <a:pt x="16537" y="15473"/>
                </a:lnTo>
                <a:lnTo>
                  <a:pt x="7967" y="26225"/>
                </a:lnTo>
                <a:lnTo>
                  <a:pt x="2302" y="38972"/>
                </a:lnTo>
                <a:lnTo>
                  <a:pt x="23" y="53232"/>
                </a:lnTo>
                <a:lnTo>
                  <a:pt x="0" y="54864"/>
                </a:lnTo>
                <a:lnTo>
                  <a:pt x="1984" y="68352"/>
                </a:lnTo>
                <a:lnTo>
                  <a:pt x="7589" y="80713"/>
                </a:lnTo>
                <a:lnTo>
                  <a:pt x="16292" y="91336"/>
                </a:lnTo>
                <a:lnTo>
                  <a:pt x="27569" y="99610"/>
                </a:lnTo>
                <a:lnTo>
                  <a:pt x="40898" y="104926"/>
                </a:lnTo>
                <a:lnTo>
                  <a:pt x="54863" y="106680"/>
                </a:lnTo>
                <a:lnTo>
                  <a:pt x="69647" y="104709"/>
                </a:lnTo>
                <a:lnTo>
                  <a:pt x="82871" y="99206"/>
                </a:lnTo>
                <a:lnTo>
                  <a:pt x="94014" y="90779"/>
                </a:lnTo>
                <a:lnTo>
                  <a:pt x="102552" y="80039"/>
                </a:lnTo>
                <a:lnTo>
                  <a:pt x="107961" y="67597"/>
                </a:lnTo>
                <a:lnTo>
                  <a:pt x="109728" y="54864"/>
                </a:lnTo>
                <a:lnTo>
                  <a:pt x="107848" y="40467"/>
                </a:lnTo>
                <a:lnTo>
                  <a:pt x="102530" y="27531"/>
                </a:lnTo>
                <a:lnTo>
                  <a:pt x="94254" y="16537"/>
                </a:lnTo>
                <a:lnTo>
                  <a:pt x="83502" y="7967"/>
                </a:lnTo>
                <a:lnTo>
                  <a:pt x="70755" y="2302"/>
                </a:lnTo>
                <a:lnTo>
                  <a:pt x="56495" y="23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4052047" y="3082066"/>
            <a:ext cx="2689" cy="223220"/>
          </a:xfrm>
          <a:custGeom>
            <a:avLst/>
            <a:gdLst/>
            <a:ahLst/>
            <a:cxnLst/>
            <a:rect l="l" t="t" r="r" b="b"/>
            <a:pathLst>
              <a:path w="3048" h="252983">
                <a:moveTo>
                  <a:pt x="0" y="0"/>
                </a:moveTo>
                <a:lnTo>
                  <a:pt x="3048" y="2529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4065494" y="3466652"/>
            <a:ext cx="0" cy="174811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4062805" y="3458584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4530762" y="3283772"/>
            <a:ext cx="91440" cy="94129"/>
          </a:xfrm>
          <a:custGeom>
            <a:avLst/>
            <a:gdLst/>
            <a:ahLst/>
            <a:cxnLst/>
            <a:rect l="l" t="t" r="r" b="b"/>
            <a:pathLst>
              <a:path w="103632" h="106679">
                <a:moveTo>
                  <a:pt x="51815" y="0"/>
                </a:moveTo>
                <a:lnTo>
                  <a:pt x="37262" y="1984"/>
                </a:lnTo>
                <a:lnTo>
                  <a:pt x="24611" y="7589"/>
                </a:lnTo>
                <a:lnTo>
                  <a:pt x="14211" y="16292"/>
                </a:lnTo>
                <a:lnTo>
                  <a:pt x="6411" y="27569"/>
                </a:lnTo>
                <a:lnTo>
                  <a:pt x="1560" y="40898"/>
                </a:lnTo>
                <a:lnTo>
                  <a:pt x="0" y="54863"/>
                </a:lnTo>
                <a:lnTo>
                  <a:pt x="1859" y="68741"/>
                </a:lnTo>
                <a:lnTo>
                  <a:pt x="7182" y="81402"/>
                </a:lnTo>
                <a:lnTo>
                  <a:pt x="15589" y="92181"/>
                </a:lnTo>
                <a:lnTo>
                  <a:pt x="26699" y="100412"/>
                </a:lnTo>
                <a:lnTo>
                  <a:pt x="40131" y="105427"/>
                </a:lnTo>
                <a:lnTo>
                  <a:pt x="51815" y="106679"/>
                </a:lnTo>
                <a:lnTo>
                  <a:pt x="65693" y="104593"/>
                </a:lnTo>
                <a:lnTo>
                  <a:pt x="78354" y="98779"/>
                </a:lnTo>
                <a:lnTo>
                  <a:pt x="89133" y="89903"/>
                </a:lnTo>
                <a:lnTo>
                  <a:pt x="97364" y="78632"/>
                </a:lnTo>
                <a:lnTo>
                  <a:pt x="102379" y="65632"/>
                </a:lnTo>
                <a:lnTo>
                  <a:pt x="103632" y="54863"/>
                </a:lnTo>
                <a:lnTo>
                  <a:pt x="101661" y="40080"/>
                </a:lnTo>
                <a:lnTo>
                  <a:pt x="96158" y="26856"/>
                </a:lnTo>
                <a:lnTo>
                  <a:pt x="87731" y="15713"/>
                </a:lnTo>
                <a:lnTo>
                  <a:pt x="76991" y="7175"/>
                </a:lnTo>
                <a:lnTo>
                  <a:pt x="64549" y="1766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3454998" y="2930515"/>
            <a:ext cx="306593" cy="135414"/>
          </a:xfrm>
          <a:custGeom>
            <a:avLst/>
            <a:gdLst/>
            <a:ahLst/>
            <a:cxnLst/>
            <a:rect l="l" t="t" r="r" b="b"/>
            <a:pathLst>
              <a:path w="347472" h="153469">
                <a:moveTo>
                  <a:pt x="0" y="28501"/>
                </a:moveTo>
                <a:lnTo>
                  <a:pt x="12878" y="19352"/>
                </a:lnTo>
                <a:lnTo>
                  <a:pt x="26764" y="12003"/>
                </a:lnTo>
                <a:lnTo>
                  <a:pt x="41569" y="6422"/>
                </a:lnTo>
                <a:lnTo>
                  <a:pt x="57204" y="2581"/>
                </a:lnTo>
                <a:lnTo>
                  <a:pt x="73580" y="450"/>
                </a:lnTo>
                <a:lnTo>
                  <a:pt x="90607" y="0"/>
                </a:lnTo>
                <a:lnTo>
                  <a:pt x="108197" y="1199"/>
                </a:lnTo>
                <a:lnTo>
                  <a:pt x="126260" y="4020"/>
                </a:lnTo>
                <a:lnTo>
                  <a:pt x="144707" y="8431"/>
                </a:lnTo>
                <a:lnTo>
                  <a:pt x="163448" y="14404"/>
                </a:lnTo>
                <a:lnTo>
                  <a:pt x="182396" y="21909"/>
                </a:lnTo>
                <a:lnTo>
                  <a:pt x="201460" y="30915"/>
                </a:lnTo>
                <a:lnTo>
                  <a:pt x="220552" y="41394"/>
                </a:lnTo>
                <a:lnTo>
                  <a:pt x="239581" y="53315"/>
                </a:lnTo>
                <a:lnTo>
                  <a:pt x="258460" y="66649"/>
                </a:lnTo>
                <a:lnTo>
                  <a:pt x="277099" y="81366"/>
                </a:lnTo>
                <a:lnTo>
                  <a:pt x="295409" y="97436"/>
                </a:lnTo>
                <a:lnTo>
                  <a:pt x="313300" y="114830"/>
                </a:lnTo>
                <a:lnTo>
                  <a:pt x="330684" y="133518"/>
                </a:lnTo>
                <a:lnTo>
                  <a:pt x="347472" y="15346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3457687" y="3065930"/>
            <a:ext cx="303904" cy="166407"/>
          </a:xfrm>
          <a:custGeom>
            <a:avLst/>
            <a:gdLst/>
            <a:ahLst/>
            <a:cxnLst/>
            <a:rect l="l" t="t" r="r" b="b"/>
            <a:pathLst>
              <a:path w="344424" h="188595">
                <a:moveTo>
                  <a:pt x="0" y="167639"/>
                </a:moveTo>
                <a:lnTo>
                  <a:pt x="15049" y="175762"/>
                </a:lnTo>
                <a:lnTo>
                  <a:pt x="30876" y="181874"/>
                </a:lnTo>
                <a:lnTo>
                  <a:pt x="47388" y="186019"/>
                </a:lnTo>
                <a:lnTo>
                  <a:pt x="64495" y="188244"/>
                </a:lnTo>
                <a:lnTo>
                  <a:pt x="82105" y="188595"/>
                </a:lnTo>
                <a:lnTo>
                  <a:pt x="100126" y="187116"/>
                </a:lnTo>
                <a:lnTo>
                  <a:pt x="118468" y="183855"/>
                </a:lnTo>
                <a:lnTo>
                  <a:pt x="137038" y="178856"/>
                </a:lnTo>
                <a:lnTo>
                  <a:pt x="155745" y="172166"/>
                </a:lnTo>
                <a:lnTo>
                  <a:pt x="174497" y="163830"/>
                </a:lnTo>
                <a:lnTo>
                  <a:pt x="193205" y="153893"/>
                </a:lnTo>
                <a:lnTo>
                  <a:pt x="211775" y="142402"/>
                </a:lnTo>
                <a:lnTo>
                  <a:pt x="230116" y="129402"/>
                </a:lnTo>
                <a:lnTo>
                  <a:pt x="248137" y="114940"/>
                </a:lnTo>
                <a:lnTo>
                  <a:pt x="265747" y="99059"/>
                </a:lnTo>
                <a:lnTo>
                  <a:pt x="282854" y="81808"/>
                </a:lnTo>
                <a:lnTo>
                  <a:pt x="299366" y="63230"/>
                </a:lnTo>
                <a:lnTo>
                  <a:pt x="315193" y="43373"/>
                </a:lnTo>
                <a:lnTo>
                  <a:pt x="330243" y="22280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3454998" y="2952974"/>
            <a:ext cx="52443" cy="260873"/>
          </a:xfrm>
          <a:custGeom>
            <a:avLst/>
            <a:gdLst/>
            <a:ahLst/>
            <a:cxnLst/>
            <a:rect l="l" t="t" r="r" b="b"/>
            <a:pathLst>
              <a:path w="59435" h="295656">
                <a:moveTo>
                  <a:pt x="0" y="295656"/>
                </a:moveTo>
                <a:lnTo>
                  <a:pt x="11292" y="285976"/>
                </a:lnTo>
                <a:lnTo>
                  <a:pt x="21396" y="275280"/>
                </a:lnTo>
                <a:lnTo>
                  <a:pt x="30312" y="263646"/>
                </a:lnTo>
                <a:lnTo>
                  <a:pt x="38039" y="251155"/>
                </a:lnTo>
                <a:lnTo>
                  <a:pt x="44576" y="237886"/>
                </a:lnTo>
                <a:lnTo>
                  <a:pt x="49926" y="223921"/>
                </a:lnTo>
                <a:lnTo>
                  <a:pt x="54086" y="209338"/>
                </a:lnTo>
                <a:lnTo>
                  <a:pt x="57058" y="194218"/>
                </a:lnTo>
                <a:lnTo>
                  <a:pt x="58841" y="178641"/>
                </a:lnTo>
                <a:lnTo>
                  <a:pt x="59435" y="162687"/>
                </a:lnTo>
                <a:lnTo>
                  <a:pt x="58841" y="146435"/>
                </a:lnTo>
                <a:lnTo>
                  <a:pt x="57058" y="129966"/>
                </a:lnTo>
                <a:lnTo>
                  <a:pt x="54086" y="113360"/>
                </a:lnTo>
                <a:lnTo>
                  <a:pt x="49926" y="96697"/>
                </a:lnTo>
                <a:lnTo>
                  <a:pt x="44577" y="80057"/>
                </a:lnTo>
                <a:lnTo>
                  <a:pt x="38039" y="63520"/>
                </a:lnTo>
                <a:lnTo>
                  <a:pt x="30312" y="47165"/>
                </a:lnTo>
                <a:lnTo>
                  <a:pt x="21396" y="31074"/>
                </a:lnTo>
                <a:lnTo>
                  <a:pt x="11292" y="1532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3484582" y="3497981"/>
            <a:ext cx="306592" cy="135414"/>
          </a:xfrm>
          <a:custGeom>
            <a:avLst/>
            <a:gdLst/>
            <a:ahLst/>
            <a:cxnLst/>
            <a:rect l="l" t="t" r="r" b="b"/>
            <a:pathLst>
              <a:path w="347471" h="153469">
                <a:moveTo>
                  <a:pt x="0" y="28501"/>
                </a:moveTo>
                <a:lnTo>
                  <a:pt x="12878" y="19352"/>
                </a:lnTo>
                <a:lnTo>
                  <a:pt x="26764" y="12003"/>
                </a:lnTo>
                <a:lnTo>
                  <a:pt x="41569" y="6422"/>
                </a:lnTo>
                <a:lnTo>
                  <a:pt x="57204" y="2581"/>
                </a:lnTo>
                <a:lnTo>
                  <a:pt x="73580" y="450"/>
                </a:lnTo>
                <a:lnTo>
                  <a:pt x="90607" y="0"/>
                </a:lnTo>
                <a:lnTo>
                  <a:pt x="108197" y="1199"/>
                </a:lnTo>
                <a:lnTo>
                  <a:pt x="126260" y="4020"/>
                </a:lnTo>
                <a:lnTo>
                  <a:pt x="144707" y="8431"/>
                </a:lnTo>
                <a:lnTo>
                  <a:pt x="163448" y="14404"/>
                </a:lnTo>
                <a:lnTo>
                  <a:pt x="182396" y="21909"/>
                </a:lnTo>
                <a:lnTo>
                  <a:pt x="201460" y="30915"/>
                </a:lnTo>
                <a:lnTo>
                  <a:pt x="220552" y="41394"/>
                </a:lnTo>
                <a:lnTo>
                  <a:pt x="239581" y="53315"/>
                </a:lnTo>
                <a:lnTo>
                  <a:pt x="258460" y="66649"/>
                </a:lnTo>
                <a:lnTo>
                  <a:pt x="277099" y="81366"/>
                </a:lnTo>
                <a:lnTo>
                  <a:pt x="295409" y="97436"/>
                </a:lnTo>
                <a:lnTo>
                  <a:pt x="313300" y="114830"/>
                </a:lnTo>
                <a:lnTo>
                  <a:pt x="330684" y="133518"/>
                </a:lnTo>
                <a:lnTo>
                  <a:pt x="347471" y="15346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3487269" y="3633396"/>
            <a:ext cx="303904" cy="166407"/>
          </a:xfrm>
          <a:custGeom>
            <a:avLst/>
            <a:gdLst/>
            <a:ahLst/>
            <a:cxnLst/>
            <a:rect l="l" t="t" r="r" b="b"/>
            <a:pathLst>
              <a:path w="344424" h="188595">
                <a:moveTo>
                  <a:pt x="0" y="167639"/>
                </a:moveTo>
                <a:lnTo>
                  <a:pt x="15049" y="175762"/>
                </a:lnTo>
                <a:lnTo>
                  <a:pt x="30876" y="181874"/>
                </a:lnTo>
                <a:lnTo>
                  <a:pt x="47388" y="186019"/>
                </a:lnTo>
                <a:lnTo>
                  <a:pt x="64495" y="188244"/>
                </a:lnTo>
                <a:lnTo>
                  <a:pt x="82105" y="188595"/>
                </a:lnTo>
                <a:lnTo>
                  <a:pt x="100126" y="187116"/>
                </a:lnTo>
                <a:lnTo>
                  <a:pt x="118468" y="183855"/>
                </a:lnTo>
                <a:lnTo>
                  <a:pt x="137038" y="178856"/>
                </a:lnTo>
                <a:lnTo>
                  <a:pt x="155745" y="172166"/>
                </a:lnTo>
                <a:lnTo>
                  <a:pt x="174497" y="163830"/>
                </a:lnTo>
                <a:lnTo>
                  <a:pt x="193205" y="153893"/>
                </a:lnTo>
                <a:lnTo>
                  <a:pt x="211775" y="142402"/>
                </a:lnTo>
                <a:lnTo>
                  <a:pt x="230116" y="129402"/>
                </a:lnTo>
                <a:lnTo>
                  <a:pt x="248137" y="114940"/>
                </a:lnTo>
                <a:lnTo>
                  <a:pt x="265747" y="99059"/>
                </a:lnTo>
                <a:lnTo>
                  <a:pt x="282854" y="81808"/>
                </a:lnTo>
                <a:lnTo>
                  <a:pt x="299366" y="63230"/>
                </a:lnTo>
                <a:lnTo>
                  <a:pt x="315193" y="43373"/>
                </a:lnTo>
                <a:lnTo>
                  <a:pt x="330243" y="22280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3484581" y="3520440"/>
            <a:ext cx="52443" cy="260872"/>
          </a:xfrm>
          <a:custGeom>
            <a:avLst/>
            <a:gdLst/>
            <a:ahLst/>
            <a:cxnLst/>
            <a:rect l="l" t="t" r="r" b="b"/>
            <a:pathLst>
              <a:path w="59435" h="295655">
                <a:moveTo>
                  <a:pt x="0" y="295655"/>
                </a:moveTo>
                <a:lnTo>
                  <a:pt x="11292" y="285976"/>
                </a:lnTo>
                <a:lnTo>
                  <a:pt x="21396" y="275280"/>
                </a:lnTo>
                <a:lnTo>
                  <a:pt x="30312" y="263646"/>
                </a:lnTo>
                <a:lnTo>
                  <a:pt x="38039" y="251155"/>
                </a:lnTo>
                <a:lnTo>
                  <a:pt x="44576" y="237886"/>
                </a:lnTo>
                <a:lnTo>
                  <a:pt x="49926" y="223921"/>
                </a:lnTo>
                <a:lnTo>
                  <a:pt x="54086" y="209338"/>
                </a:lnTo>
                <a:lnTo>
                  <a:pt x="57058" y="194218"/>
                </a:lnTo>
                <a:lnTo>
                  <a:pt x="58841" y="178641"/>
                </a:lnTo>
                <a:lnTo>
                  <a:pt x="59435" y="162687"/>
                </a:lnTo>
                <a:lnTo>
                  <a:pt x="58841" y="146435"/>
                </a:lnTo>
                <a:lnTo>
                  <a:pt x="57058" y="129966"/>
                </a:lnTo>
                <a:lnTo>
                  <a:pt x="54086" y="113360"/>
                </a:lnTo>
                <a:lnTo>
                  <a:pt x="49926" y="96697"/>
                </a:lnTo>
                <a:lnTo>
                  <a:pt x="44577" y="80057"/>
                </a:lnTo>
                <a:lnTo>
                  <a:pt x="38039" y="63520"/>
                </a:lnTo>
                <a:lnTo>
                  <a:pt x="30312" y="47165"/>
                </a:lnTo>
                <a:lnTo>
                  <a:pt x="21396" y="31074"/>
                </a:lnTo>
                <a:lnTo>
                  <a:pt x="11292" y="1532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4218791" y="3194586"/>
            <a:ext cx="306593" cy="134906"/>
          </a:xfrm>
          <a:custGeom>
            <a:avLst/>
            <a:gdLst/>
            <a:ahLst/>
            <a:cxnLst/>
            <a:rect l="l" t="t" r="r" b="b"/>
            <a:pathLst>
              <a:path w="347472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2" y="15289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4221480" y="3329492"/>
            <a:ext cx="306592" cy="166406"/>
          </a:xfrm>
          <a:custGeom>
            <a:avLst/>
            <a:gdLst/>
            <a:ahLst/>
            <a:cxnLst/>
            <a:rect l="l" t="t" r="r" b="b"/>
            <a:pathLst>
              <a:path w="347471" h="188594">
                <a:moveTo>
                  <a:pt x="0" y="167639"/>
                </a:moveTo>
                <a:lnTo>
                  <a:pt x="15462" y="175762"/>
                </a:lnTo>
                <a:lnTo>
                  <a:pt x="31619" y="181874"/>
                </a:lnTo>
                <a:lnTo>
                  <a:pt x="48390" y="186019"/>
                </a:lnTo>
                <a:lnTo>
                  <a:pt x="65690" y="188244"/>
                </a:lnTo>
                <a:lnTo>
                  <a:pt x="83438" y="188594"/>
                </a:lnTo>
                <a:lnTo>
                  <a:pt x="101553" y="187116"/>
                </a:lnTo>
                <a:lnTo>
                  <a:pt x="119950" y="183855"/>
                </a:lnTo>
                <a:lnTo>
                  <a:pt x="138549" y="178856"/>
                </a:lnTo>
                <a:lnTo>
                  <a:pt x="157267" y="172166"/>
                </a:lnTo>
                <a:lnTo>
                  <a:pt x="176021" y="163830"/>
                </a:lnTo>
                <a:lnTo>
                  <a:pt x="194730" y="153893"/>
                </a:lnTo>
                <a:lnTo>
                  <a:pt x="213311" y="142402"/>
                </a:lnTo>
                <a:lnTo>
                  <a:pt x="231681" y="129402"/>
                </a:lnTo>
                <a:lnTo>
                  <a:pt x="249759" y="114940"/>
                </a:lnTo>
                <a:lnTo>
                  <a:pt x="267462" y="99059"/>
                </a:lnTo>
                <a:lnTo>
                  <a:pt x="284707" y="81808"/>
                </a:lnTo>
                <a:lnTo>
                  <a:pt x="301413" y="63230"/>
                </a:lnTo>
                <a:lnTo>
                  <a:pt x="317497" y="43373"/>
                </a:lnTo>
                <a:lnTo>
                  <a:pt x="332878" y="22280"/>
                </a:lnTo>
                <a:lnTo>
                  <a:pt x="34747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4218791" y="3216537"/>
            <a:ext cx="52443" cy="263561"/>
          </a:xfrm>
          <a:custGeom>
            <a:avLst/>
            <a:gdLst/>
            <a:ahLst/>
            <a:cxnLst/>
            <a:rect l="l" t="t" r="r" b="b"/>
            <a:pathLst>
              <a:path w="59435" h="298703">
                <a:moveTo>
                  <a:pt x="0" y="298703"/>
                </a:moveTo>
                <a:lnTo>
                  <a:pt x="11292" y="288611"/>
                </a:lnTo>
                <a:lnTo>
                  <a:pt x="21396" y="277584"/>
                </a:lnTo>
                <a:lnTo>
                  <a:pt x="30312" y="265693"/>
                </a:lnTo>
                <a:lnTo>
                  <a:pt x="38039" y="253008"/>
                </a:lnTo>
                <a:lnTo>
                  <a:pt x="44576" y="239601"/>
                </a:lnTo>
                <a:lnTo>
                  <a:pt x="49926" y="225542"/>
                </a:lnTo>
                <a:lnTo>
                  <a:pt x="54086" y="210903"/>
                </a:lnTo>
                <a:lnTo>
                  <a:pt x="57058" y="195754"/>
                </a:lnTo>
                <a:lnTo>
                  <a:pt x="58841" y="180166"/>
                </a:lnTo>
                <a:lnTo>
                  <a:pt x="59435" y="164211"/>
                </a:lnTo>
                <a:lnTo>
                  <a:pt x="58841" y="147957"/>
                </a:lnTo>
                <a:lnTo>
                  <a:pt x="57058" y="131478"/>
                </a:lnTo>
                <a:lnTo>
                  <a:pt x="54086" y="114843"/>
                </a:lnTo>
                <a:lnTo>
                  <a:pt x="49926" y="98124"/>
                </a:lnTo>
                <a:lnTo>
                  <a:pt x="44577" y="81391"/>
                </a:lnTo>
                <a:lnTo>
                  <a:pt x="38039" y="64715"/>
                </a:lnTo>
                <a:lnTo>
                  <a:pt x="30312" y="48167"/>
                </a:lnTo>
                <a:lnTo>
                  <a:pt x="21396" y="31818"/>
                </a:lnTo>
                <a:lnTo>
                  <a:pt x="11292" y="1573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3177988" y="3082066"/>
            <a:ext cx="328108" cy="0"/>
          </a:xfrm>
          <a:custGeom>
            <a:avLst/>
            <a:gdLst/>
            <a:ahLst/>
            <a:cxnLst/>
            <a:rect l="l" t="t" r="r" b="b"/>
            <a:pathLst>
              <a:path w="371856">
                <a:moveTo>
                  <a:pt x="3718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3204882" y="3657599"/>
            <a:ext cx="328108" cy="0"/>
          </a:xfrm>
          <a:custGeom>
            <a:avLst/>
            <a:gdLst/>
            <a:ahLst/>
            <a:cxnLst/>
            <a:rect l="l" t="t" r="r" b="b"/>
            <a:pathLst>
              <a:path w="371856">
                <a:moveTo>
                  <a:pt x="3718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3887993" y="2423160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3791174" y="2372061"/>
            <a:ext cx="96819" cy="94129"/>
          </a:xfrm>
          <a:custGeom>
            <a:avLst/>
            <a:gdLst/>
            <a:ahLst/>
            <a:cxnLst/>
            <a:rect l="l" t="t" r="r" b="b"/>
            <a:pathLst>
              <a:path w="109728" h="106679">
                <a:moveTo>
                  <a:pt x="54863" y="0"/>
                </a:moveTo>
                <a:lnTo>
                  <a:pt x="40080" y="1970"/>
                </a:lnTo>
                <a:lnTo>
                  <a:pt x="26856" y="7473"/>
                </a:lnTo>
                <a:lnTo>
                  <a:pt x="15713" y="15900"/>
                </a:lnTo>
                <a:lnTo>
                  <a:pt x="7175" y="26640"/>
                </a:lnTo>
                <a:lnTo>
                  <a:pt x="1766" y="39082"/>
                </a:lnTo>
                <a:lnTo>
                  <a:pt x="0" y="51815"/>
                </a:lnTo>
                <a:lnTo>
                  <a:pt x="1879" y="66212"/>
                </a:lnTo>
                <a:lnTo>
                  <a:pt x="7197" y="79148"/>
                </a:lnTo>
                <a:lnTo>
                  <a:pt x="15473" y="90142"/>
                </a:lnTo>
                <a:lnTo>
                  <a:pt x="26225" y="98712"/>
                </a:lnTo>
                <a:lnTo>
                  <a:pt x="38972" y="104377"/>
                </a:lnTo>
                <a:lnTo>
                  <a:pt x="53232" y="106656"/>
                </a:lnTo>
                <a:lnTo>
                  <a:pt x="54863" y="106679"/>
                </a:lnTo>
                <a:lnTo>
                  <a:pt x="69260" y="104800"/>
                </a:lnTo>
                <a:lnTo>
                  <a:pt x="82196" y="99482"/>
                </a:lnTo>
                <a:lnTo>
                  <a:pt x="93190" y="91206"/>
                </a:lnTo>
                <a:lnTo>
                  <a:pt x="101760" y="80454"/>
                </a:lnTo>
                <a:lnTo>
                  <a:pt x="107425" y="67707"/>
                </a:lnTo>
                <a:lnTo>
                  <a:pt x="109704" y="53447"/>
                </a:lnTo>
                <a:lnTo>
                  <a:pt x="109728" y="51815"/>
                </a:lnTo>
                <a:lnTo>
                  <a:pt x="107743" y="38327"/>
                </a:lnTo>
                <a:lnTo>
                  <a:pt x="102138" y="25966"/>
                </a:lnTo>
                <a:lnTo>
                  <a:pt x="93435" y="15343"/>
                </a:lnTo>
                <a:lnTo>
                  <a:pt x="82158" y="7069"/>
                </a:lnTo>
                <a:lnTo>
                  <a:pt x="68829" y="1753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4065494" y="2245658"/>
            <a:ext cx="0" cy="177501"/>
          </a:xfrm>
          <a:custGeom>
            <a:avLst/>
            <a:gdLst/>
            <a:ahLst/>
            <a:cxnLst/>
            <a:rect l="l" t="t" r="r" b="b"/>
            <a:pathLst>
              <a:path h="201168">
                <a:moveTo>
                  <a:pt x="0" y="0"/>
                </a:moveTo>
                <a:lnTo>
                  <a:pt x="0" y="2011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4062805" y="2240280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3855720" y="1861073"/>
            <a:ext cx="207084" cy="0"/>
          </a:xfrm>
          <a:custGeom>
            <a:avLst/>
            <a:gdLst/>
            <a:ahLst/>
            <a:cxnLst/>
            <a:rect l="l" t="t" r="r" b="b"/>
            <a:pathLst>
              <a:path w="234695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3764280" y="1815353"/>
            <a:ext cx="91440" cy="91440"/>
          </a:xfrm>
          <a:custGeom>
            <a:avLst/>
            <a:gdLst/>
            <a:ahLst/>
            <a:cxnLst/>
            <a:rect l="l" t="t" r="r" b="b"/>
            <a:pathLst>
              <a:path w="103632" h="103632">
                <a:moveTo>
                  <a:pt x="51816" y="0"/>
                </a:moveTo>
                <a:lnTo>
                  <a:pt x="36855" y="2086"/>
                </a:lnTo>
                <a:lnTo>
                  <a:pt x="23924" y="7900"/>
                </a:lnTo>
                <a:lnTo>
                  <a:pt x="13402" y="16776"/>
                </a:lnTo>
                <a:lnTo>
                  <a:pt x="5671" y="28047"/>
                </a:lnTo>
                <a:lnTo>
                  <a:pt x="1110" y="41047"/>
                </a:lnTo>
                <a:lnTo>
                  <a:pt x="0" y="51815"/>
                </a:lnTo>
                <a:lnTo>
                  <a:pt x="1859" y="66776"/>
                </a:lnTo>
                <a:lnTo>
                  <a:pt x="7182" y="79707"/>
                </a:lnTo>
                <a:lnTo>
                  <a:pt x="15589" y="90229"/>
                </a:lnTo>
                <a:lnTo>
                  <a:pt x="26699" y="97960"/>
                </a:lnTo>
                <a:lnTo>
                  <a:pt x="40131" y="102521"/>
                </a:lnTo>
                <a:lnTo>
                  <a:pt x="51816" y="103632"/>
                </a:lnTo>
                <a:lnTo>
                  <a:pt x="65693" y="101772"/>
                </a:lnTo>
                <a:lnTo>
                  <a:pt x="78354" y="96449"/>
                </a:lnTo>
                <a:lnTo>
                  <a:pt x="89133" y="88042"/>
                </a:lnTo>
                <a:lnTo>
                  <a:pt x="97364" y="76932"/>
                </a:lnTo>
                <a:lnTo>
                  <a:pt x="102379" y="63500"/>
                </a:lnTo>
                <a:lnTo>
                  <a:pt x="103632" y="51815"/>
                </a:lnTo>
                <a:lnTo>
                  <a:pt x="101545" y="37938"/>
                </a:lnTo>
                <a:lnTo>
                  <a:pt x="95731" y="25277"/>
                </a:lnTo>
                <a:lnTo>
                  <a:pt x="86855" y="14498"/>
                </a:lnTo>
                <a:lnTo>
                  <a:pt x="75584" y="6267"/>
                </a:lnTo>
                <a:lnTo>
                  <a:pt x="62584" y="1252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4062805" y="1861073"/>
            <a:ext cx="0" cy="153296"/>
          </a:xfrm>
          <a:custGeom>
            <a:avLst/>
            <a:gdLst/>
            <a:ahLst/>
            <a:cxnLst/>
            <a:rect l="l" t="t" r="r" b="b"/>
            <a:pathLst>
              <a:path h="173736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4062805" y="2017059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3495338" y="1570616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3395831" y="162978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3390452" y="1565238"/>
            <a:ext cx="72613" cy="29583"/>
          </a:xfrm>
          <a:custGeom>
            <a:avLst/>
            <a:gdLst/>
            <a:ahLst/>
            <a:cxnLst/>
            <a:rect l="l" t="t" r="r" b="b"/>
            <a:pathLst>
              <a:path w="82295" h="33527">
                <a:moveTo>
                  <a:pt x="82295" y="12191"/>
                </a:moveTo>
                <a:lnTo>
                  <a:pt x="82295" y="0"/>
                </a:lnTo>
                <a:lnTo>
                  <a:pt x="0" y="0"/>
                </a:lnTo>
                <a:lnTo>
                  <a:pt x="0" y="33527"/>
                </a:lnTo>
                <a:lnTo>
                  <a:pt x="12192" y="33527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6"/>
                </a:lnTo>
                <a:lnTo>
                  <a:pt x="82295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3395831" y="1570617"/>
            <a:ext cx="67235" cy="5378"/>
          </a:xfrm>
          <a:custGeom>
            <a:avLst/>
            <a:gdLst/>
            <a:ahLst/>
            <a:cxnLst/>
            <a:rect l="l" t="t" r="r" b="b"/>
            <a:pathLst>
              <a:path w="76200" h="6095">
                <a:moveTo>
                  <a:pt x="6096" y="0"/>
                </a:moveTo>
                <a:lnTo>
                  <a:pt x="0" y="6095"/>
                </a:lnTo>
                <a:lnTo>
                  <a:pt x="76200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3619052" y="157061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3395831" y="1753497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3395831" y="1874519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3395831" y="1998233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3395831" y="212194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3395831" y="224565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3395831" y="236937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3395831" y="2493085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3390452" y="2614108"/>
            <a:ext cx="10758" cy="61856"/>
          </a:xfrm>
          <a:custGeom>
            <a:avLst/>
            <a:gdLst/>
            <a:ahLst/>
            <a:cxnLst/>
            <a:rect l="l" t="t" r="r" b="b"/>
            <a:pathLst>
              <a:path w="12192" h="70104">
                <a:moveTo>
                  <a:pt x="6095" y="57912"/>
                </a:moveTo>
                <a:lnTo>
                  <a:pt x="12192" y="64008"/>
                </a:lnTo>
                <a:lnTo>
                  <a:pt x="12192" y="0"/>
                </a:lnTo>
                <a:lnTo>
                  <a:pt x="0" y="0"/>
                </a:lnTo>
                <a:lnTo>
                  <a:pt x="0" y="70104"/>
                </a:lnTo>
                <a:lnTo>
                  <a:pt x="12192" y="64008"/>
                </a:lnTo>
                <a:lnTo>
                  <a:pt x="6095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3390452" y="2665206"/>
            <a:ext cx="40340" cy="10758"/>
          </a:xfrm>
          <a:custGeom>
            <a:avLst/>
            <a:gdLst/>
            <a:ahLst/>
            <a:cxnLst/>
            <a:rect l="l" t="t" r="r" b="b"/>
            <a:pathLst>
              <a:path w="45719" h="12192">
                <a:moveTo>
                  <a:pt x="45719" y="12192"/>
                </a:moveTo>
                <a:lnTo>
                  <a:pt x="45719" y="0"/>
                </a:lnTo>
                <a:lnTo>
                  <a:pt x="12192" y="0"/>
                </a:lnTo>
                <a:lnTo>
                  <a:pt x="12192" y="6096"/>
                </a:lnTo>
                <a:lnTo>
                  <a:pt x="0" y="12192"/>
                </a:lnTo>
                <a:lnTo>
                  <a:pt x="4571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3463066" y="2670586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3586779" y="267058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3710492" y="267058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3834205" y="2670586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3957917" y="2670586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4078942" y="2670586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4202655" y="2670586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4326367" y="267058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4450080" y="2670586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4694816" y="2579146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4573793" y="267058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4694816" y="2458123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4694816" y="233440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4694816" y="2210695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4694816" y="208698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4694816" y="1963271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4694816" y="1839558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4694816" y="1718534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4694816" y="1594821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4530762" y="2065468"/>
            <a:ext cx="91440" cy="94129"/>
          </a:xfrm>
          <a:custGeom>
            <a:avLst/>
            <a:gdLst/>
            <a:ahLst/>
            <a:cxnLst/>
            <a:rect l="l" t="t" r="r" b="b"/>
            <a:pathLst>
              <a:path w="103632" h="106680">
                <a:moveTo>
                  <a:pt x="51815" y="0"/>
                </a:moveTo>
                <a:lnTo>
                  <a:pt x="36855" y="2086"/>
                </a:lnTo>
                <a:lnTo>
                  <a:pt x="23924" y="7900"/>
                </a:lnTo>
                <a:lnTo>
                  <a:pt x="13402" y="16776"/>
                </a:lnTo>
                <a:lnTo>
                  <a:pt x="5671" y="28047"/>
                </a:lnTo>
                <a:lnTo>
                  <a:pt x="1110" y="41047"/>
                </a:lnTo>
                <a:lnTo>
                  <a:pt x="0" y="51815"/>
                </a:lnTo>
                <a:lnTo>
                  <a:pt x="1754" y="66599"/>
                </a:lnTo>
                <a:lnTo>
                  <a:pt x="6786" y="79823"/>
                </a:lnTo>
                <a:lnTo>
                  <a:pt x="14746" y="90966"/>
                </a:lnTo>
                <a:lnTo>
                  <a:pt x="25285" y="99504"/>
                </a:lnTo>
                <a:lnTo>
                  <a:pt x="38056" y="104913"/>
                </a:lnTo>
                <a:lnTo>
                  <a:pt x="51815" y="106680"/>
                </a:lnTo>
                <a:lnTo>
                  <a:pt x="65304" y="104695"/>
                </a:lnTo>
                <a:lnTo>
                  <a:pt x="77665" y="99090"/>
                </a:lnTo>
                <a:lnTo>
                  <a:pt x="88288" y="90387"/>
                </a:lnTo>
                <a:lnTo>
                  <a:pt x="96562" y="79110"/>
                </a:lnTo>
                <a:lnTo>
                  <a:pt x="101878" y="65781"/>
                </a:lnTo>
                <a:lnTo>
                  <a:pt x="103632" y="51815"/>
                </a:lnTo>
                <a:lnTo>
                  <a:pt x="101545" y="37938"/>
                </a:lnTo>
                <a:lnTo>
                  <a:pt x="95731" y="25277"/>
                </a:lnTo>
                <a:lnTo>
                  <a:pt x="86855" y="14498"/>
                </a:lnTo>
                <a:lnTo>
                  <a:pt x="75584" y="6267"/>
                </a:lnTo>
                <a:lnTo>
                  <a:pt x="62584" y="1252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3454998" y="1710030"/>
            <a:ext cx="306593" cy="134906"/>
          </a:xfrm>
          <a:custGeom>
            <a:avLst/>
            <a:gdLst/>
            <a:ahLst/>
            <a:cxnLst/>
            <a:rect l="l" t="t" r="r" b="b"/>
            <a:pathLst>
              <a:path w="347472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2" y="15289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3457687" y="1847626"/>
            <a:ext cx="303904" cy="165273"/>
          </a:xfrm>
          <a:custGeom>
            <a:avLst/>
            <a:gdLst/>
            <a:ahLst/>
            <a:cxnLst/>
            <a:rect l="l" t="t" r="r" b="b"/>
            <a:pathLst>
              <a:path w="344424" h="187309">
                <a:moveTo>
                  <a:pt x="0" y="167639"/>
                </a:moveTo>
                <a:lnTo>
                  <a:pt x="15049" y="175350"/>
                </a:lnTo>
                <a:lnTo>
                  <a:pt x="30876" y="181133"/>
                </a:lnTo>
                <a:lnTo>
                  <a:pt x="47388" y="185028"/>
                </a:lnTo>
                <a:lnTo>
                  <a:pt x="64495" y="187074"/>
                </a:lnTo>
                <a:lnTo>
                  <a:pt x="82105" y="187309"/>
                </a:lnTo>
                <a:lnTo>
                  <a:pt x="100126" y="185772"/>
                </a:lnTo>
                <a:lnTo>
                  <a:pt x="118468" y="182503"/>
                </a:lnTo>
                <a:lnTo>
                  <a:pt x="137038" y="177539"/>
                </a:lnTo>
                <a:lnTo>
                  <a:pt x="155745" y="170921"/>
                </a:lnTo>
                <a:lnTo>
                  <a:pt x="174497" y="162687"/>
                </a:lnTo>
                <a:lnTo>
                  <a:pt x="193205" y="152875"/>
                </a:lnTo>
                <a:lnTo>
                  <a:pt x="211775" y="141524"/>
                </a:lnTo>
                <a:lnTo>
                  <a:pt x="230116" y="128674"/>
                </a:lnTo>
                <a:lnTo>
                  <a:pt x="248137" y="114364"/>
                </a:lnTo>
                <a:lnTo>
                  <a:pt x="265747" y="98631"/>
                </a:lnTo>
                <a:lnTo>
                  <a:pt x="282854" y="81515"/>
                </a:lnTo>
                <a:lnTo>
                  <a:pt x="299366" y="63055"/>
                </a:lnTo>
                <a:lnTo>
                  <a:pt x="315193" y="43290"/>
                </a:lnTo>
                <a:lnTo>
                  <a:pt x="330243" y="22259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3454998" y="1731982"/>
            <a:ext cx="52443" cy="263561"/>
          </a:xfrm>
          <a:custGeom>
            <a:avLst/>
            <a:gdLst/>
            <a:ahLst/>
            <a:cxnLst/>
            <a:rect l="l" t="t" r="r" b="b"/>
            <a:pathLst>
              <a:path w="59435" h="298703">
                <a:moveTo>
                  <a:pt x="0" y="298703"/>
                </a:moveTo>
                <a:lnTo>
                  <a:pt x="11292" y="289024"/>
                </a:lnTo>
                <a:lnTo>
                  <a:pt x="21396" y="278325"/>
                </a:lnTo>
                <a:lnTo>
                  <a:pt x="30312" y="266683"/>
                </a:lnTo>
                <a:lnTo>
                  <a:pt x="38039" y="254178"/>
                </a:lnTo>
                <a:lnTo>
                  <a:pt x="44576" y="240887"/>
                </a:lnTo>
                <a:lnTo>
                  <a:pt x="49926" y="226887"/>
                </a:lnTo>
                <a:lnTo>
                  <a:pt x="54086" y="212255"/>
                </a:lnTo>
                <a:lnTo>
                  <a:pt x="57058" y="197071"/>
                </a:lnTo>
                <a:lnTo>
                  <a:pt x="58841" y="181411"/>
                </a:lnTo>
                <a:lnTo>
                  <a:pt x="59435" y="165354"/>
                </a:lnTo>
                <a:lnTo>
                  <a:pt x="58841" y="148976"/>
                </a:lnTo>
                <a:lnTo>
                  <a:pt x="57058" y="132356"/>
                </a:lnTo>
                <a:lnTo>
                  <a:pt x="54086" y="115571"/>
                </a:lnTo>
                <a:lnTo>
                  <a:pt x="49926" y="98700"/>
                </a:lnTo>
                <a:lnTo>
                  <a:pt x="44577" y="81819"/>
                </a:lnTo>
                <a:lnTo>
                  <a:pt x="38039" y="65007"/>
                </a:lnTo>
                <a:lnTo>
                  <a:pt x="30312" y="48342"/>
                </a:lnTo>
                <a:lnTo>
                  <a:pt x="21396" y="31900"/>
                </a:lnTo>
                <a:lnTo>
                  <a:pt x="11292" y="1576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3484582" y="2277496"/>
            <a:ext cx="306592" cy="134906"/>
          </a:xfrm>
          <a:custGeom>
            <a:avLst/>
            <a:gdLst/>
            <a:ahLst/>
            <a:cxnLst/>
            <a:rect l="l" t="t" r="r" b="b"/>
            <a:pathLst>
              <a:path w="347471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1" y="15289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3487269" y="2415092"/>
            <a:ext cx="303904" cy="165273"/>
          </a:xfrm>
          <a:custGeom>
            <a:avLst/>
            <a:gdLst/>
            <a:ahLst/>
            <a:cxnLst/>
            <a:rect l="l" t="t" r="r" b="b"/>
            <a:pathLst>
              <a:path w="344424" h="187309">
                <a:moveTo>
                  <a:pt x="0" y="167640"/>
                </a:moveTo>
                <a:lnTo>
                  <a:pt x="15049" y="175350"/>
                </a:lnTo>
                <a:lnTo>
                  <a:pt x="30876" y="181133"/>
                </a:lnTo>
                <a:lnTo>
                  <a:pt x="47388" y="185028"/>
                </a:lnTo>
                <a:lnTo>
                  <a:pt x="64495" y="187074"/>
                </a:lnTo>
                <a:lnTo>
                  <a:pt x="82105" y="187309"/>
                </a:lnTo>
                <a:lnTo>
                  <a:pt x="100126" y="185772"/>
                </a:lnTo>
                <a:lnTo>
                  <a:pt x="118468" y="182503"/>
                </a:lnTo>
                <a:lnTo>
                  <a:pt x="137038" y="177539"/>
                </a:lnTo>
                <a:lnTo>
                  <a:pt x="155745" y="170921"/>
                </a:lnTo>
                <a:lnTo>
                  <a:pt x="174497" y="162687"/>
                </a:lnTo>
                <a:lnTo>
                  <a:pt x="193205" y="152875"/>
                </a:lnTo>
                <a:lnTo>
                  <a:pt x="211775" y="141524"/>
                </a:lnTo>
                <a:lnTo>
                  <a:pt x="230116" y="128674"/>
                </a:lnTo>
                <a:lnTo>
                  <a:pt x="248137" y="114364"/>
                </a:lnTo>
                <a:lnTo>
                  <a:pt x="265747" y="98631"/>
                </a:lnTo>
                <a:lnTo>
                  <a:pt x="282854" y="81515"/>
                </a:lnTo>
                <a:lnTo>
                  <a:pt x="299366" y="63055"/>
                </a:lnTo>
                <a:lnTo>
                  <a:pt x="315193" y="43290"/>
                </a:lnTo>
                <a:lnTo>
                  <a:pt x="330243" y="22259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3484581" y="2299447"/>
            <a:ext cx="52443" cy="263562"/>
          </a:xfrm>
          <a:custGeom>
            <a:avLst/>
            <a:gdLst/>
            <a:ahLst/>
            <a:cxnLst/>
            <a:rect l="l" t="t" r="r" b="b"/>
            <a:pathLst>
              <a:path w="59435" h="298704">
                <a:moveTo>
                  <a:pt x="0" y="298704"/>
                </a:moveTo>
                <a:lnTo>
                  <a:pt x="11292" y="289024"/>
                </a:lnTo>
                <a:lnTo>
                  <a:pt x="21396" y="278325"/>
                </a:lnTo>
                <a:lnTo>
                  <a:pt x="30312" y="266683"/>
                </a:lnTo>
                <a:lnTo>
                  <a:pt x="38039" y="254178"/>
                </a:lnTo>
                <a:lnTo>
                  <a:pt x="44576" y="240887"/>
                </a:lnTo>
                <a:lnTo>
                  <a:pt x="49926" y="226887"/>
                </a:lnTo>
                <a:lnTo>
                  <a:pt x="54086" y="212255"/>
                </a:lnTo>
                <a:lnTo>
                  <a:pt x="57058" y="197071"/>
                </a:lnTo>
                <a:lnTo>
                  <a:pt x="58841" y="181411"/>
                </a:lnTo>
                <a:lnTo>
                  <a:pt x="59435" y="165354"/>
                </a:lnTo>
                <a:lnTo>
                  <a:pt x="58841" y="148976"/>
                </a:lnTo>
                <a:lnTo>
                  <a:pt x="57058" y="132356"/>
                </a:lnTo>
                <a:lnTo>
                  <a:pt x="54086" y="115571"/>
                </a:lnTo>
                <a:lnTo>
                  <a:pt x="49926" y="98700"/>
                </a:lnTo>
                <a:lnTo>
                  <a:pt x="44577" y="81819"/>
                </a:lnTo>
                <a:lnTo>
                  <a:pt x="38039" y="65007"/>
                </a:lnTo>
                <a:lnTo>
                  <a:pt x="30312" y="48342"/>
                </a:lnTo>
                <a:lnTo>
                  <a:pt x="21396" y="31900"/>
                </a:lnTo>
                <a:lnTo>
                  <a:pt x="11292" y="15760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4218791" y="1974851"/>
            <a:ext cx="306593" cy="136337"/>
          </a:xfrm>
          <a:custGeom>
            <a:avLst/>
            <a:gdLst/>
            <a:ahLst/>
            <a:cxnLst/>
            <a:rect l="l" t="t" r="r" b="b"/>
            <a:pathLst>
              <a:path w="347472" h="154515">
                <a:moveTo>
                  <a:pt x="0" y="26499"/>
                </a:moveTo>
                <a:lnTo>
                  <a:pt x="12878" y="17785"/>
                </a:lnTo>
                <a:lnTo>
                  <a:pt x="26764" y="10826"/>
                </a:lnTo>
                <a:lnTo>
                  <a:pt x="41569" y="5596"/>
                </a:lnTo>
                <a:lnTo>
                  <a:pt x="57204" y="2066"/>
                </a:lnTo>
                <a:lnTo>
                  <a:pt x="73580" y="210"/>
                </a:lnTo>
                <a:lnTo>
                  <a:pt x="90607" y="0"/>
                </a:lnTo>
                <a:lnTo>
                  <a:pt x="108197" y="1408"/>
                </a:lnTo>
                <a:lnTo>
                  <a:pt x="126260" y="4407"/>
                </a:lnTo>
                <a:lnTo>
                  <a:pt x="144707" y="8970"/>
                </a:lnTo>
                <a:lnTo>
                  <a:pt x="163448" y="15069"/>
                </a:lnTo>
                <a:lnTo>
                  <a:pt x="182396" y="22677"/>
                </a:lnTo>
                <a:lnTo>
                  <a:pt x="201460" y="31766"/>
                </a:lnTo>
                <a:lnTo>
                  <a:pt x="220552" y="42309"/>
                </a:lnTo>
                <a:lnTo>
                  <a:pt x="239581" y="54278"/>
                </a:lnTo>
                <a:lnTo>
                  <a:pt x="258460" y="67647"/>
                </a:lnTo>
                <a:lnTo>
                  <a:pt x="277099" y="82387"/>
                </a:lnTo>
                <a:lnTo>
                  <a:pt x="295409" y="98471"/>
                </a:lnTo>
                <a:lnTo>
                  <a:pt x="313300" y="115872"/>
                </a:lnTo>
                <a:lnTo>
                  <a:pt x="330684" y="134563"/>
                </a:lnTo>
                <a:lnTo>
                  <a:pt x="347472" y="1545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4221480" y="2111188"/>
            <a:ext cx="306592" cy="166407"/>
          </a:xfrm>
          <a:custGeom>
            <a:avLst/>
            <a:gdLst/>
            <a:ahLst/>
            <a:cxnLst/>
            <a:rect l="l" t="t" r="r" b="b"/>
            <a:pathLst>
              <a:path w="347471" h="188595">
                <a:moveTo>
                  <a:pt x="0" y="167640"/>
                </a:moveTo>
                <a:lnTo>
                  <a:pt x="15462" y="175762"/>
                </a:lnTo>
                <a:lnTo>
                  <a:pt x="31619" y="181874"/>
                </a:lnTo>
                <a:lnTo>
                  <a:pt x="48390" y="186019"/>
                </a:lnTo>
                <a:lnTo>
                  <a:pt x="65690" y="188244"/>
                </a:lnTo>
                <a:lnTo>
                  <a:pt x="83438" y="188595"/>
                </a:lnTo>
                <a:lnTo>
                  <a:pt x="101553" y="187116"/>
                </a:lnTo>
                <a:lnTo>
                  <a:pt x="119950" y="183855"/>
                </a:lnTo>
                <a:lnTo>
                  <a:pt x="138549" y="178856"/>
                </a:lnTo>
                <a:lnTo>
                  <a:pt x="157267" y="172166"/>
                </a:lnTo>
                <a:lnTo>
                  <a:pt x="176021" y="163830"/>
                </a:lnTo>
                <a:lnTo>
                  <a:pt x="194730" y="153893"/>
                </a:lnTo>
                <a:lnTo>
                  <a:pt x="213311" y="142402"/>
                </a:lnTo>
                <a:lnTo>
                  <a:pt x="231681" y="129402"/>
                </a:lnTo>
                <a:lnTo>
                  <a:pt x="249759" y="114940"/>
                </a:lnTo>
                <a:lnTo>
                  <a:pt x="267462" y="99059"/>
                </a:lnTo>
                <a:lnTo>
                  <a:pt x="284707" y="81808"/>
                </a:lnTo>
                <a:lnTo>
                  <a:pt x="301413" y="63230"/>
                </a:lnTo>
                <a:lnTo>
                  <a:pt x="317497" y="43373"/>
                </a:lnTo>
                <a:lnTo>
                  <a:pt x="332878" y="22280"/>
                </a:lnTo>
                <a:lnTo>
                  <a:pt x="3474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4218791" y="1998233"/>
            <a:ext cx="52443" cy="260873"/>
          </a:xfrm>
          <a:custGeom>
            <a:avLst/>
            <a:gdLst/>
            <a:ahLst/>
            <a:cxnLst/>
            <a:rect l="l" t="t" r="r" b="b"/>
            <a:pathLst>
              <a:path w="59435" h="295656">
                <a:moveTo>
                  <a:pt x="0" y="295656"/>
                </a:moveTo>
                <a:lnTo>
                  <a:pt x="11292" y="285976"/>
                </a:lnTo>
                <a:lnTo>
                  <a:pt x="21396" y="275280"/>
                </a:lnTo>
                <a:lnTo>
                  <a:pt x="30312" y="263646"/>
                </a:lnTo>
                <a:lnTo>
                  <a:pt x="38039" y="251155"/>
                </a:lnTo>
                <a:lnTo>
                  <a:pt x="44576" y="237886"/>
                </a:lnTo>
                <a:lnTo>
                  <a:pt x="49926" y="223921"/>
                </a:lnTo>
                <a:lnTo>
                  <a:pt x="54086" y="209338"/>
                </a:lnTo>
                <a:lnTo>
                  <a:pt x="57058" y="194218"/>
                </a:lnTo>
                <a:lnTo>
                  <a:pt x="58841" y="178641"/>
                </a:lnTo>
                <a:lnTo>
                  <a:pt x="59435" y="162687"/>
                </a:lnTo>
                <a:lnTo>
                  <a:pt x="58841" y="146435"/>
                </a:lnTo>
                <a:lnTo>
                  <a:pt x="57058" y="129966"/>
                </a:lnTo>
                <a:lnTo>
                  <a:pt x="54086" y="113360"/>
                </a:lnTo>
                <a:lnTo>
                  <a:pt x="49926" y="96697"/>
                </a:lnTo>
                <a:lnTo>
                  <a:pt x="44577" y="80057"/>
                </a:lnTo>
                <a:lnTo>
                  <a:pt x="38039" y="63520"/>
                </a:lnTo>
                <a:lnTo>
                  <a:pt x="30312" y="47165"/>
                </a:lnTo>
                <a:lnTo>
                  <a:pt x="21396" y="31074"/>
                </a:lnTo>
                <a:lnTo>
                  <a:pt x="11292" y="1532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3204883" y="1869141"/>
            <a:ext cx="301213" cy="0"/>
          </a:xfrm>
          <a:custGeom>
            <a:avLst/>
            <a:gdLst/>
            <a:ahLst/>
            <a:cxnLst/>
            <a:rect l="l" t="t" r="r" b="b"/>
            <a:pathLst>
              <a:path w="341375">
                <a:moveTo>
                  <a:pt x="341375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3212951" y="2433918"/>
            <a:ext cx="325418" cy="0"/>
          </a:xfrm>
          <a:custGeom>
            <a:avLst/>
            <a:gdLst/>
            <a:ahLst/>
            <a:cxnLst/>
            <a:rect l="l" t="t" r="r" b="b"/>
            <a:pathLst>
              <a:path w="368807">
                <a:moveTo>
                  <a:pt x="36880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4622202" y="2105810"/>
            <a:ext cx="672353" cy="2689"/>
          </a:xfrm>
          <a:custGeom>
            <a:avLst/>
            <a:gdLst/>
            <a:ahLst/>
            <a:cxnLst/>
            <a:rect l="l" t="t" r="r" b="b"/>
            <a:pathLst>
              <a:path w="762000" h="3048">
                <a:moveTo>
                  <a:pt x="762000" y="0"/>
                </a:moveTo>
                <a:lnTo>
                  <a:pt x="0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5289177" y="2649070"/>
            <a:ext cx="392654" cy="2689"/>
          </a:xfrm>
          <a:custGeom>
            <a:avLst/>
            <a:gdLst/>
            <a:ahLst/>
            <a:cxnLst/>
            <a:rect l="l" t="t" r="r" b="b"/>
            <a:pathLst>
              <a:path w="445008" h="3048">
                <a:moveTo>
                  <a:pt x="445008" y="0"/>
                </a:moveTo>
                <a:lnTo>
                  <a:pt x="0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5477434" y="2312893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5477434" y="2436607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5477434" y="256032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5477434" y="268403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5477434" y="2807746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5477434" y="2931459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5472057" y="3052481"/>
            <a:ext cx="10757" cy="69925"/>
          </a:xfrm>
          <a:custGeom>
            <a:avLst/>
            <a:gdLst/>
            <a:ahLst/>
            <a:cxnLst/>
            <a:rect l="l" t="t" r="r" b="b"/>
            <a:pathLst>
              <a:path w="12191" h="79248">
                <a:moveTo>
                  <a:pt x="6096" y="67056"/>
                </a:moveTo>
                <a:lnTo>
                  <a:pt x="12191" y="73152"/>
                </a:lnTo>
                <a:lnTo>
                  <a:pt x="12191" y="0"/>
                </a:lnTo>
                <a:lnTo>
                  <a:pt x="0" y="0"/>
                </a:lnTo>
                <a:lnTo>
                  <a:pt x="0" y="79248"/>
                </a:lnTo>
                <a:lnTo>
                  <a:pt x="12191" y="73152"/>
                </a:lnTo>
                <a:lnTo>
                  <a:pt x="6096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5472057" y="2267175"/>
            <a:ext cx="10757" cy="13446"/>
          </a:xfrm>
          <a:custGeom>
            <a:avLst/>
            <a:gdLst/>
            <a:ahLst/>
            <a:cxnLst/>
            <a:rect l="l" t="t" r="r" b="b"/>
            <a:pathLst>
              <a:path w="12191" h="15239">
                <a:moveTo>
                  <a:pt x="6096" y="12191"/>
                </a:moveTo>
                <a:lnTo>
                  <a:pt x="12191" y="15239"/>
                </a:lnTo>
                <a:lnTo>
                  <a:pt x="12191" y="6096"/>
                </a:lnTo>
                <a:lnTo>
                  <a:pt x="0" y="0"/>
                </a:lnTo>
                <a:lnTo>
                  <a:pt x="0" y="15239"/>
                </a:lnTo>
                <a:lnTo>
                  <a:pt x="12191" y="15239"/>
                </a:lnTo>
                <a:lnTo>
                  <a:pt x="609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5472057" y="2267174"/>
            <a:ext cx="86061" cy="10757"/>
          </a:xfrm>
          <a:custGeom>
            <a:avLst/>
            <a:gdLst/>
            <a:ahLst/>
            <a:cxnLst/>
            <a:rect l="l" t="t" r="r" b="b"/>
            <a:pathLst>
              <a:path w="97536" h="12191">
                <a:moveTo>
                  <a:pt x="12191" y="6096"/>
                </a:moveTo>
                <a:lnTo>
                  <a:pt x="12192" y="12191"/>
                </a:lnTo>
                <a:lnTo>
                  <a:pt x="97536" y="12191"/>
                </a:lnTo>
                <a:lnTo>
                  <a:pt x="97536" y="0"/>
                </a:lnTo>
                <a:lnTo>
                  <a:pt x="0" y="0"/>
                </a:lnTo>
                <a:lnTo>
                  <a:pt x="1219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5784029" y="311702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5660315" y="311702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5536602" y="311702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5472057" y="3111648"/>
            <a:ext cx="32272" cy="10758"/>
          </a:xfrm>
          <a:custGeom>
            <a:avLst/>
            <a:gdLst/>
            <a:ahLst/>
            <a:cxnLst/>
            <a:rect l="l" t="t" r="r" b="b"/>
            <a:pathLst>
              <a:path w="36575" h="12192">
                <a:moveTo>
                  <a:pt x="36575" y="12192"/>
                </a:moveTo>
                <a:lnTo>
                  <a:pt x="36575" y="0"/>
                </a:lnTo>
                <a:lnTo>
                  <a:pt x="12192" y="0"/>
                </a:lnTo>
                <a:lnTo>
                  <a:pt x="12191" y="6096"/>
                </a:lnTo>
                <a:lnTo>
                  <a:pt x="0" y="12192"/>
                </a:lnTo>
                <a:lnTo>
                  <a:pt x="3657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5289176" y="2105809"/>
            <a:ext cx="0" cy="540572"/>
          </a:xfrm>
          <a:custGeom>
            <a:avLst/>
            <a:gdLst/>
            <a:ahLst/>
            <a:cxnLst/>
            <a:rect l="l" t="t" r="r" b="b"/>
            <a:pathLst>
              <a:path h="612648">
                <a:moveTo>
                  <a:pt x="0" y="0"/>
                </a:moveTo>
                <a:lnTo>
                  <a:pt x="0" y="6126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5958840" y="2659828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51815" y="0"/>
                </a:moveTo>
                <a:lnTo>
                  <a:pt x="37938" y="2086"/>
                </a:lnTo>
                <a:lnTo>
                  <a:pt x="25277" y="7900"/>
                </a:lnTo>
                <a:lnTo>
                  <a:pt x="14498" y="16776"/>
                </a:lnTo>
                <a:lnTo>
                  <a:pt x="6267" y="28047"/>
                </a:lnTo>
                <a:lnTo>
                  <a:pt x="1252" y="41047"/>
                </a:lnTo>
                <a:lnTo>
                  <a:pt x="0" y="51815"/>
                </a:lnTo>
                <a:lnTo>
                  <a:pt x="1970" y="66599"/>
                </a:lnTo>
                <a:lnTo>
                  <a:pt x="7473" y="79823"/>
                </a:lnTo>
                <a:lnTo>
                  <a:pt x="15900" y="90966"/>
                </a:lnTo>
                <a:lnTo>
                  <a:pt x="26640" y="99504"/>
                </a:lnTo>
                <a:lnTo>
                  <a:pt x="39082" y="104913"/>
                </a:lnTo>
                <a:lnTo>
                  <a:pt x="51815" y="106679"/>
                </a:lnTo>
                <a:lnTo>
                  <a:pt x="66212" y="104800"/>
                </a:lnTo>
                <a:lnTo>
                  <a:pt x="79148" y="99482"/>
                </a:lnTo>
                <a:lnTo>
                  <a:pt x="90142" y="91206"/>
                </a:lnTo>
                <a:lnTo>
                  <a:pt x="98712" y="80454"/>
                </a:lnTo>
                <a:lnTo>
                  <a:pt x="104377" y="67707"/>
                </a:lnTo>
                <a:lnTo>
                  <a:pt x="106656" y="53447"/>
                </a:lnTo>
                <a:lnTo>
                  <a:pt x="106680" y="51815"/>
                </a:lnTo>
                <a:lnTo>
                  <a:pt x="104695" y="38327"/>
                </a:lnTo>
                <a:lnTo>
                  <a:pt x="99090" y="25966"/>
                </a:lnTo>
                <a:lnTo>
                  <a:pt x="90387" y="15343"/>
                </a:lnTo>
                <a:lnTo>
                  <a:pt x="79110" y="7069"/>
                </a:lnTo>
                <a:lnTo>
                  <a:pt x="65781" y="1753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6047591" y="2713616"/>
            <a:ext cx="112954" cy="0"/>
          </a:xfrm>
          <a:custGeom>
            <a:avLst/>
            <a:gdLst/>
            <a:ahLst/>
            <a:cxnLst/>
            <a:rect l="l" t="t" r="r" b="b"/>
            <a:pathLst>
              <a:path w="128015">
                <a:moveTo>
                  <a:pt x="0" y="0"/>
                </a:moveTo>
                <a:lnTo>
                  <a:pt x="1280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5646869" y="2565263"/>
            <a:ext cx="306592" cy="134906"/>
          </a:xfrm>
          <a:custGeom>
            <a:avLst/>
            <a:gdLst/>
            <a:ahLst/>
            <a:cxnLst/>
            <a:rect l="l" t="t" r="r" b="b"/>
            <a:pathLst>
              <a:path w="347471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1" y="15289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5649558" y="2700169"/>
            <a:ext cx="303903" cy="167541"/>
          </a:xfrm>
          <a:custGeom>
            <a:avLst/>
            <a:gdLst/>
            <a:ahLst/>
            <a:cxnLst/>
            <a:rect l="l" t="t" r="r" b="b"/>
            <a:pathLst>
              <a:path w="344423" h="189880">
                <a:moveTo>
                  <a:pt x="0" y="170687"/>
                </a:moveTo>
                <a:lnTo>
                  <a:pt x="15049" y="178376"/>
                </a:lnTo>
                <a:lnTo>
                  <a:pt x="30876" y="184096"/>
                </a:lnTo>
                <a:lnTo>
                  <a:pt x="47388" y="187891"/>
                </a:lnTo>
                <a:lnTo>
                  <a:pt x="64495" y="189805"/>
                </a:lnTo>
                <a:lnTo>
                  <a:pt x="82105" y="189880"/>
                </a:lnTo>
                <a:lnTo>
                  <a:pt x="100126" y="188162"/>
                </a:lnTo>
                <a:lnTo>
                  <a:pt x="118468" y="184692"/>
                </a:lnTo>
                <a:lnTo>
                  <a:pt x="137038" y="179515"/>
                </a:lnTo>
                <a:lnTo>
                  <a:pt x="155745" y="172673"/>
                </a:lnTo>
                <a:lnTo>
                  <a:pt x="174497" y="164211"/>
                </a:lnTo>
                <a:lnTo>
                  <a:pt x="193205" y="154171"/>
                </a:lnTo>
                <a:lnTo>
                  <a:pt x="211775" y="142597"/>
                </a:lnTo>
                <a:lnTo>
                  <a:pt x="230116" y="129533"/>
                </a:lnTo>
                <a:lnTo>
                  <a:pt x="248137" y="115022"/>
                </a:lnTo>
                <a:lnTo>
                  <a:pt x="265747" y="99107"/>
                </a:lnTo>
                <a:lnTo>
                  <a:pt x="282854" y="81832"/>
                </a:lnTo>
                <a:lnTo>
                  <a:pt x="299366" y="63241"/>
                </a:lnTo>
                <a:lnTo>
                  <a:pt x="315193" y="43376"/>
                </a:lnTo>
                <a:lnTo>
                  <a:pt x="330243" y="22281"/>
                </a:lnTo>
                <a:lnTo>
                  <a:pt x="34442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5646868" y="2589904"/>
            <a:ext cx="52444" cy="260872"/>
          </a:xfrm>
          <a:custGeom>
            <a:avLst/>
            <a:gdLst/>
            <a:ahLst/>
            <a:cxnLst/>
            <a:rect l="l" t="t" r="r" b="b"/>
            <a:pathLst>
              <a:path w="59436" h="295655">
                <a:moveTo>
                  <a:pt x="0" y="295655"/>
                </a:moveTo>
                <a:lnTo>
                  <a:pt x="11292" y="285564"/>
                </a:lnTo>
                <a:lnTo>
                  <a:pt x="21396" y="274539"/>
                </a:lnTo>
                <a:lnTo>
                  <a:pt x="30312" y="262655"/>
                </a:lnTo>
                <a:lnTo>
                  <a:pt x="38039" y="249984"/>
                </a:lnTo>
                <a:lnTo>
                  <a:pt x="44576" y="236600"/>
                </a:lnTo>
                <a:lnTo>
                  <a:pt x="49926" y="222577"/>
                </a:lnTo>
                <a:lnTo>
                  <a:pt x="54086" y="207986"/>
                </a:lnTo>
                <a:lnTo>
                  <a:pt x="57058" y="192901"/>
                </a:lnTo>
                <a:lnTo>
                  <a:pt x="58841" y="177396"/>
                </a:lnTo>
                <a:lnTo>
                  <a:pt x="59436" y="161544"/>
                </a:lnTo>
                <a:lnTo>
                  <a:pt x="58841" y="145417"/>
                </a:lnTo>
                <a:lnTo>
                  <a:pt x="57058" y="129088"/>
                </a:lnTo>
                <a:lnTo>
                  <a:pt x="54086" y="112632"/>
                </a:lnTo>
                <a:lnTo>
                  <a:pt x="49926" y="96121"/>
                </a:lnTo>
                <a:lnTo>
                  <a:pt x="44577" y="79628"/>
                </a:lnTo>
                <a:lnTo>
                  <a:pt x="38039" y="63227"/>
                </a:lnTo>
                <a:lnTo>
                  <a:pt x="30312" y="46991"/>
                </a:lnTo>
                <a:lnTo>
                  <a:pt x="21396" y="30992"/>
                </a:lnTo>
                <a:lnTo>
                  <a:pt x="11292" y="15304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6437556" y="2659828"/>
            <a:ext cx="91439" cy="94129"/>
          </a:xfrm>
          <a:custGeom>
            <a:avLst/>
            <a:gdLst/>
            <a:ahLst/>
            <a:cxnLst/>
            <a:rect l="l" t="t" r="r" b="b"/>
            <a:pathLst>
              <a:path w="103631" h="106679">
                <a:moveTo>
                  <a:pt x="51815" y="0"/>
                </a:moveTo>
                <a:lnTo>
                  <a:pt x="36855" y="2086"/>
                </a:lnTo>
                <a:lnTo>
                  <a:pt x="23924" y="7900"/>
                </a:lnTo>
                <a:lnTo>
                  <a:pt x="13402" y="16776"/>
                </a:lnTo>
                <a:lnTo>
                  <a:pt x="5671" y="28047"/>
                </a:lnTo>
                <a:lnTo>
                  <a:pt x="1110" y="41047"/>
                </a:lnTo>
                <a:lnTo>
                  <a:pt x="0" y="51815"/>
                </a:lnTo>
                <a:lnTo>
                  <a:pt x="1754" y="66599"/>
                </a:lnTo>
                <a:lnTo>
                  <a:pt x="6786" y="79823"/>
                </a:lnTo>
                <a:lnTo>
                  <a:pt x="14746" y="90966"/>
                </a:lnTo>
                <a:lnTo>
                  <a:pt x="25285" y="99504"/>
                </a:lnTo>
                <a:lnTo>
                  <a:pt x="38056" y="104913"/>
                </a:lnTo>
                <a:lnTo>
                  <a:pt x="51815" y="106679"/>
                </a:lnTo>
                <a:lnTo>
                  <a:pt x="66369" y="104695"/>
                </a:lnTo>
                <a:lnTo>
                  <a:pt x="79020" y="99090"/>
                </a:lnTo>
                <a:lnTo>
                  <a:pt x="89420" y="90387"/>
                </a:lnTo>
                <a:lnTo>
                  <a:pt x="97220" y="79110"/>
                </a:lnTo>
                <a:lnTo>
                  <a:pt x="102071" y="65781"/>
                </a:lnTo>
                <a:lnTo>
                  <a:pt x="103631" y="51815"/>
                </a:lnTo>
                <a:lnTo>
                  <a:pt x="101772" y="37938"/>
                </a:lnTo>
                <a:lnTo>
                  <a:pt x="96449" y="25277"/>
                </a:lnTo>
                <a:lnTo>
                  <a:pt x="88042" y="14498"/>
                </a:lnTo>
                <a:lnTo>
                  <a:pt x="76932" y="6267"/>
                </a:lnTo>
                <a:lnTo>
                  <a:pt x="63500" y="1252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6668845" y="2926080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6668845" y="280236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6668845" y="2678655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6668845" y="2554941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6668845" y="243391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6523617" y="2708238"/>
            <a:ext cx="451820" cy="2689"/>
          </a:xfrm>
          <a:custGeom>
            <a:avLst/>
            <a:gdLst/>
            <a:ahLst/>
            <a:cxnLst/>
            <a:rect l="l" t="t" r="r" b="b"/>
            <a:pathLst>
              <a:path w="512063" h="3048">
                <a:moveTo>
                  <a:pt x="0" y="0"/>
                </a:moveTo>
                <a:lnTo>
                  <a:pt x="51206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6120205" y="2570714"/>
            <a:ext cx="306592" cy="137523"/>
          </a:xfrm>
          <a:custGeom>
            <a:avLst/>
            <a:gdLst/>
            <a:ahLst/>
            <a:cxnLst/>
            <a:rect l="l" t="t" r="r" b="b"/>
            <a:pathLst>
              <a:path w="347471" h="155859">
                <a:moveTo>
                  <a:pt x="0" y="27843"/>
                </a:moveTo>
                <a:lnTo>
                  <a:pt x="12878" y="18716"/>
                </a:lnTo>
                <a:lnTo>
                  <a:pt x="26764" y="11429"/>
                </a:lnTo>
                <a:lnTo>
                  <a:pt x="41569" y="5949"/>
                </a:lnTo>
                <a:lnTo>
                  <a:pt x="57204" y="2240"/>
                </a:lnTo>
                <a:lnTo>
                  <a:pt x="73580" y="268"/>
                </a:lnTo>
                <a:lnTo>
                  <a:pt x="90607" y="0"/>
                </a:lnTo>
                <a:lnTo>
                  <a:pt x="108197" y="1400"/>
                </a:lnTo>
                <a:lnTo>
                  <a:pt x="126260" y="4434"/>
                </a:lnTo>
                <a:lnTo>
                  <a:pt x="144707" y="9069"/>
                </a:lnTo>
                <a:lnTo>
                  <a:pt x="163448" y="15270"/>
                </a:lnTo>
                <a:lnTo>
                  <a:pt x="182396" y="23002"/>
                </a:lnTo>
                <a:lnTo>
                  <a:pt x="201460" y="32232"/>
                </a:lnTo>
                <a:lnTo>
                  <a:pt x="220552" y="42925"/>
                </a:lnTo>
                <a:lnTo>
                  <a:pt x="239581" y="55046"/>
                </a:lnTo>
                <a:lnTo>
                  <a:pt x="258460" y="68562"/>
                </a:lnTo>
                <a:lnTo>
                  <a:pt x="277099" y="83438"/>
                </a:lnTo>
                <a:lnTo>
                  <a:pt x="295409" y="99641"/>
                </a:lnTo>
                <a:lnTo>
                  <a:pt x="313300" y="117134"/>
                </a:lnTo>
                <a:lnTo>
                  <a:pt x="330684" y="135885"/>
                </a:lnTo>
                <a:lnTo>
                  <a:pt x="347471" y="1558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6122894" y="2705549"/>
            <a:ext cx="303904" cy="167920"/>
          </a:xfrm>
          <a:custGeom>
            <a:avLst/>
            <a:gdLst/>
            <a:ahLst/>
            <a:cxnLst/>
            <a:rect l="l" t="t" r="r" b="b"/>
            <a:pathLst>
              <a:path w="344424" h="190309">
                <a:moveTo>
                  <a:pt x="0" y="170687"/>
                </a:moveTo>
                <a:lnTo>
                  <a:pt x="15462" y="178397"/>
                </a:lnTo>
                <a:lnTo>
                  <a:pt x="31616" y="184178"/>
                </a:lnTo>
                <a:lnTo>
                  <a:pt x="48379" y="188066"/>
                </a:lnTo>
                <a:lnTo>
                  <a:pt x="65666" y="190097"/>
                </a:lnTo>
                <a:lnTo>
                  <a:pt x="83391" y="190309"/>
                </a:lnTo>
                <a:lnTo>
                  <a:pt x="101470" y="188738"/>
                </a:lnTo>
                <a:lnTo>
                  <a:pt x="119820" y="185420"/>
                </a:lnTo>
                <a:lnTo>
                  <a:pt x="138354" y="180392"/>
                </a:lnTo>
                <a:lnTo>
                  <a:pt x="156989" y="173691"/>
                </a:lnTo>
                <a:lnTo>
                  <a:pt x="175640" y="165354"/>
                </a:lnTo>
                <a:lnTo>
                  <a:pt x="194223" y="155415"/>
                </a:lnTo>
                <a:lnTo>
                  <a:pt x="212652" y="143914"/>
                </a:lnTo>
                <a:lnTo>
                  <a:pt x="230844" y="130885"/>
                </a:lnTo>
                <a:lnTo>
                  <a:pt x="248713" y="116366"/>
                </a:lnTo>
                <a:lnTo>
                  <a:pt x="266176" y="100393"/>
                </a:lnTo>
                <a:lnTo>
                  <a:pt x="283147" y="83003"/>
                </a:lnTo>
                <a:lnTo>
                  <a:pt x="299541" y="64232"/>
                </a:lnTo>
                <a:lnTo>
                  <a:pt x="315275" y="44116"/>
                </a:lnTo>
                <a:lnTo>
                  <a:pt x="330264" y="22693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6120205" y="2595283"/>
            <a:ext cx="52443" cy="260872"/>
          </a:xfrm>
          <a:custGeom>
            <a:avLst/>
            <a:gdLst/>
            <a:ahLst/>
            <a:cxnLst/>
            <a:rect l="l" t="t" r="r" b="b"/>
            <a:pathLst>
              <a:path w="59435" h="295655">
                <a:moveTo>
                  <a:pt x="0" y="295655"/>
                </a:moveTo>
                <a:lnTo>
                  <a:pt x="11292" y="285976"/>
                </a:lnTo>
                <a:lnTo>
                  <a:pt x="21396" y="275280"/>
                </a:lnTo>
                <a:lnTo>
                  <a:pt x="30312" y="263646"/>
                </a:lnTo>
                <a:lnTo>
                  <a:pt x="38039" y="251155"/>
                </a:lnTo>
                <a:lnTo>
                  <a:pt x="44576" y="237886"/>
                </a:lnTo>
                <a:lnTo>
                  <a:pt x="49926" y="223921"/>
                </a:lnTo>
                <a:lnTo>
                  <a:pt x="54086" y="209338"/>
                </a:lnTo>
                <a:lnTo>
                  <a:pt x="57058" y="194218"/>
                </a:lnTo>
                <a:lnTo>
                  <a:pt x="58841" y="178641"/>
                </a:lnTo>
                <a:lnTo>
                  <a:pt x="59435" y="162687"/>
                </a:lnTo>
                <a:lnTo>
                  <a:pt x="58841" y="146435"/>
                </a:lnTo>
                <a:lnTo>
                  <a:pt x="57058" y="129966"/>
                </a:lnTo>
                <a:lnTo>
                  <a:pt x="54086" y="113360"/>
                </a:lnTo>
                <a:lnTo>
                  <a:pt x="49926" y="96697"/>
                </a:lnTo>
                <a:lnTo>
                  <a:pt x="44577" y="80057"/>
                </a:lnTo>
                <a:lnTo>
                  <a:pt x="38039" y="63520"/>
                </a:lnTo>
                <a:lnTo>
                  <a:pt x="30312" y="47165"/>
                </a:lnTo>
                <a:lnTo>
                  <a:pt x="21396" y="31074"/>
                </a:lnTo>
                <a:lnTo>
                  <a:pt x="11292" y="1532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5283797" y="2764716"/>
            <a:ext cx="408791" cy="2689"/>
          </a:xfrm>
          <a:custGeom>
            <a:avLst/>
            <a:gdLst/>
            <a:ahLst/>
            <a:cxnLst/>
            <a:rect l="l" t="t" r="r" b="b"/>
            <a:pathLst>
              <a:path w="463296" h="3047">
                <a:moveTo>
                  <a:pt x="463296" y="0"/>
                </a:moveTo>
                <a:lnTo>
                  <a:pt x="0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5283798" y="2762026"/>
            <a:ext cx="0" cy="658905"/>
          </a:xfrm>
          <a:custGeom>
            <a:avLst/>
            <a:gdLst/>
            <a:ahLst/>
            <a:cxnLst/>
            <a:rect l="l" t="t" r="r" b="b"/>
            <a:pathLst>
              <a:path h="746759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5297245" y="3410174"/>
            <a:ext cx="3057861" cy="2689"/>
          </a:xfrm>
          <a:custGeom>
            <a:avLst/>
            <a:gdLst/>
            <a:ahLst/>
            <a:cxnLst/>
            <a:rect l="l" t="t" r="r" b="b"/>
            <a:pathLst>
              <a:path w="3465576" h="3048">
                <a:moveTo>
                  <a:pt x="3465576" y="304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8355106" y="3407485"/>
            <a:ext cx="0" cy="906332"/>
          </a:xfrm>
          <a:custGeom>
            <a:avLst/>
            <a:gdLst/>
            <a:ahLst/>
            <a:cxnLst/>
            <a:rect l="l" t="t" r="r" b="b"/>
            <a:pathLst>
              <a:path h="1027176">
                <a:moveTo>
                  <a:pt x="0" y="0"/>
                </a:moveTo>
                <a:lnTo>
                  <a:pt x="0" y="102717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7427258" y="4620409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7335819" y="4569311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4863" y="0"/>
                </a:moveTo>
                <a:lnTo>
                  <a:pt x="40467" y="1879"/>
                </a:lnTo>
                <a:lnTo>
                  <a:pt x="27531" y="7197"/>
                </a:lnTo>
                <a:lnTo>
                  <a:pt x="16537" y="15473"/>
                </a:lnTo>
                <a:lnTo>
                  <a:pt x="7967" y="26225"/>
                </a:lnTo>
                <a:lnTo>
                  <a:pt x="2302" y="38972"/>
                </a:lnTo>
                <a:lnTo>
                  <a:pt x="23" y="53232"/>
                </a:lnTo>
                <a:lnTo>
                  <a:pt x="0" y="54864"/>
                </a:lnTo>
                <a:lnTo>
                  <a:pt x="1984" y="69417"/>
                </a:lnTo>
                <a:lnTo>
                  <a:pt x="7589" y="82068"/>
                </a:lnTo>
                <a:lnTo>
                  <a:pt x="16292" y="92468"/>
                </a:lnTo>
                <a:lnTo>
                  <a:pt x="27569" y="100268"/>
                </a:lnTo>
                <a:lnTo>
                  <a:pt x="40898" y="105119"/>
                </a:lnTo>
                <a:lnTo>
                  <a:pt x="54863" y="106680"/>
                </a:lnTo>
                <a:lnTo>
                  <a:pt x="69824" y="104820"/>
                </a:lnTo>
                <a:lnTo>
                  <a:pt x="82755" y="99497"/>
                </a:lnTo>
                <a:lnTo>
                  <a:pt x="93277" y="91090"/>
                </a:lnTo>
                <a:lnTo>
                  <a:pt x="101008" y="79980"/>
                </a:lnTo>
                <a:lnTo>
                  <a:pt x="105569" y="66548"/>
                </a:lnTo>
                <a:lnTo>
                  <a:pt x="106679" y="54864"/>
                </a:lnTo>
                <a:lnTo>
                  <a:pt x="104925" y="40080"/>
                </a:lnTo>
                <a:lnTo>
                  <a:pt x="99893" y="26856"/>
                </a:lnTo>
                <a:lnTo>
                  <a:pt x="91933" y="15713"/>
                </a:lnTo>
                <a:lnTo>
                  <a:pt x="81394" y="7175"/>
                </a:lnTo>
                <a:lnTo>
                  <a:pt x="68623" y="1766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7599381" y="4445598"/>
            <a:ext cx="0" cy="174811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7599381" y="4437529"/>
            <a:ext cx="177501" cy="0"/>
          </a:xfrm>
          <a:custGeom>
            <a:avLst/>
            <a:gdLst/>
            <a:ahLst/>
            <a:cxnLst/>
            <a:rect l="l" t="t" r="r" b="b"/>
            <a:pathLst>
              <a:path w="201168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7389607" y="4061012"/>
            <a:ext cx="207084" cy="0"/>
          </a:xfrm>
          <a:custGeom>
            <a:avLst/>
            <a:gdLst/>
            <a:ahLst/>
            <a:cxnLst/>
            <a:rect l="l" t="t" r="r" b="b"/>
            <a:pathLst>
              <a:path w="234695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7298167" y="4015292"/>
            <a:ext cx="91440" cy="91439"/>
          </a:xfrm>
          <a:custGeom>
            <a:avLst/>
            <a:gdLst/>
            <a:ahLst/>
            <a:cxnLst/>
            <a:rect l="l" t="t" r="r" b="b"/>
            <a:pathLst>
              <a:path w="103632" h="103632">
                <a:moveTo>
                  <a:pt x="51816" y="0"/>
                </a:moveTo>
                <a:lnTo>
                  <a:pt x="37938" y="2086"/>
                </a:lnTo>
                <a:lnTo>
                  <a:pt x="25277" y="7900"/>
                </a:lnTo>
                <a:lnTo>
                  <a:pt x="14498" y="16776"/>
                </a:lnTo>
                <a:lnTo>
                  <a:pt x="6267" y="28047"/>
                </a:lnTo>
                <a:lnTo>
                  <a:pt x="1252" y="41047"/>
                </a:lnTo>
                <a:lnTo>
                  <a:pt x="0" y="51816"/>
                </a:lnTo>
                <a:lnTo>
                  <a:pt x="2086" y="65693"/>
                </a:lnTo>
                <a:lnTo>
                  <a:pt x="7900" y="78354"/>
                </a:lnTo>
                <a:lnTo>
                  <a:pt x="16776" y="89133"/>
                </a:lnTo>
                <a:lnTo>
                  <a:pt x="28047" y="97364"/>
                </a:lnTo>
                <a:lnTo>
                  <a:pt x="41047" y="102379"/>
                </a:lnTo>
                <a:lnTo>
                  <a:pt x="51816" y="103631"/>
                </a:lnTo>
                <a:lnTo>
                  <a:pt x="66776" y="101545"/>
                </a:lnTo>
                <a:lnTo>
                  <a:pt x="79707" y="95731"/>
                </a:lnTo>
                <a:lnTo>
                  <a:pt x="90229" y="86855"/>
                </a:lnTo>
                <a:lnTo>
                  <a:pt x="97960" y="75584"/>
                </a:lnTo>
                <a:lnTo>
                  <a:pt x="102521" y="62584"/>
                </a:lnTo>
                <a:lnTo>
                  <a:pt x="103632" y="51816"/>
                </a:lnTo>
                <a:lnTo>
                  <a:pt x="101772" y="37938"/>
                </a:lnTo>
                <a:lnTo>
                  <a:pt x="96449" y="25277"/>
                </a:lnTo>
                <a:lnTo>
                  <a:pt x="88042" y="14498"/>
                </a:lnTo>
                <a:lnTo>
                  <a:pt x="76932" y="6267"/>
                </a:lnTo>
                <a:lnTo>
                  <a:pt x="63500" y="1252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7596691" y="4061012"/>
            <a:ext cx="0" cy="150606"/>
          </a:xfrm>
          <a:custGeom>
            <a:avLst/>
            <a:gdLst/>
            <a:ahLst/>
            <a:cxnLst/>
            <a:rect l="l" t="t" r="r" b="b"/>
            <a:pathLst>
              <a:path h="170687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7596691" y="4216998"/>
            <a:ext cx="180191" cy="0"/>
          </a:xfrm>
          <a:custGeom>
            <a:avLst/>
            <a:gdLst/>
            <a:ahLst/>
            <a:cxnLst/>
            <a:rect l="l" t="t" r="r" b="b"/>
            <a:pathLst>
              <a:path w="204216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8139953" y="3770555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8018930" y="377055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7031915" y="3770555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6932407" y="3827033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6927029" y="3765177"/>
            <a:ext cx="69924" cy="29583"/>
          </a:xfrm>
          <a:custGeom>
            <a:avLst/>
            <a:gdLst/>
            <a:ahLst/>
            <a:cxnLst/>
            <a:rect l="l" t="t" r="r" b="b"/>
            <a:pathLst>
              <a:path w="79247" h="33527">
                <a:moveTo>
                  <a:pt x="79247" y="12191"/>
                </a:moveTo>
                <a:lnTo>
                  <a:pt x="79247" y="0"/>
                </a:lnTo>
                <a:lnTo>
                  <a:pt x="0" y="0"/>
                </a:lnTo>
                <a:lnTo>
                  <a:pt x="0" y="33527"/>
                </a:lnTo>
                <a:lnTo>
                  <a:pt x="12191" y="33527"/>
                </a:lnTo>
                <a:lnTo>
                  <a:pt x="12192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79247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6932408" y="3770556"/>
            <a:ext cx="64545" cy="5378"/>
          </a:xfrm>
          <a:custGeom>
            <a:avLst/>
            <a:gdLst/>
            <a:ahLst/>
            <a:cxnLst/>
            <a:rect l="l" t="t" r="r" b="b"/>
            <a:pathLst>
              <a:path w="73151" h="6095">
                <a:moveTo>
                  <a:pt x="6096" y="0"/>
                </a:moveTo>
                <a:lnTo>
                  <a:pt x="0" y="6095"/>
                </a:lnTo>
                <a:lnTo>
                  <a:pt x="73151" y="6095"/>
                </a:lnTo>
                <a:lnTo>
                  <a:pt x="6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7155628" y="3770555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6932407" y="3950746"/>
            <a:ext cx="0" cy="91439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6932407" y="407445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6932407" y="419817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6932407" y="4321885"/>
            <a:ext cx="0" cy="88750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6932407" y="4445598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6932407" y="4566622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6932407" y="4690335"/>
            <a:ext cx="0" cy="91439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6927029" y="4814047"/>
            <a:ext cx="10757" cy="59167"/>
          </a:xfrm>
          <a:custGeom>
            <a:avLst/>
            <a:gdLst/>
            <a:ahLst/>
            <a:cxnLst/>
            <a:rect l="l" t="t" r="r" b="b"/>
            <a:pathLst>
              <a:path w="12191" h="67055">
                <a:moveTo>
                  <a:pt x="6095" y="54863"/>
                </a:moveTo>
                <a:lnTo>
                  <a:pt x="12191" y="60959"/>
                </a:lnTo>
                <a:lnTo>
                  <a:pt x="12191" y="0"/>
                </a:lnTo>
                <a:lnTo>
                  <a:pt x="0" y="0"/>
                </a:lnTo>
                <a:lnTo>
                  <a:pt x="0" y="67055"/>
                </a:lnTo>
                <a:lnTo>
                  <a:pt x="12191" y="60959"/>
                </a:lnTo>
                <a:lnTo>
                  <a:pt x="6095" y="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6927029" y="4862455"/>
            <a:ext cx="40340" cy="10758"/>
          </a:xfrm>
          <a:custGeom>
            <a:avLst/>
            <a:gdLst/>
            <a:ahLst/>
            <a:cxnLst/>
            <a:rect l="l" t="t" r="r" b="b"/>
            <a:pathLst>
              <a:path w="45719" h="12192">
                <a:moveTo>
                  <a:pt x="45719" y="12192"/>
                </a:moveTo>
                <a:lnTo>
                  <a:pt x="45719" y="0"/>
                </a:lnTo>
                <a:lnTo>
                  <a:pt x="12191" y="0"/>
                </a:lnTo>
                <a:lnTo>
                  <a:pt x="12191" y="6096"/>
                </a:lnTo>
                <a:lnTo>
                  <a:pt x="0" y="12192"/>
                </a:lnTo>
                <a:lnTo>
                  <a:pt x="4571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6999642" y="4867835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7123356" y="4867835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7247069" y="486783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7370781" y="486783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7494493" y="4867835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7618207" y="486783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7739231" y="4867835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7862943" y="4867835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7986657" y="486783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8231392" y="477639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8110370" y="486783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8231392" y="4652682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8231392" y="4528970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8231392" y="440794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8231392" y="428423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8231392" y="416052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8231392" y="4036807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8231392" y="3913094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8231392" y="3789382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8" name="object 338"/>
          <p:cNvSpPr/>
          <p:nvPr/>
        </p:nvSpPr>
        <p:spPr>
          <a:xfrm>
            <a:off x="8064649" y="4262718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51816" y="0"/>
                </a:moveTo>
                <a:lnTo>
                  <a:pt x="37938" y="2086"/>
                </a:lnTo>
                <a:lnTo>
                  <a:pt x="25277" y="7900"/>
                </a:lnTo>
                <a:lnTo>
                  <a:pt x="14498" y="16776"/>
                </a:lnTo>
                <a:lnTo>
                  <a:pt x="6267" y="28047"/>
                </a:lnTo>
                <a:lnTo>
                  <a:pt x="1252" y="41047"/>
                </a:lnTo>
                <a:lnTo>
                  <a:pt x="0" y="51816"/>
                </a:lnTo>
                <a:lnTo>
                  <a:pt x="1970" y="66599"/>
                </a:lnTo>
                <a:lnTo>
                  <a:pt x="7473" y="79823"/>
                </a:lnTo>
                <a:lnTo>
                  <a:pt x="15900" y="90966"/>
                </a:lnTo>
                <a:lnTo>
                  <a:pt x="26640" y="99504"/>
                </a:lnTo>
                <a:lnTo>
                  <a:pt x="39082" y="104913"/>
                </a:lnTo>
                <a:lnTo>
                  <a:pt x="51816" y="106680"/>
                </a:lnTo>
                <a:lnTo>
                  <a:pt x="66212" y="104800"/>
                </a:lnTo>
                <a:lnTo>
                  <a:pt x="79148" y="99482"/>
                </a:lnTo>
                <a:lnTo>
                  <a:pt x="90142" y="91206"/>
                </a:lnTo>
                <a:lnTo>
                  <a:pt x="98712" y="80454"/>
                </a:lnTo>
                <a:lnTo>
                  <a:pt x="104377" y="67707"/>
                </a:lnTo>
                <a:lnTo>
                  <a:pt x="106656" y="53447"/>
                </a:lnTo>
                <a:lnTo>
                  <a:pt x="106680" y="51816"/>
                </a:lnTo>
                <a:lnTo>
                  <a:pt x="104695" y="38327"/>
                </a:lnTo>
                <a:lnTo>
                  <a:pt x="99090" y="25966"/>
                </a:lnTo>
                <a:lnTo>
                  <a:pt x="90387" y="15343"/>
                </a:lnTo>
                <a:lnTo>
                  <a:pt x="79110" y="7069"/>
                </a:lnTo>
                <a:lnTo>
                  <a:pt x="65781" y="1753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9" name="object 339"/>
          <p:cNvSpPr/>
          <p:nvPr/>
        </p:nvSpPr>
        <p:spPr>
          <a:xfrm>
            <a:off x="6988885" y="3907280"/>
            <a:ext cx="306593" cy="134906"/>
          </a:xfrm>
          <a:custGeom>
            <a:avLst/>
            <a:gdLst/>
            <a:ahLst/>
            <a:cxnLst/>
            <a:rect l="l" t="t" r="r" b="b"/>
            <a:pathLst>
              <a:path w="347472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2" y="152893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0" name="object 340"/>
          <p:cNvSpPr/>
          <p:nvPr/>
        </p:nvSpPr>
        <p:spPr>
          <a:xfrm>
            <a:off x="6991574" y="4044876"/>
            <a:ext cx="303904" cy="166406"/>
          </a:xfrm>
          <a:custGeom>
            <a:avLst/>
            <a:gdLst/>
            <a:ahLst/>
            <a:cxnLst/>
            <a:rect l="l" t="t" r="r" b="b"/>
            <a:pathLst>
              <a:path w="344424" h="188594">
                <a:moveTo>
                  <a:pt x="0" y="167639"/>
                </a:moveTo>
                <a:lnTo>
                  <a:pt x="15462" y="175762"/>
                </a:lnTo>
                <a:lnTo>
                  <a:pt x="31616" y="181874"/>
                </a:lnTo>
                <a:lnTo>
                  <a:pt x="48379" y="186019"/>
                </a:lnTo>
                <a:lnTo>
                  <a:pt x="65666" y="188244"/>
                </a:lnTo>
                <a:lnTo>
                  <a:pt x="83391" y="188594"/>
                </a:lnTo>
                <a:lnTo>
                  <a:pt x="101470" y="187116"/>
                </a:lnTo>
                <a:lnTo>
                  <a:pt x="119820" y="183855"/>
                </a:lnTo>
                <a:lnTo>
                  <a:pt x="138354" y="178856"/>
                </a:lnTo>
                <a:lnTo>
                  <a:pt x="156989" y="172166"/>
                </a:lnTo>
                <a:lnTo>
                  <a:pt x="175640" y="163830"/>
                </a:lnTo>
                <a:lnTo>
                  <a:pt x="194223" y="153893"/>
                </a:lnTo>
                <a:lnTo>
                  <a:pt x="212652" y="142402"/>
                </a:lnTo>
                <a:lnTo>
                  <a:pt x="230844" y="129402"/>
                </a:lnTo>
                <a:lnTo>
                  <a:pt x="248713" y="114940"/>
                </a:lnTo>
                <a:lnTo>
                  <a:pt x="266176" y="99059"/>
                </a:lnTo>
                <a:lnTo>
                  <a:pt x="283147" y="81808"/>
                </a:lnTo>
                <a:lnTo>
                  <a:pt x="299541" y="63230"/>
                </a:lnTo>
                <a:lnTo>
                  <a:pt x="315275" y="43373"/>
                </a:lnTo>
                <a:lnTo>
                  <a:pt x="330264" y="22280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1" name="object 341"/>
          <p:cNvSpPr/>
          <p:nvPr/>
        </p:nvSpPr>
        <p:spPr>
          <a:xfrm>
            <a:off x="6988885" y="3931920"/>
            <a:ext cx="52779" cy="260873"/>
          </a:xfrm>
          <a:custGeom>
            <a:avLst/>
            <a:gdLst/>
            <a:ahLst/>
            <a:cxnLst/>
            <a:rect l="l" t="t" r="r" b="b"/>
            <a:pathLst>
              <a:path w="59816" h="295655">
                <a:moveTo>
                  <a:pt x="3048" y="295656"/>
                </a:moveTo>
                <a:lnTo>
                  <a:pt x="13906" y="285976"/>
                </a:lnTo>
                <a:lnTo>
                  <a:pt x="23618" y="275280"/>
                </a:lnTo>
                <a:lnTo>
                  <a:pt x="32184" y="263646"/>
                </a:lnTo>
                <a:lnTo>
                  <a:pt x="39599" y="251155"/>
                </a:lnTo>
                <a:lnTo>
                  <a:pt x="45862" y="237886"/>
                </a:lnTo>
                <a:lnTo>
                  <a:pt x="50971" y="223921"/>
                </a:lnTo>
                <a:lnTo>
                  <a:pt x="54923" y="209338"/>
                </a:lnTo>
                <a:lnTo>
                  <a:pt x="57716" y="194218"/>
                </a:lnTo>
                <a:lnTo>
                  <a:pt x="59348" y="178641"/>
                </a:lnTo>
                <a:lnTo>
                  <a:pt x="59816" y="162687"/>
                </a:lnTo>
                <a:lnTo>
                  <a:pt x="59119" y="146435"/>
                </a:lnTo>
                <a:lnTo>
                  <a:pt x="57253" y="129966"/>
                </a:lnTo>
                <a:lnTo>
                  <a:pt x="54217" y="113360"/>
                </a:lnTo>
                <a:lnTo>
                  <a:pt x="50008" y="96697"/>
                </a:lnTo>
                <a:lnTo>
                  <a:pt x="44624" y="80057"/>
                </a:lnTo>
                <a:lnTo>
                  <a:pt x="38063" y="63520"/>
                </a:lnTo>
                <a:lnTo>
                  <a:pt x="30322" y="47165"/>
                </a:lnTo>
                <a:lnTo>
                  <a:pt x="21400" y="31074"/>
                </a:lnTo>
                <a:lnTo>
                  <a:pt x="11293" y="1532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2" name="object 342"/>
          <p:cNvSpPr/>
          <p:nvPr/>
        </p:nvSpPr>
        <p:spPr>
          <a:xfrm>
            <a:off x="7031915" y="4474818"/>
            <a:ext cx="306593" cy="137523"/>
          </a:xfrm>
          <a:custGeom>
            <a:avLst/>
            <a:gdLst/>
            <a:ahLst/>
            <a:cxnLst/>
            <a:rect l="l" t="t" r="r" b="b"/>
            <a:pathLst>
              <a:path w="347472" h="155859">
                <a:moveTo>
                  <a:pt x="0" y="27843"/>
                </a:moveTo>
                <a:lnTo>
                  <a:pt x="12856" y="18716"/>
                </a:lnTo>
                <a:lnTo>
                  <a:pt x="26682" y="11429"/>
                </a:lnTo>
                <a:lnTo>
                  <a:pt x="41394" y="5949"/>
                </a:lnTo>
                <a:lnTo>
                  <a:pt x="56912" y="2240"/>
                </a:lnTo>
                <a:lnTo>
                  <a:pt x="73152" y="268"/>
                </a:lnTo>
                <a:lnTo>
                  <a:pt x="90031" y="0"/>
                </a:lnTo>
                <a:lnTo>
                  <a:pt x="107469" y="1400"/>
                </a:lnTo>
                <a:lnTo>
                  <a:pt x="125382" y="4434"/>
                </a:lnTo>
                <a:lnTo>
                  <a:pt x="143688" y="9069"/>
                </a:lnTo>
                <a:lnTo>
                  <a:pt x="162305" y="15270"/>
                </a:lnTo>
                <a:lnTo>
                  <a:pt x="181151" y="23002"/>
                </a:lnTo>
                <a:lnTo>
                  <a:pt x="200143" y="32232"/>
                </a:lnTo>
                <a:lnTo>
                  <a:pt x="219199" y="42925"/>
                </a:lnTo>
                <a:lnTo>
                  <a:pt x="238237" y="55046"/>
                </a:lnTo>
                <a:lnTo>
                  <a:pt x="257175" y="68562"/>
                </a:lnTo>
                <a:lnTo>
                  <a:pt x="275929" y="83438"/>
                </a:lnTo>
                <a:lnTo>
                  <a:pt x="294418" y="99641"/>
                </a:lnTo>
                <a:lnTo>
                  <a:pt x="312560" y="117134"/>
                </a:lnTo>
                <a:lnTo>
                  <a:pt x="330272" y="135885"/>
                </a:lnTo>
                <a:lnTo>
                  <a:pt x="347472" y="1558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3" name="object 343"/>
          <p:cNvSpPr/>
          <p:nvPr/>
        </p:nvSpPr>
        <p:spPr>
          <a:xfrm>
            <a:off x="7034604" y="4609652"/>
            <a:ext cx="303904" cy="167541"/>
          </a:xfrm>
          <a:custGeom>
            <a:avLst/>
            <a:gdLst/>
            <a:ahLst/>
            <a:cxnLst/>
            <a:rect l="l" t="t" r="r" b="b"/>
            <a:pathLst>
              <a:path w="344424" h="189880">
                <a:moveTo>
                  <a:pt x="0" y="170687"/>
                </a:moveTo>
                <a:lnTo>
                  <a:pt x="15049" y="178376"/>
                </a:lnTo>
                <a:lnTo>
                  <a:pt x="30876" y="184096"/>
                </a:lnTo>
                <a:lnTo>
                  <a:pt x="47388" y="187891"/>
                </a:lnTo>
                <a:lnTo>
                  <a:pt x="64495" y="189805"/>
                </a:lnTo>
                <a:lnTo>
                  <a:pt x="82105" y="189880"/>
                </a:lnTo>
                <a:lnTo>
                  <a:pt x="100126" y="188162"/>
                </a:lnTo>
                <a:lnTo>
                  <a:pt x="118468" y="184692"/>
                </a:lnTo>
                <a:lnTo>
                  <a:pt x="137038" y="179515"/>
                </a:lnTo>
                <a:lnTo>
                  <a:pt x="155745" y="172673"/>
                </a:lnTo>
                <a:lnTo>
                  <a:pt x="174497" y="164211"/>
                </a:lnTo>
                <a:lnTo>
                  <a:pt x="193205" y="154171"/>
                </a:lnTo>
                <a:lnTo>
                  <a:pt x="211775" y="142597"/>
                </a:lnTo>
                <a:lnTo>
                  <a:pt x="230116" y="129533"/>
                </a:lnTo>
                <a:lnTo>
                  <a:pt x="248137" y="115022"/>
                </a:lnTo>
                <a:lnTo>
                  <a:pt x="265747" y="99107"/>
                </a:lnTo>
                <a:lnTo>
                  <a:pt x="282854" y="81832"/>
                </a:lnTo>
                <a:lnTo>
                  <a:pt x="299366" y="63241"/>
                </a:lnTo>
                <a:lnTo>
                  <a:pt x="315193" y="43376"/>
                </a:lnTo>
                <a:lnTo>
                  <a:pt x="330243" y="22281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4" name="object 344"/>
          <p:cNvSpPr/>
          <p:nvPr/>
        </p:nvSpPr>
        <p:spPr>
          <a:xfrm>
            <a:off x="7031916" y="4499386"/>
            <a:ext cx="52443" cy="260873"/>
          </a:xfrm>
          <a:custGeom>
            <a:avLst/>
            <a:gdLst/>
            <a:ahLst/>
            <a:cxnLst/>
            <a:rect l="l" t="t" r="r" b="b"/>
            <a:pathLst>
              <a:path w="59435" h="295655">
                <a:moveTo>
                  <a:pt x="0" y="295656"/>
                </a:moveTo>
                <a:lnTo>
                  <a:pt x="11292" y="285564"/>
                </a:lnTo>
                <a:lnTo>
                  <a:pt x="21396" y="274539"/>
                </a:lnTo>
                <a:lnTo>
                  <a:pt x="30312" y="262655"/>
                </a:lnTo>
                <a:lnTo>
                  <a:pt x="38039" y="249984"/>
                </a:lnTo>
                <a:lnTo>
                  <a:pt x="44576" y="236600"/>
                </a:lnTo>
                <a:lnTo>
                  <a:pt x="49926" y="222577"/>
                </a:lnTo>
                <a:lnTo>
                  <a:pt x="54086" y="207986"/>
                </a:lnTo>
                <a:lnTo>
                  <a:pt x="57058" y="192901"/>
                </a:lnTo>
                <a:lnTo>
                  <a:pt x="58841" y="177396"/>
                </a:lnTo>
                <a:lnTo>
                  <a:pt x="59435" y="161544"/>
                </a:lnTo>
                <a:lnTo>
                  <a:pt x="58841" y="145417"/>
                </a:lnTo>
                <a:lnTo>
                  <a:pt x="57058" y="129088"/>
                </a:lnTo>
                <a:lnTo>
                  <a:pt x="54086" y="112632"/>
                </a:lnTo>
                <a:lnTo>
                  <a:pt x="49926" y="96121"/>
                </a:lnTo>
                <a:lnTo>
                  <a:pt x="44577" y="79628"/>
                </a:lnTo>
                <a:lnTo>
                  <a:pt x="38039" y="63227"/>
                </a:lnTo>
                <a:lnTo>
                  <a:pt x="30312" y="46991"/>
                </a:lnTo>
                <a:lnTo>
                  <a:pt x="21396" y="30992"/>
                </a:lnTo>
                <a:lnTo>
                  <a:pt x="11292" y="15304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5" name="object 345"/>
          <p:cNvSpPr/>
          <p:nvPr/>
        </p:nvSpPr>
        <p:spPr>
          <a:xfrm>
            <a:off x="7755367" y="4173023"/>
            <a:ext cx="306593" cy="135414"/>
          </a:xfrm>
          <a:custGeom>
            <a:avLst/>
            <a:gdLst/>
            <a:ahLst/>
            <a:cxnLst/>
            <a:rect l="l" t="t" r="r" b="b"/>
            <a:pathLst>
              <a:path w="347472" h="153469">
                <a:moveTo>
                  <a:pt x="0" y="28501"/>
                </a:moveTo>
                <a:lnTo>
                  <a:pt x="12878" y="19352"/>
                </a:lnTo>
                <a:lnTo>
                  <a:pt x="26764" y="12003"/>
                </a:lnTo>
                <a:lnTo>
                  <a:pt x="41569" y="6422"/>
                </a:lnTo>
                <a:lnTo>
                  <a:pt x="57204" y="2581"/>
                </a:lnTo>
                <a:lnTo>
                  <a:pt x="73580" y="450"/>
                </a:lnTo>
                <a:lnTo>
                  <a:pt x="90607" y="0"/>
                </a:lnTo>
                <a:lnTo>
                  <a:pt x="108197" y="1199"/>
                </a:lnTo>
                <a:lnTo>
                  <a:pt x="126260" y="4020"/>
                </a:lnTo>
                <a:lnTo>
                  <a:pt x="144707" y="8431"/>
                </a:lnTo>
                <a:lnTo>
                  <a:pt x="163448" y="14404"/>
                </a:lnTo>
                <a:lnTo>
                  <a:pt x="182396" y="21909"/>
                </a:lnTo>
                <a:lnTo>
                  <a:pt x="201460" y="30915"/>
                </a:lnTo>
                <a:lnTo>
                  <a:pt x="220552" y="41394"/>
                </a:lnTo>
                <a:lnTo>
                  <a:pt x="239581" y="53315"/>
                </a:lnTo>
                <a:lnTo>
                  <a:pt x="258460" y="66649"/>
                </a:lnTo>
                <a:lnTo>
                  <a:pt x="277099" y="81366"/>
                </a:lnTo>
                <a:lnTo>
                  <a:pt x="295409" y="97436"/>
                </a:lnTo>
                <a:lnTo>
                  <a:pt x="313300" y="114830"/>
                </a:lnTo>
                <a:lnTo>
                  <a:pt x="330684" y="133518"/>
                </a:lnTo>
                <a:lnTo>
                  <a:pt x="347472" y="15346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6" name="object 346"/>
          <p:cNvSpPr/>
          <p:nvPr/>
        </p:nvSpPr>
        <p:spPr>
          <a:xfrm>
            <a:off x="7758056" y="4308438"/>
            <a:ext cx="303904" cy="166406"/>
          </a:xfrm>
          <a:custGeom>
            <a:avLst/>
            <a:gdLst/>
            <a:ahLst/>
            <a:cxnLst/>
            <a:rect l="l" t="t" r="r" b="b"/>
            <a:pathLst>
              <a:path w="344424" h="188595">
                <a:moveTo>
                  <a:pt x="0" y="167639"/>
                </a:moveTo>
                <a:lnTo>
                  <a:pt x="15049" y="175762"/>
                </a:lnTo>
                <a:lnTo>
                  <a:pt x="30876" y="181874"/>
                </a:lnTo>
                <a:lnTo>
                  <a:pt x="47388" y="186019"/>
                </a:lnTo>
                <a:lnTo>
                  <a:pt x="64495" y="188244"/>
                </a:lnTo>
                <a:lnTo>
                  <a:pt x="82105" y="188594"/>
                </a:lnTo>
                <a:lnTo>
                  <a:pt x="100126" y="187116"/>
                </a:lnTo>
                <a:lnTo>
                  <a:pt x="118468" y="183855"/>
                </a:lnTo>
                <a:lnTo>
                  <a:pt x="137038" y="178856"/>
                </a:lnTo>
                <a:lnTo>
                  <a:pt x="155745" y="172166"/>
                </a:lnTo>
                <a:lnTo>
                  <a:pt x="174497" y="163830"/>
                </a:lnTo>
                <a:lnTo>
                  <a:pt x="193205" y="153893"/>
                </a:lnTo>
                <a:lnTo>
                  <a:pt x="211775" y="142402"/>
                </a:lnTo>
                <a:lnTo>
                  <a:pt x="230116" y="129402"/>
                </a:lnTo>
                <a:lnTo>
                  <a:pt x="248137" y="114940"/>
                </a:lnTo>
                <a:lnTo>
                  <a:pt x="265747" y="99059"/>
                </a:lnTo>
                <a:lnTo>
                  <a:pt x="282854" y="81808"/>
                </a:lnTo>
                <a:lnTo>
                  <a:pt x="299366" y="63230"/>
                </a:lnTo>
                <a:lnTo>
                  <a:pt x="315193" y="43373"/>
                </a:lnTo>
                <a:lnTo>
                  <a:pt x="330243" y="22280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7" name="object 347"/>
          <p:cNvSpPr/>
          <p:nvPr/>
        </p:nvSpPr>
        <p:spPr>
          <a:xfrm>
            <a:off x="7755367" y="4195482"/>
            <a:ext cx="52443" cy="260873"/>
          </a:xfrm>
          <a:custGeom>
            <a:avLst/>
            <a:gdLst/>
            <a:ahLst/>
            <a:cxnLst/>
            <a:rect l="l" t="t" r="r" b="b"/>
            <a:pathLst>
              <a:path w="59435" h="295655">
                <a:moveTo>
                  <a:pt x="0" y="295656"/>
                </a:moveTo>
                <a:lnTo>
                  <a:pt x="11292" y="285976"/>
                </a:lnTo>
                <a:lnTo>
                  <a:pt x="21396" y="275280"/>
                </a:lnTo>
                <a:lnTo>
                  <a:pt x="30312" y="263646"/>
                </a:lnTo>
                <a:lnTo>
                  <a:pt x="38039" y="251155"/>
                </a:lnTo>
                <a:lnTo>
                  <a:pt x="44576" y="237886"/>
                </a:lnTo>
                <a:lnTo>
                  <a:pt x="49926" y="223921"/>
                </a:lnTo>
                <a:lnTo>
                  <a:pt x="54086" y="209338"/>
                </a:lnTo>
                <a:lnTo>
                  <a:pt x="57058" y="194218"/>
                </a:lnTo>
                <a:lnTo>
                  <a:pt x="58841" y="178641"/>
                </a:lnTo>
                <a:lnTo>
                  <a:pt x="59435" y="162687"/>
                </a:lnTo>
                <a:lnTo>
                  <a:pt x="58841" y="146435"/>
                </a:lnTo>
                <a:lnTo>
                  <a:pt x="57058" y="129966"/>
                </a:lnTo>
                <a:lnTo>
                  <a:pt x="54086" y="113360"/>
                </a:lnTo>
                <a:lnTo>
                  <a:pt x="49926" y="96697"/>
                </a:lnTo>
                <a:lnTo>
                  <a:pt x="44577" y="80057"/>
                </a:lnTo>
                <a:lnTo>
                  <a:pt x="38039" y="63520"/>
                </a:lnTo>
                <a:lnTo>
                  <a:pt x="30312" y="47165"/>
                </a:lnTo>
                <a:lnTo>
                  <a:pt x="21396" y="31074"/>
                </a:lnTo>
                <a:lnTo>
                  <a:pt x="11292" y="1532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8" name="object 348"/>
          <p:cNvSpPr/>
          <p:nvPr/>
        </p:nvSpPr>
        <p:spPr>
          <a:xfrm>
            <a:off x="6085243" y="4007224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4863" y="0"/>
                </a:moveTo>
                <a:lnTo>
                  <a:pt x="40467" y="1879"/>
                </a:lnTo>
                <a:lnTo>
                  <a:pt x="27531" y="7197"/>
                </a:lnTo>
                <a:lnTo>
                  <a:pt x="16537" y="15473"/>
                </a:lnTo>
                <a:lnTo>
                  <a:pt x="7967" y="26225"/>
                </a:lnTo>
                <a:lnTo>
                  <a:pt x="2302" y="38972"/>
                </a:lnTo>
                <a:lnTo>
                  <a:pt x="23" y="53232"/>
                </a:lnTo>
                <a:lnTo>
                  <a:pt x="0" y="54863"/>
                </a:lnTo>
                <a:lnTo>
                  <a:pt x="1984" y="68352"/>
                </a:lnTo>
                <a:lnTo>
                  <a:pt x="7589" y="80713"/>
                </a:lnTo>
                <a:lnTo>
                  <a:pt x="16292" y="91336"/>
                </a:lnTo>
                <a:lnTo>
                  <a:pt x="27569" y="99610"/>
                </a:lnTo>
                <a:lnTo>
                  <a:pt x="40898" y="104926"/>
                </a:lnTo>
                <a:lnTo>
                  <a:pt x="54863" y="106679"/>
                </a:lnTo>
                <a:lnTo>
                  <a:pt x="68741" y="104593"/>
                </a:lnTo>
                <a:lnTo>
                  <a:pt x="81402" y="98779"/>
                </a:lnTo>
                <a:lnTo>
                  <a:pt x="92181" y="89903"/>
                </a:lnTo>
                <a:lnTo>
                  <a:pt x="100412" y="78632"/>
                </a:lnTo>
                <a:lnTo>
                  <a:pt x="105427" y="65632"/>
                </a:lnTo>
                <a:lnTo>
                  <a:pt x="106679" y="54863"/>
                </a:lnTo>
                <a:lnTo>
                  <a:pt x="104709" y="40080"/>
                </a:lnTo>
                <a:lnTo>
                  <a:pt x="99206" y="26856"/>
                </a:lnTo>
                <a:lnTo>
                  <a:pt x="90779" y="15713"/>
                </a:lnTo>
                <a:lnTo>
                  <a:pt x="80039" y="7175"/>
                </a:lnTo>
                <a:lnTo>
                  <a:pt x="67597" y="1766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9" name="object 349"/>
          <p:cNvSpPr/>
          <p:nvPr/>
        </p:nvSpPr>
        <p:spPr>
          <a:xfrm>
            <a:off x="6319220" y="427347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0" name="object 350"/>
          <p:cNvSpPr/>
          <p:nvPr/>
        </p:nvSpPr>
        <p:spPr>
          <a:xfrm>
            <a:off x="6319220" y="4149763"/>
            <a:ext cx="0" cy="91439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1" name="object 351"/>
          <p:cNvSpPr/>
          <p:nvPr/>
        </p:nvSpPr>
        <p:spPr>
          <a:xfrm>
            <a:off x="6319220" y="4026050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2" name="object 352"/>
          <p:cNvSpPr/>
          <p:nvPr/>
        </p:nvSpPr>
        <p:spPr>
          <a:xfrm>
            <a:off x="6319220" y="390502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3" name="object 353"/>
          <p:cNvSpPr/>
          <p:nvPr/>
        </p:nvSpPr>
        <p:spPr>
          <a:xfrm>
            <a:off x="6173993" y="4066391"/>
            <a:ext cx="865991" cy="2689"/>
          </a:xfrm>
          <a:custGeom>
            <a:avLst/>
            <a:gdLst/>
            <a:ahLst/>
            <a:cxnLst/>
            <a:rect l="l" t="t" r="r" b="b"/>
            <a:pathLst>
              <a:path w="981456" h="3048">
                <a:moveTo>
                  <a:pt x="0" y="0"/>
                </a:moveTo>
                <a:lnTo>
                  <a:pt x="981456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4" name="object 354"/>
          <p:cNvSpPr/>
          <p:nvPr/>
        </p:nvSpPr>
        <p:spPr>
          <a:xfrm>
            <a:off x="5609216" y="4001845"/>
            <a:ext cx="91440" cy="91439"/>
          </a:xfrm>
          <a:custGeom>
            <a:avLst/>
            <a:gdLst/>
            <a:ahLst/>
            <a:cxnLst/>
            <a:rect l="l" t="t" r="r" b="b"/>
            <a:pathLst>
              <a:path w="103632" h="103631">
                <a:moveTo>
                  <a:pt x="51815" y="0"/>
                </a:moveTo>
                <a:lnTo>
                  <a:pt x="36855" y="2086"/>
                </a:lnTo>
                <a:lnTo>
                  <a:pt x="23924" y="7900"/>
                </a:lnTo>
                <a:lnTo>
                  <a:pt x="13402" y="16776"/>
                </a:lnTo>
                <a:lnTo>
                  <a:pt x="5671" y="28047"/>
                </a:lnTo>
                <a:lnTo>
                  <a:pt x="1110" y="41047"/>
                </a:lnTo>
                <a:lnTo>
                  <a:pt x="0" y="51815"/>
                </a:lnTo>
                <a:lnTo>
                  <a:pt x="1859" y="65693"/>
                </a:lnTo>
                <a:lnTo>
                  <a:pt x="7182" y="78354"/>
                </a:lnTo>
                <a:lnTo>
                  <a:pt x="15589" y="89133"/>
                </a:lnTo>
                <a:lnTo>
                  <a:pt x="26699" y="97364"/>
                </a:lnTo>
                <a:lnTo>
                  <a:pt x="40131" y="102379"/>
                </a:lnTo>
                <a:lnTo>
                  <a:pt x="51815" y="103631"/>
                </a:lnTo>
                <a:lnTo>
                  <a:pt x="65693" y="101545"/>
                </a:lnTo>
                <a:lnTo>
                  <a:pt x="78354" y="95731"/>
                </a:lnTo>
                <a:lnTo>
                  <a:pt x="89133" y="86855"/>
                </a:lnTo>
                <a:lnTo>
                  <a:pt x="97364" y="75584"/>
                </a:lnTo>
                <a:lnTo>
                  <a:pt x="102379" y="62584"/>
                </a:lnTo>
                <a:lnTo>
                  <a:pt x="103632" y="51815"/>
                </a:lnTo>
                <a:lnTo>
                  <a:pt x="101545" y="37938"/>
                </a:lnTo>
                <a:lnTo>
                  <a:pt x="95731" y="25277"/>
                </a:lnTo>
                <a:lnTo>
                  <a:pt x="86855" y="14498"/>
                </a:lnTo>
                <a:lnTo>
                  <a:pt x="75584" y="6267"/>
                </a:lnTo>
                <a:lnTo>
                  <a:pt x="62584" y="1252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5" name="object 355"/>
          <p:cNvSpPr/>
          <p:nvPr/>
        </p:nvSpPr>
        <p:spPr>
          <a:xfrm>
            <a:off x="5697967" y="4061012"/>
            <a:ext cx="129091" cy="0"/>
          </a:xfrm>
          <a:custGeom>
            <a:avLst/>
            <a:gdLst/>
            <a:ahLst/>
            <a:cxnLst/>
            <a:rect l="l" t="t" r="r" b="b"/>
            <a:pathLst>
              <a:path w="146303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6" name="object 356"/>
          <p:cNvSpPr/>
          <p:nvPr/>
        </p:nvSpPr>
        <p:spPr>
          <a:xfrm>
            <a:off x="5243457" y="361994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7" name="object 357"/>
          <p:cNvSpPr/>
          <p:nvPr/>
        </p:nvSpPr>
        <p:spPr>
          <a:xfrm>
            <a:off x="5126467" y="3660289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8" name="object 358"/>
          <p:cNvSpPr/>
          <p:nvPr/>
        </p:nvSpPr>
        <p:spPr>
          <a:xfrm>
            <a:off x="5126467" y="3784003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9" name="object 359"/>
          <p:cNvSpPr/>
          <p:nvPr/>
        </p:nvSpPr>
        <p:spPr>
          <a:xfrm>
            <a:off x="5126467" y="390771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0" name="object 360"/>
          <p:cNvSpPr/>
          <p:nvPr/>
        </p:nvSpPr>
        <p:spPr>
          <a:xfrm>
            <a:off x="5119744" y="3614570"/>
            <a:ext cx="13446" cy="13446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9144" y="12191"/>
                </a:moveTo>
                <a:lnTo>
                  <a:pt x="15239" y="15239"/>
                </a:lnTo>
                <a:lnTo>
                  <a:pt x="15239" y="6096"/>
                </a:ln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9144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1" name="object 361"/>
          <p:cNvSpPr/>
          <p:nvPr/>
        </p:nvSpPr>
        <p:spPr>
          <a:xfrm>
            <a:off x="5119743" y="3614570"/>
            <a:ext cx="88751" cy="10757"/>
          </a:xfrm>
          <a:custGeom>
            <a:avLst/>
            <a:gdLst/>
            <a:ahLst/>
            <a:cxnLst/>
            <a:rect l="l" t="t" r="r" b="b"/>
            <a:pathLst>
              <a:path w="100584" h="12191">
                <a:moveTo>
                  <a:pt x="15239" y="6096"/>
                </a:moveTo>
                <a:lnTo>
                  <a:pt x="15240" y="12191"/>
                </a:lnTo>
                <a:lnTo>
                  <a:pt x="100584" y="12191"/>
                </a:lnTo>
                <a:lnTo>
                  <a:pt x="100584" y="0"/>
                </a:lnTo>
                <a:lnTo>
                  <a:pt x="0" y="0"/>
                </a:lnTo>
                <a:lnTo>
                  <a:pt x="15239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2" name="object 362"/>
          <p:cNvSpPr/>
          <p:nvPr/>
        </p:nvSpPr>
        <p:spPr>
          <a:xfrm>
            <a:off x="5302624" y="3906772"/>
            <a:ext cx="309282" cy="135414"/>
          </a:xfrm>
          <a:custGeom>
            <a:avLst/>
            <a:gdLst/>
            <a:ahLst/>
            <a:cxnLst/>
            <a:rect l="l" t="t" r="r" b="b"/>
            <a:pathLst>
              <a:path w="350520" h="153469">
                <a:moveTo>
                  <a:pt x="0" y="28501"/>
                </a:moveTo>
                <a:lnTo>
                  <a:pt x="12878" y="19352"/>
                </a:lnTo>
                <a:lnTo>
                  <a:pt x="26767" y="12003"/>
                </a:lnTo>
                <a:lnTo>
                  <a:pt x="41580" y="6422"/>
                </a:lnTo>
                <a:lnTo>
                  <a:pt x="57229" y="2581"/>
                </a:lnTo>
                <a:lnTo>
                  <a:pt x="73628" y="450"/>
                </a:lnTo>
                <a:lnTo>
                  <a:pt x="90690" y="0"/>
                </a:lnTo>
                <a:lnTo>
                  <a:pt x="108328" y="1199"/>
                </a:lnTo>
                <a:lnTo>
                  <a:pt x="126455" y="4020"/>
                </a:lnTo>
                <a:lnTo>
                  <a:pt x="144984" y="8431"/>
                </a:lnTo>
                <a:lnTo>
                  <a:pt x="163829" y="14404"/>
                </a:lnTo>
                <a:lnTo>
                  <a:pt x="182903" y="21909"/>
                </a:lnTo>
                <a:lnTo>
                  <a:pt x="202118" y="30915"/>
                </a:lnTo>
                <a:lnTo>
                  <a:pt x="221389" y="41394"/>
                </a:lnTo>
                <a:lnTo>
                  <a:pt x="240627" y="53315"/>
                </a:lnTo>
                <a:lnTo>
                  <a:pt x="259746" y="66649"/>
                </a:lnTo>
                <a:lnTo>
                  <a:pt x="278660" y="81366"/>
                </a:lnTo>
                <a:lnTo>
                  <a:pt x="297281" y="97436"/>
                </a:lnTo>
                <a:lnTo>
                  <a:pt x="315522" y="114830"/>
                </a:lnTo>
                <a:lnTo>
                  <a:pt x="333298" y="133518"/>
                </a:lnTo>
                <a:lnTo>
                  <a:pt x="350520" y="15346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3" name="object 363"/>
          <p:cNvSpPr/>
          <p:nvPr/>
        </p:nvSpPr>
        <p:spPr>
          <a:xfrm>
            <a:off x="5305313" y="4042186"/>
            <a:ext cx="306593" cy="166406"/>
          </a:xfrm>
          <a:custGeom>
            <a:avLst/>
            <a:gdLst/>
            <a:ahLst/>
            <a:cxnLst/>
            <a:rect l="l" t="t" r="r" b="b"/>
            <a:pathLst>
              <a:path w="347472" h="188594">
                <a:moveTo>
                  <a:pt x="0" y="167639"/>
                </a:moveTo>
                <a:lnTo>
                  <a:pt x="15484" y="175762"/>
                </a:lnTo>
                <a:lnTo>
                  <a:pt x="31702" y="181874"/>
                </a:lnTo>
                <a:lnTo>
                  <a:pt x="48564" y="186019"/>
                </a:lnTo>
                <a:lnTo>
                  <a:pt x="65983" y="188244"/>
                </a:lnTo>
                <a:lnTo>
                  <a:pt x="83867" y="188594"/>
                </a:lnTo>
                <a:lnTo>
                  <a:pt x="102129" y="187116"/>
                </a:lnTo>
                <a:lnTo>
                  <a:pt x="120679" y="183855"/>
                </a:lnTo>
                <a:lnTo>
                  <a:pt x="139427" y="178856"/>
                </a:lnTo>
                <a:lnTo>
                  <a:pt x="158286" y="172166"/>
                </a:lnTo>
                <a:lnTo>
                  <a:pt x="177164" y="163830"/>
                </a:lnTo>
                <a:lnTo>
                  <a:pt x="195975" y="153893"/>
                </a:lnTo>
                <a:lnTo>
                  <a:pt x="214627" y="142402"/>
                </a:lnTo>
                <a:lnTo>
                  <a:pt x="233033" y="129402"/>
                </a:lnTo>
                <a:lnTo>
                  <a:pt x="251103" y="114940"/>
                </a:lnTo>
                <a:lnTo>
                  <a:pt x="268747" y="99059"/>
                </a:lnTo>
                <a:lnTo>
                  <a:pt x="285878" y="81808"/>
                </a:lnTo>
                <a:lnTo>
                  <a:pt x="302404" y="63230"/>
                </a:lnTo>
                <a:lnTo>
                  <a:pt x="318238" y="43373"/>
                </a:lnTo>
                <a:lnTo>
                  <a:pt x="333290" y="22280"/>
                </a:lnTo>
                <a:lnTo>
                  <a:pt x="3474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4" name="object 364"/>
          <p:cNvSpPr/>
          <p:nvPr/>
        </p:nvSpPr>
        <p:spPr>
          <a:xfrm>
            <a:off x="5302624" y="3929231"/>
            <a:ext cx="53787" cy="260873"/>
          </a:xfrm>
          <a:custGeom>
            <a:avLst/>
            <a:gdLst/>
            <a:ahLst/>
            <a:cxnLst/>
            <a:rect l="l" t="t" r="r" b="b"/>
            <a:pathLst>
              <a:path w="60959" h="295655">
                <a:moveTo>
                  <a:pt x="0" y="295656"/>
                </a:moveTo>
                <a:lnTo>
                  <a:pt x="11314" y="285976"/>
                </a:lnTo>
                <a:lnTo>
                  <a:pt x="21482" y="275280"/>
                </a:lnTo>
                <a:lnTo>
                  <a:pt x="30497" y="263646"/>
                </a:lnTo>
                <a:lnTo>
                  <a:pt x="38356" y="251155"/>
                </a:lnTo>
                <a:lnTo>
                  <a:pt x="45053" y="237886"/>
                </a:lnTo>
                <a:lnTo>
                  <a:pt x="50584" y="223921"/>
                </a:lnTo>
                <a:lnTo>
                  <a:pt x="54945" y="209338"/>
                </a:lnTo>
                <a:lnTo>
                  <a:pt x="58131" y="194218"/>
                </a:lnTo>
                <a:lnTo>
                  <a:pt x="60137" y="178641"/>
                </a:lnTo>
                <a:lnTo>
                  <a:pt x="60959" y="162687"/>
                </a:lnTo>
                <a:lnTo>
                  <a:pt x="60593" y="146435"/>
                </a:lnTo>
                <a:lnTo>
                  <a:pt x="59033" y="129966"/>
                </a:lnTo>
                <a:lnTo>
                  <a:pt x="56275" y="113360"/>
                </a:lnTo>
                <a:lnTo>
                  <a:pt x="52315" y="96697"/>
                </a:lnTo>
                <a:lnTo>
                  <a:pt x="47148" y="80057"/>
                </a:lnTo>
                <a:lnTo>
                  <a:pt x="40770" y="63520"/>
                </a:lnTo>
                <a:lnTo>
                  <a:pt x="33175" y="47165"/>
                </a:lnTo>
                <a:lnTo>
                  <a:pt x="24359" y="31074"/>
                </a:lnTo>
                <a:lnTo>
                  <a:pt x="14318" y="15325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5" name="object 365"/>
          <p:cNvSpPr/>
          <p:nvPr/>
        </p:nvSpPr>
        <p:spPr>
          <a:xfrm>
            <a:off x="5767892" y="3918037"/>
            <a:ext cx="306592" cy="134906"/>
          </a:xfrm>
          <a:custGeom>
            <a:avLst/>
            <a:gdLst/>
            <a:ahLst/>
            <a:cxnLst/>
            <a:rect l="l" t="t" r="r" b="b"/>
            <a:pathLst>
              <a:path w="347471" h="152893">
                <a:moveTo>
                  <a:pt x="0" y="27925"/>
                </a:moveTo>
                <a:lnTo>
                  <a:pt x="12878" y="18798"/>
                </a:lnTo>
                <a:lnTo>
                  <a:pt x="26764" y="11509"/>
                </a:lnTo>
                <a:lnTo>
                  <a:pt x="41569" y="6021"/>
                </a:lnTo>
                <a:lnTo>
                  <a:pt x="57204" y="2298"/>
                </a:lnTo>
                <a:lnTo>
                  <a:pt x="73580" y="303"/>
                </a:lnTo>
                <a:lnTo>
                  <a:pt x="90607" y="0"/>
                </a:lnTo>
                <a:lnTo>
                  <a:pt x="108197" y="1351"/>
                </a:lnTo>
                <a:lnTo>
                  <a:pt x="126260" y="4322"/>
                </a:lnTo>
                <a:lnTo>
                  <a:pt x="144707" y="8874"/>
                </a:lnTo>
                <a:lnTo>
                  <a:pt x="163448" y="14971"/>
                </a:lnTo>
                <a:lnTo>
                  <a:pt x="182396" y="22578"/>
                </a:lnTo>
                <a:lnTo>
                  <a:pt x="201460" y="31656"/>
                </a:lnTo>
                <a:lnTo>
                  <a:pt x="220552" y="42170"/>
                </a:lnTo>
                <a:lnTo>
                  <a:pt x="239581" y="54083"/>
                </a:lnTo>
                <a:lnTo>
                  <a:pt x="258460" y="67359"/>
                </a:lnTo>
                <a:lnTo>
                  <a:pt x="277099" y="81960"/>
                </a:lnTo>
                <a:lnTo>
                  <a:pt x="295409" y="97851"/>
                </a:lnTo>
                <a:lnTo>
                  <a:pt x="313300" y="114994"/>
                </a:lnTo>
                <a:lnTo>
                  <a:pt x="330684" y="133354"/>
                </a:lnTo>
                <a:lnTo>
                  <a:pt x="347471" y="15289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6" name="object 366"/>
          <p:cNvSpPr/>
          <p:nvPr/>
        </p:nvSpPr>
        <p:spPr>
          <a:xfrm>
            <a:off x="5773271" y="4052944"/>
            <a:ext cx="301213" cy="166407"/>
          </a:xfrm>
          <a:custGeom>
            <a:avLst/>
            <a:gdLst/>
            <a:ahLst/>
            <a:cxnLst/>
            <a:rect l="l" t="t" r="r" b="b"/>
            <a:pathLst>
              <a:path w="341375" h="188595">
                <a:moveTo>
                  <a:pt x="0" y="167639"/>
                </a:moveTo>
                <a:lnTo>
                  <a:pt x="15049" y="175762"/>
                </a:lnTo>
                <a:lnTo>
                  <a:pt x="30873" y="181874"/>
                </a:lnTo>
                <a:lnTo>
                  <a:pt x="47378" y="186019"/>
                </a:lnTo>
                <a:lnTo>
                  <a:pt x="64471" y="188244"/>
                </a:lnTo>
                <a:lnTo>
                  <a:pt x="82057" y="188595"/>
                </a:lnTo>
                <a:lnTo>
                  <a:pt x="100044" y="187116"/>
                </a:lnTo>
                <a:lnTo>
                  <a:pt x="118337" y="183855"/>
                </a:lnTo>
                <a:lnTo>
                  <a:pt x="136843" y="178856"/>
                </a:lnTo>
                <a:lnTo>
                  <a:pt x="155467" y="172166"/>
                </a:lnTo>
                <a:lnTo>
                  <a:pt x="174116" y="163830"/>
                </a:lnTo>
                <a:lnTo>
                  <a:pt x="192697" y="153893"/>
                </a:lnTo>
                <a:lnTo>
                  <a:pt x="211116" y="142402"/>
                </a:lnTo>
                <a:lnTo>
                  <a:pt x="229279" y="129402"/>
                </a:lnTo>
                <a:lnTo>
                  <a:pt x="247092" y="114940"/>
                </a:lnTo>
                <a:lnTo>
                  <a:pt x="264461" y="99059"/>
                </a:lnTo>
                <a:lnTo>
                  <a:pt x="281293" y="81808"/>
                </a:lnTo>
                <a:lnTo>
                  <a:pt x="297495" y="63230"/>
                </a:lnTo>
                <a:lnTo>
                  <a:pt x="312971" y="43373"/>
                </a:lnTo>
                <a:lnTo>
                  <a:pt x="327629" y="22280"/>
                </a:lnTo>
                <a:lnTo>
                  <a:pt x="34137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7" name="object 367"/>
          <p:cNvSpPr/>
          <p:nvPr/>
        </p:nvSpPr>
        <p:spPr>
          <a:xfrm>
            <a:off x="5770581" y="3942677"/>
            <a:ext cx="50426" cy="258184"/>
          </a:xfrm>
          <a:custGeom>
            <a:avLst/>
            <a:gdLst/>
            <a:ahLst/>
            <a:cxnLst/>
            <a:rect l="l" t="t" r="r" b="b"/>
            <a:pathLst>
              <a:path w="57149" h="292608">
                <a:moveTo>
                  <a:pt x="0" y="292608"/>
                </a:moveTo>
                <a:lnTo>
                  <a:pt x="10858" y="282950"/>
                </a:lnTo>
                <a:lnTo>
                  <a:pt x="20574" y="272317"/>
                </a:lnTo>
                <a:lnTo>
                  <a:pt x="29146" y="260783"/>
                </a:lnTo>
                <a:lnTo>
                  <a:pt x="36576" y="248424"/>
                </a:lnTo>
                <a:lnTo>
                  <a:pt x="42862" y="235315"/>
                </a:lnTo>
                <a:lnTo>
                  <a:pt x="48005" y="221531"/>
                </a:lnTo>
                <a:lnTo>
                  <a:pt x="52006" y="207149"/>
                </a:lnTo>
                <a:lnTo>
                  <a:pt x="54864" y="192243"/>
                </a:lnTo>
                <a:lnTo>
                  <a:pt x="56578" y="176889"/>
                </a:lnTo>
                <a:lnTo>
                  <a:pt x="57149" y="161163"/>
                </a:lnTo>
                <a:lnTo>
                  <a:pt x="56578" y="145139"/>
                </a:lnTo>
                <a:lnTo>
                  <a:pt x="54863" y="128893"/>
                </a:lnTo>
                <a:lnTo>
                  <a:pt x="52006" y="112502"/>
                </a:lnTo>
                <a:lnTo>
                  <a:pt x="48005" y="96039"/>
                </a:lnTo>
                <a:lnTo>
                  <a:pt x="42862" y="79581"/>
                </a:lnTo>
                <a:lnTo>
                  <a:pt x="36575" y="63203"/>
                </a:lnTo>
                <a:lnTo>
                  <a:pt x="29146" y="46980"/>
                </a:lnTo>
                <a:lnTo>
                  <a:pt x="20573" y="30989"/>
                </a:lnTo>
                <a:lnTo>
                  <a:pt x="10858" y="15303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8" name="object 368"/>
          <p:cNvSpPr/>
          <p:nvPr/>
        </p:nvSpPr>
        <p:spPr>
          <a:xfrm>
            <a:off x="8161469" y="4303059"/>
            <a:ext cx="204394" cy="5378"/>
          </a:xfrm>
          <a:custGeom>
            <a:avLst/>
            <a:gdLst/>
            <a:ahLst/>
            <a:cxnLst/>
            <a:rect l="l" t="t" r="r" b="b"/>
            <a:pathLst>
              <a:path w="231647" h="6096">
                <a:moveTo>
                  <a:pt x="0" y="0"/>
                </a:moveTo>
                <a:lnTo>
                  <a:pt x="231647" y="60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9" name="object 369"/>
          <p:cNvSpPr/>
          <p:nvPr/>
        </p:nvSpPr>
        <p:spPr>
          <a:xfrm>
            <a:off x="4627580" y="3321423"/>
            <a:ext cx="379207" cy="2689"/>
          </a:xfrm>
          <a:custGeom>
            <a:avLst/>
            <a:gdLst/>
            <a:ahLst/>
            <a:cxnLst/>
            <a:rect l="l" t="t" r="r" b="b"/>
            <a:pathLst>
              <a:path w="429768" h="3048">
                <a:moveTo>
                  <a:pt x="429768" y="3048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0" name="object 370"/>
          <p:cNvSpPr/>
          <p:nvPr/>
        </p:nvSpPr>
        <p:spPr>
          <a:xfrm>
            <a:off x="5009478" y="3324113"/>
            <a:ext cx="2689" cy="648148"/>
          </a:xfrm>
          <a:custGeom>
            <a:avLst/>
            <a:gdLst/>
            <a:ahLst/>
            <a:cxnLst/>
            <a:rect l="l" t="t" r="r" b="b"/>
            <a:pathLst>
              <a:path w="3047" h="734568">
                <a:moveTo>
                  <a:pt x="0" y="0"/>
                </a:moveTo>
                <a:lnTo>
                  <a:pt x="3047" y="73456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1" name="object 371"/>
          <p:cNvSpPr/>
          <p:nvPr/>
        </p:nvSpPr>
        <p:spPr>
          <a:xfrm>
            <a:off x="5001410" y="3972261"/>
            <a:ext cx="336176" cy="2689"/>
          </a:xfrm>
          <a:custGeom>
            <a:avLst/>
            <a:gdLst/>
            <a:ahLst/>
            <a:cxnLst/>
            <a:rect l="l" t="t" r="r" b="b"/>
            <a:pathLst>
              <a:path w="381000" h="3048">
                <a:moveTo>
                  <a:pt x="0" y="0"/>
                </a:moveTo>
                <a:lnTo>
                  <a:pt x="381000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2" name="object 372"/>
          <p:cNvSpPr/>
          <p:nvPr/>
        </p:nvSpPr>
        <p:spPr>
          <a:xfrm>
            <a:off x="5126467" y="403142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3" name="object 373"/>
          <p:cNvSpPr/>
          <p:nvPr/>
        </p:nvSpPr>
        <p:spPr>
          <a:xfrm>
            <a:off x="5126467" y="415514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4" name="object 374"/>
          <p:cNvSpPr/>
          <p:nvPr/>
        </p:nvSpPr>
        <p:spPr>
          <a:xfrm>
            <a:off x="3207572" y="4141694"/>
            <a:ext cx="2143460" cy="0"/>
          </a:xfrm>
          <a:custGeom>
            <a:avLst/>
            <a:gdLst/>
            <a:ahLst/>
            <a:cxnLst/>
            <a:rect l="l" t="t" r="r" b="b"/>
            <a:pathLst>
              <a:path w="2429255">
                <a:moveTo>
                  <a:pt x="0" y="0"/>
                </a:moveTo>
                <a:lnTo>
                  <a:pt x="24292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5" name="object 375"/>
          <p:cNvSpPr/>
          <p:nvPr/>
        </p:nvSpPr>
        <p:spPr>
          <a:xfrm>
            <a:off x="3221019" y="4628478"/>
            <a:ext cx="3875442" cy="0"/>
          </a:xfrm>
          <a:custGeom>
            <a:avLst/>
            <a:gdLst/>
            <a:ahLst/>
            <a:cxnLst/>
            <a:rect l="l" t="t" r="r" b="b"/>
            <a:pathLst>
              <a:path w="4392168">
                <a:moveTo>
                  <a:pt x="0" y="0"/>
                </a:moveTo>
                <a:lnTo>
                  <a:pt x="4392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6" name="object 376"/>
          <p:cNvSpPr/>
          <p:nvPr/>
        </p:nvSpPr>
        <p:spPr>
          <a:xfrm>
            <a:off x="6574715" y="4114800"/>
            <a:ext cx="67235" cy="750346"/>
          </a:xfrm>
          <a:custGeom>
            <a:avLst/>
            <a:gdLst/>
            <a:ahLst/>
            <a:cxnLst/>
            <a:rect l="l" t="t" r="r" b="b"/>
            <a:pathLst>
              <a:path w="76200" h="850391">
                <a:moveTo>
                  <a:pt x="42671" y="76200"/>
                </a:moveTo>
                <a:lnTo>
                  <a:pt x="76200" y="76200"/>
                </a:lnTo>
                <a:lnTo>
                  <a:pt x="42671" y="64008"/>
                </a:lnTo>
                <a:lnTo>
                  <a:pt x="36575" y="57912"/>
                </a:lnTo>
                <a:lnTo>
                  <a:pt x="33527" y="64008"/>
                </a:lnTo>
                <a:lnTo>
                  <a:pt x="0" y="76200"/>
                </a:lnTo>
                <a:lnTo>
                  <a:pt x="33527" y="76200"/>
                </a:lnTo>
                <a:lnTo>
                  <a:pt x="33527" y="844296"/>
                </a:lnTo>
                <a:lnTo>
                  <a:pt x="36575" y="850392"/>
                </a:lnTo>
                <a:lnTo>
                  <a:pt x="42671" y="844296"/>
                </a:lnTo>
                <a:lnTo>
                  <a:pt x="42671" y="76200"/>
                </a:lnTo>
                <a:close/>
              </a:path>
              <a:path w="76200" h="850391">
                <a:moveTo>
                  <a:pt x="36575" y="0"/>
                </a:moveTo>
                <a:lnTo>
                  <a:pt x="0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42671" y="64008"/>
                </a:lnTo>
                <a:lnTo>
                  <a:pt x="76200" y="76200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7" name="object 377"/>
          <p:cNvSpPr/>
          <p:nvPr/>
        </p:nvSpPr>
        <p:spPr>
          <a:xfrm>
            <a:off x="4963757" y="1898725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4606066" y="2783540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4482353" y="2783540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4358640" y="2783540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4234927" y="2783540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4111215" y="2783540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3990191" y="2783540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3866477" y="2783540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3742765" y="2783540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4606066" y="157061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4482353" y="1570616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4358640" y="157061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4234927" y="1570616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4111215" y="1570616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3990191" y="157061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3866477" y="1570616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3742765" y="1570616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3065033" y="2366682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6456381" y="2272552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6332668" y="2272552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6208955" y="2272552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6085243" y="2272552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5961529" y="2272552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5840506" y="2272552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5716793" y="2272552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5593080" y="2272552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647329" y="3049794"/>
            <a:ext cx="26894" cy="72613"/>
          </a:xfrm>
          <a:custGeom>
            <a:avLst/>
            <a:gdLst/>
            <a:ahLst/>
            <a:cxnLst/>
            <a:rect l="l" t="t" r="r" b="b"/>
            <a:pathLst>
              <a:path w="30480" h="82295">
                <a:moveTo>
                  <a:pt x="30480" y="0"/>
                </a:moveTo>
                <a:lnTo>
                  <a:pt x="18287" y="0"/>
                </a:lnTo>
                <a:lnTo>
                  <a:pt x="18288" y="70103"/>
                </a:lnTo>
                <a:lnTo>
                  <a:pt x="0" y="70103"/>
                </a:lnTo>
                <a:lnTo>
                  <a:pt x="0" y="82295"/>
                </a:lnTo>
                <a:lnTo>
                  <a:pt x="30480" y="82295"/>
                </a:lnTo>
                <a:lnTo>
                  <a:pt x="18287" y="76200"/>
                </a:lnTo>
                <a:lnTo>
                  <a:pt x="24384" y="70103"/>
                </a:lnTo>
                <a:lnTo>
                  <a:pt x="30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663466" y="3049794"/>
            <a:ext cx="10758" cy="72613"/>
          </a:xfrm>
          <a:custGeom>
            <a:avLst/>
            <a:gdLst/>
            <a:ahLst/>
            <a:cxnLst/>
            <a:rect l="l" t="t" r="r" b="b"/>
            <a:pathLst>
              <a:path w="12192" h="82295">
                <a:moveTo>
                  <a:pt x="6096" y="70103"/>
                </a:moveTo>
                <a:lnTo>
                  <a:pt x="0" y="76200"/>
                </a:lnTo>
                <a:lnTo>
                  <a:pt x="12192" y="82295"/>
                </a:lnTo>
                <a:lnTo>
                  <a:pt x="12192" y="0"/>
                </a:lnTo>
                <a:lnTo>
                  <a:pt x="6096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6523617" y="311702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6399903" y="311702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6276190" y="311702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6152478" y="311702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6028765" y="3117027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907741" y="311702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6668845" y="2310205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6580094" y="2267174"/>
            <a:ext cx="94129" cy="10757"/>
          </a:xfrm>
          <a:custGeom>
            <a:avLst/>
            <a:gdLst/>
            <a:ahLst/>
            <a:cxnLst/>
            <a:rect l="l" t="t" r="r" b="b"/>
            <a:pathLst>
              <a:path w="106680" h="12191">
                <a:moveTo>
                  <a:pt x="0" y="12191"/>
                </a:moveTo>
                <a:lnTo>
                  <a:pt x="100584" y="12191"/>
                </a:lnTo>
                <a:lnTo>
                  <a:pt x="94487" y="9144"/>
                </a:lnTo>
                <a:lnTo>
                  <a:pt x="106680" y="9144"/>
                </a:lnTo>
                <a:lnTo>
                  <a:pt x="106680" y="6096"/>
                </a:lnTo>
                <a:lnTo>
                  <a:pt x="94487" y="6096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6580094" y="2267174"/>
            <a:ext cx="88751" cy="5379"/>
          </a:xfrm>
          <a:custGeom>
            <a:avLst/>
            <a:gdLst/>
            <a:ahLst/>
            <a:cxnLst/>
            <a:rect l="l" t="t" r="r" b="b"/>
            <a:pathLst>
              <a:path w="100584" h="6096">
                <a:moveTo>
                  <a:pt x="100584" y="0"/>
                </a:moveTo>
                <a:lnTo>
                  <a:pt x="0" y="0"/>
                </a:lnTo>
                <a:lnTo>
                  <a:pt x="94487" y="6096"/>
                </a:lnTo>
                <a:lnTo>
                  <a:pt x="100584" y="6095"/>
                </a:lnTo>
                <a:lnTo>
                  <a:pt x="1005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6663466" y="2275242"/>
            <a:ext cx="5379" cy="2689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8"/>
                </a:lnTo>
                <a:lnTo>
                  <a:pt x="6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7895215" y="3770555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7771503" y="3770555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7647791" y="377055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7524078" y="3770555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7400365" y="3770555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7279341" y="3770555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6106757" y="361994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983045" y="361994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6319220" y="378131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6319220" y="365759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227782" y="3614570"/>
            <a:ext cx="96818" cy="10757"/>
          </a:xfrm>
          <a:custGeom>
            <a:avLst/>
            <a:gdLst/>
            <a:ahLst/>
            <a:cxnLst/>
            <a:rect l="l" t="t" r="r" b="b"/>
            <a:pathLst>
              <a:path w="109727" h="12191">
                <a:moveTo>
                  <a:pt x="0" y="12191"/>
                </a:moveTo>
                <a:lnTo>
                  <a:pt x="103632" y="12191"/>
                </a:lnTo>
                <a:lnTo>
                  <a:pt x="97536" y="9143"/>
                </a:lnTo>
                <a:lnTo>
                  <a:pt x="109727" y="9143"/>
                </a:lnTo>
                <a:lnTo>
                  <a:pt x="109727" y="6096"/>
                </a:lnTo>
                <a:lnTo>
                  <a:pt x="97536" y="6096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227781" y="3614569"/>
            <a:ext cx="91440" cy="5379"/>
          </a:xfrm>
          <a:custGeom>
            <a:avLst/>
            <a:gdLst/>
            <a:ahLst/>
            <a:cxnLst/>
            <a:rect l="l" t="t" r="r" b="b"/>
            <a:pathLst>
              <a:path w="103632" h="6096">
                <a:moveTo>
                  <a:pt x="103632" y="0"/>
                </a:moveTo>
                <a:lnTo>
                  <a:pt x="0" y="0"/>
                </a:lnTo>
                <a:lnTo>
                  <a:pt x="97536" y="6096"/>
                </a:lnTo>
                <a:lnTo>
                  <a:pt x="103632" y="6095"/>
                </a:lnTo>
                <a:lnTo>
                  <a:pt x="103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313842" y="3622637"/>
            <a:ext cx="5379" cy="2689"/>
          </a:xfrm>
          <a:custGeom>
            <a:avLst/>
            <a:gdLst/>
            <a:ahLst/>
            <a:cxnLst/>
            <a:rect l="l" t="t" r="r" b="b"/>
            <a:pathLst>
              <a:path w="6096" h="3048">
                <a:moveTo>
                  <a:pt x="0" y="0"/>
                </a:moveTo>
                <a:lnTo>
                  <a:pt x="6096" y="3048"/>
                </a:lnTo>
                <a:lnTo>
                  <a:pt x="6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5859332" y="361994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5735619" y="361994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5611906" y="361994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5488193" y="3619947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367169" y="361994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5126467" y="4278854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5119744" y="4399878"/>
            <a:ext cx="13446" cy="69925"/>
          </a:xfrm>
          <a:custGeom>
            <a:avLst/>
            <a:gdLst/>
            <a:ahLst/>
            <a:cxnLst/>
            <a:rect l="l" t="t" r="r" b="b"/>
            <a:pathLst>
              <a:path w="15239" h="79248">
                <a:moveTo>
                  <a:pt x="9144" y="67056"/>
                </a:moveTo>
                <a:lnTo>
                  <a:pt x="15239" y="73152"/>
                </a:lnTo>
                <a:lnTo>
                  <a:pt x="15239" y="0"/>
                </a:lnTo>
                <a:lnTo>
                  <a:pt x="0" y="0"/>
                </a:lnTo>
                <a:lnTo>
                  <a:pt x="0" y="79248"/>
                </a:lnTo>
                <a:lnTo>
                  <a:pt x="15239" y="73152"/>
                </a:lnTo>
                <a:lnTo>
                  <a:pt x="9144" y="67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5119744" y="4459044"/>
            <a:ext cx="32272" cy="10758"/>
          </a:xfrm>
          <a:custGeom>
            <a:avLst/>
            <a:gdLst/>
            <a:ahLst/>
            <a:cxnLst/>
            <a:rect l="l" t="t" r="r" b="b"/>
            <a:pathLst>
              <a:path w="36575" h="12192">
                <a:moveTo>
                  <a:pt x="36575" y="12192"/>
                </a:moveTo>
                <a:lnTo>
                  <a:pt x="36575" y="0"/>
                </a:lnTo>
                <a:lnTo>
                  <a:pt x="15240" y="0"/>
                </a:lnTo>
                <a:lnTo>
                  <a:pt x="15239" y="6096"/>
                </a:lnTo>
                <a:lnTo>
                  <a:pt x="0" y="12192"/>
                </a:lnTo>
                <a:lnTo>
                  <a:pt x="36575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6295017" y="4397189"/>
            <a:ext cx="29583" cy="72613"/>
          </a:xfrm>
          <a:custGeom>
            <a:avLst/>
            <a:gdLst/>
            <a:ahLst/>
            <a:cxnLst/>
            <a:rect l="l" t="t" r="r" b="b"/>
            <a:pathLst>
              <a:path w="33527" h="82296">
                <a:moveTo>
                  <a:pt x="33527" y="0"/>
                </a:moveTo>
                <a:lnTo>
                  <a:pt x="21336" y="0"/>
                </a:lnTo>
                <a:lnTo>
                  <a:pt x="21336" y="70103"/>
                </a:lnTo>
                <a:lnTo>
                  <a:pt x="0" y="70104"/>
                </a:lnTo>
                <a:lnTo>
                  <a:pt x="0" y="82296"/>
                </a:lnTo>
                <a:lnTo>
                  <a:pt x="33527" y="82296"/>
                </a:lnTo>
                <a:lnTo>
                  <a:pt x="21336" y="76200"/>
                </a:lnTo>
                <a:lnTo>
                  <a:pt x="27432" y="70104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6313843" y="4397189"/>
            <a:ext cx="10757" cy="72613"/>
          </a:xfrm>
          <a:custGeom>
            <a:avLst/>
            <a:gdLst/>
            <a:ahLst/>
            <a:cxnLst/>
            <a:rect l="l" t="t" r="r" b="b"/>
            <a:pathLst>
              <a:path w="12191" h="82296">
                <a:moveTo>
                  <a:pt x="6096" y="70104"/>
                </a:moveTo>
                <a:lnTo>
                  <a:pt x="0" y="76200"/>
                </a:lnTo>
                <a:lnTo>
                  <a:pt x="12191" y="82296"/>
                </a:lnTo>
                <a:lnTo>
                  <a:pt x="12191" y="0"/>
                </a:lnTo>
                <a:lnTo>
                  <a:pt x="6096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6173993" y="446442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050280" y="446442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5926567" y="446442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802854" y="446442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679142" y="4464424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5555428" y="4464424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5434405" y="446442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310692" y="446442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186979" y="446442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3" name="object 83"/>
          <p:cNvSpPr txBox="1"/>
          <p:nvPr/>
        </p:nvSpPr>
        <p:spPr>
          <a:xfrm>
            <a:off x="2510565" y="645753"/>
            <a:ext cx="553032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70117" y="645753"/>
            <a:ext cx="73322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832566" y="645753"/>
            <a:ext cx="75204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93215" y="968482"/>
            <a:ext cx="1996977" cy="474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74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  <a:p>
            <a:pPr marL="11206" marR="40342">
              <a:lnSpc>
                <a:spcPct val="101277"/>
              </a:lnSpc>
              <a:spcBef>
                <a:spcPts val="203"/>
              </a:spcBef>
            </a:pP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nti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4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882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pr</a:t>
            </a:r>
            <a:r>
              <a:rPr sz="882" i="1" spc="-22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-17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882" i="1" spc="-4" dirty="0">
                <a:solidFill>
                  <a:srgbClr val="4D4D4D"/>
                </a:solidFill>
                <a:latin typeface="Verdana"/>
                <a:cs typeface="Verdana"/>
              </a:rPr>
              <a:t>..)</a:t>
            </a:r>
            <a:endParaRPr sz="882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219418" y="968483"/>
            <a:ext cx="179581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401223" y="1610514"/>
            <a:ext cx="271386" cy="36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5046">
              <a:lnSpc>
                <a:spcPts val="1346"/>
              </a:lnSpc>
              <a:spcBef>
                <a:spcPts val="67"/>
              </a:spcBef>
            </a:pPr>
            <a:r>
              <a:rPr sz="1235" b="1" spc="-17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endParaRPr sz="1235">
              <a:latin typeface="Arial"/>
              <a:cs typeface="Arial"/>
            </a:endParaRPr>
          </a:p>
          <a:p>
            <a:pPr marL="124168">
              <a:lnSpc>
                <a:spcPct val="95825"/>
              </a:lnSpc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59206" y="1764415"/>
            <a:ext cx="187205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29331" y="1899024"/>
            <a:ext cx="17621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A</a:t>
            </a:r>
            <a:endParaRPr sz="1456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28348" y="1899024"/>
            <a:ext cx="17621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B</a:t>
            </a:r>
            <a:endParaRPr sz="1456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325919" y="2074391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0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96766" y="2323208"/>
            <a:ext cx="279788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46"/>
              </a:lnSpc>
              <a:spcBef>
                <a:spcPts val="67"/>
              </a:spcBef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83058" y="2323208"/>
            <a:ext cx="142628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46"/>
              </a:lnSpc>
            </a:pPr>
            <a:r>
              <a:rPr sz="1235" b="1" u="sng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35" b="1" u="sng" spc="7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sz="1235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29623" y="2366981"/>
            <a:ext cx="17621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B</a:t>
            </a:r>
            <a:endParaRPr sz="1456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22185" y="2496073"/>
            <a:ext cx="17621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A</a:t>
            </a:r>
            <a:endParaRPr sz="1456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69611" y="2496073"/>
            <a:ext cx="487787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324" dirty="0">
                <a:latin typeface="Arial"/>
                <a:cs typeface="Arial"/>
              </a:rPr>
              <a:t>B</a:t>
            </a:r>
            <a:r>
              <a:rPr sz="1324" spc="-48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+</a:t>
            </a:r>
            <a:r>
              <a:rPr sz="1456" spc="-97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C</a:t>
            </a:r>
            <a:endParaRPr sz="145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93555" y="2496073"/>
            <a:ext cx="45053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A</a:t>
            </a:r>
            <a:r>
              <a:rPr sz="1456" spc="-153" dirty="0">
                <a:latin typeface="Arial"/>
                <a:cs typeface="Arial"/>
              </a:rPr>
              <a:t> </a:t>
            </a:r>
            <a:r>
              <a:rPr sz="1456" spc="66" dirty="0">
                <a:latin typeface="Arial"/>
                <a:cs typeface="Arial"/>
              </a:rPr>
              <a:t>+</a:t>
            </a:r>
            <a:r>
              <a:rPr sz="1456" dirty="0">
                <a:latin typeface="Arial"/>
                <a:cs typeface="Arial"/>
              </a:rPr>
              <a:t>B</a:t>
            </a:r>
            <a:endParaRPr sz="145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8822" y="2496073"/>
            <a:ext cx="186573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62065" y="2644546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230022" y="2649925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1059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14670" y="2828817"/>
            <a:ext cx="271386" cy="363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5046">
              <a:lnSpc>
                <a:spcPts val="1346"/>
              </a:lnSpc>
              <a:spcBef>
                <a:spcPts val="67"/>
              </a:spcBef>
            </a:pPr>
            <a:r>
              <a:rPr sz="1235" b="1" spc="-17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endParaRPr sz="1235">
              <a:latin typeface="Arial"/>
              <a:cs typeface="Arial"/>
            </a:endParaRPr>
          </a:p>
          <a:p>
            <a:pPr marL="124168">
              <a:lnSpc>
                <a:spcPct val="95825"/>
              </a:lnSpc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7691" y="3017680"/>
            <a:ext cx="187205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42778" y="3114638"/>
            <a:ext cx="176219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B</a:t>
            </a:r>
            <a:endParaRPr sz="1456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33726" y="3114638"/>
            <a:ext cx="186573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33987" y="3287315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43070" y="3585146"/>
            <a:ext cx="19829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47143" y="3670603"/>
            <a:ext cx="279788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46"/>
              </a:lnSpc>
              <a:spcBef>
                <a:spcPts val="67"/>
              </a:spcBef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51246" y="3807763"/>
            <a:ext cx="271386" cy="366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5046">
              <a:lnSpc>
                <a:spcPts val="1346"/>
              </a:lnSpc>
              <a:spcBef>
                <a:spcPts val="67"/>
              </a:spcBef>
            </a:pPr>
            <a:r>
              <a:rPr sz="1235" b="1" spc="-17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endParaRPr sz="1235">
              <a:latin typeface="Arial"/>
              <a:cs typeface="Arial"/>
            </a:endParaRPr>
          </a:p>
          <a:p>
            <a:pPr marL="124168">
              <a:lnSpc>
                <a:spcPct val="95825"/>
              </a:lnSpc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043070" y="4090756"/>
            <a:ext cx="187205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67874" y="4263572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36324" y="4338320"/>
            <a:ext cx="186573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C</a:t>
            </a:r>
            <a:endParaRPr sz="1456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561743" y="4338320"/>
            <a:ext cx="651841" cy="2106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A</a:t>
            </a:r>
            <a:r>
              <a:rPr sz="1456" spc="-184" dirty="0">
                <a:latin typeface="Arial"/>
                <a:cs typeface="Arial"/>
              </a:rPr>
              <a:t> </a:t>
            </a:r>
            <a:r>
              <a:rPr sz="1456" spc="88" dirty="0">
                <a:latin typeface="Arial"/>
                <a:cs typeface="Arial"/>
              </a:rPr>
              <a:t>+</a:t>
            </a:r>
            <a:r>
              <a:rPr sz="1456" dirty="0">
                <a:latin typeface="Arial"/>
                <a:cs typeface="Arial"/>
              </a:rPr>
              <a:t>B</a:t>
            </a:r>
            <a:r>
              <a:rPr sz="1456" spc="128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43070" y="4558713"/>
            <a:ext cx="19829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65508" y="4884271"/>
            <a:ext cx="2408591" cy="5190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1434" marR="30257">
              <a:lnSpc>
                <a:spcPts val="1597"/>
              </a:lnSpc>
              <a:spcBef>
                <a:spcPts val="79"/>
              </a:spcBef>
            </a:pPr>
            <a:r>
              <a:rPr sz="1456" dirty="0">
                <a:latin typeface="Arial"/>
                <a:cs typeface="Arial"/>
              </a:rPr>
              <a:t>A</a:t>
            </a:r>
            <a:r>
              <a:rPr sz="1456" spc="-153" dirty="0">
                <a:latin typeface="Arial"/>
                <a:cs typeface="Arial"/>
              </a:rPr>
              <a:t> </a:t>
            </a:r>
            <a:r>
              <a:rPr sz="1456" spc="66" dirty="0">
                <a:latin typeface="Arial"/>
                <a:cs typeface="Arial"/>
              </a:rPr>
              <a:t>+</a:t>
            </a:r>
            <a:r>
              <a:rPr sz="1456" dirty="0">
                <a:latin typeface="Arial"/>
                <a:cs typeface="Arial"/>
              </a:rPr>
              <a:t>B</a:t>
            </a:r>
            <a:r>
              <a:rPr sz="1456" spc="128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  <a:p>
            <a:pPr marL="11206">
              <a:lnSpc>
                <a:spcPct val="101277"/>
              </a:lnSpc>
              <a:spcBef>
                <a:spcPts val="450"/>
              </a:spcBef>
            </a:pP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Su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tit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588" spc="2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eq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le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69702" y="5179242"/>
            <a:ext cx="362218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18834" y="5179242"/>
            <a:ext cx="856466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b="1" spc="-8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588" b="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588" b="1" spc="26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588" b="1" dirty="0">
                <a:solidFill>
                  <a:srgbClr val="333333"/>
                </a:solidFill>
                <a:latin typeface="Verdana"/>
                <a:cs typeface="Verdana"/>
              </a:rPr>
              <a:t>p </a:t>
            </a:r>
            <a:r>
              <a:rPr sz="1588" b="1" spc="-8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92566" y="5179242"/>
            <a:ext cx="502472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NOR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014985" y="5179242"/>
            <a:ext cx="1046606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fun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tio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s.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93293" y="5608278"/>
            <a:ext cx="1525121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i="1" spc="8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3823" y="6249798"/>
            <a:ext cx="792213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63"/>
              </a:lnSpc>
              <a:spcBef>
                <a:spcPts val="68"/>
              </a:spcBef>
            </a:pPr>
            <a:r>
              <a:rPr sz="1235" spc="-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235" spc="-8" dirty="0">
                <a:solidFill>
                  <a:srgbClr val="FFFF00"/>
                </a:solidFill>
                <a:latin typeface="Verdana"/>
                <a:cs typeface="Verdana"/>
              </a:rPr>
              <a:t>f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.</a:t>
            </a:r>
            <a:r>
              <a:rPr sz="1235" spc="-1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Page</a:t>
            </a:r>
            <a:endParaRPr sz="1235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64093" y="6257867"/>
            <a:ext cx="244223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63"/>
              </a:lnSpc>
              <a:spcBef>
                <a:spcPts val="68"/>
              </a:spcBef>
            </a:pP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90</a:t>
            </a:r>
            <a:endParaRPr sz="1235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6827" y="6255177"/>
            <a:ext cx="3679630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63"/>
              </a:lnSpc>
              <a:spcBef>
                <a:spcPts val="68"/>
              </a:spcBef>
            </a:pP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235" spc="4" dirty="0">
                <a:solidFill>
                  <a:srgbClr val="FFFF00"/>
                </a:solidFill>
                <a:latin typeface="Verdana"/>
                <a:cs typeface="Verdana"/>
              </a:rPr>
              <a:t>h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apt</a:t>
            </a: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235" spc="-49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6:</a:t>
            </a:r>
            <a:r>
              <a:rPr sz="1235" spc="-2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spc="4" dirty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sz="1235" spc="17" dirty="0">
                <a:solidFill>
                  <a:srgbClr val="FFFF00"/>
                </a:solidFill>
                <a:latin typeface="Verdana"/>
                <a:cs typeface="Verdana"/>
              </a:rPr>
              <a:t>oo</a:t>
            </a:r>
            <a:r>
              <a:rPr sz="1235" spc="-17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an</a:t>
            </a:r>
            <a:r>
              <a:rPr sz="1235" spc="-49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spc="26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lg</a:t>
            </a: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e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b</a:t>
            </a:r>
            <a:r>
              <a:rPr sz="1235" spc="4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235" spc="-56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a</a:t>
            </a:r>
            <a:r>
              <a:rPr sz="1235" spc="26" dirty="0">
                <a:solidFill>
                  <a:srgbClr val="FFFF00"/>
                </a:solidFill>
                <a:latin typeface="Verdana"/>
                <a:cs typeface="Verdana"/>
              </a:rPr>
              <a:t>n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d</a:t>
            </a:r>
            <a:r>
              <a:rPr sz="1235" spc="-31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spc="12" dirty="0">
                <a:solidFill>
                  <a:srgbClr val="FFFF00"/>
                </a:solidFill>
                <a:latin typeface="Verdana"/>
                <a:cs typeface="Verdana"/>
              </a:rPr>
              <a:t>L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o</a:t>
            </a:r>
            <a:r>
              <a:rPr sz="1235" spc="17" dirty="0">
                <a:solidFill>
                  <a:srgbClr val="FFFF00"/>
                </a:solidFill>
                <a:latin typeface="Verdana"/>
                <a:cs typeface="Verdana"/>
              </a:rPr>
              <a:t>g</a:t>
            </a:r>
            <a:r>
              <a:rPr sz="1235" spc="-17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235" spc="-27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235" spc="-17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235" spc="26" dirty="0">
                <a:solidFill>
                  <a:srgbClr val="FFFF00"/>
                </a:solidFill>
                <a:latin typeface="Verdana"/>
                <a:cs typeface="Verdana"/>
              </a:rPr>
              <a:t>r</a:t>
            </a:r>
            <a:r>
              <a:rPr sz="1235" spc="-4" dirty="0">
                <a:solidFill>
                  <a:srgbClr val="FFFF00"/>
                </a:solidFill>
                <a:latin typeface="Verdana"/>
                <a:cs typeface="Verdana"/>
              </a:rPr>
              <a:t>c</a:t>
            </a:r>
            <a:r>
              <a:rPr sz="1235" spc="26" dirty="0">
                <a:solidFill>
                  <a:srgbClr val="FFFF00"/>
                </a:solidFill>
                <a:latin typeface="Verdana"/>
                <a:cs typeface="Verdana"/>
              </a:rPr>
              <a:t>u</a:t>
            </a:r>
            <a:r>
              <a:rPr sz="1235" spc="-17" dirty="0">
                <a:solidFill>
                  <a:srgbClr val="FFFF00"/>
                </a:solidFill>
                <a:latin typeface="Verdana"/>
                <a:cs typeface="Verdana"/>
              </a:rPr>
              <a:t>i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ts</a:t>
            </a:r>
            <a:endParaRPr sz="1235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87162" y="6263245"/>
            <a:ext cx="953706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63"/>
              </a:lnSpc>
              <a:spcBef>
                <a:spcPts val="68"/>
              </a:spcBef>
            </a:pPr>
            <a:r>
              <a:rPr sz="1235" spc="8" dirty="0">
                <a:solidFill>
                  <a:srgbClr val="FFFF00"/>
                </a:solidFill>
                <a:latin typeface="Verdana"/>
                <a:cs typeface="Verdana"/>
              </a:rPr>
              <a:t>S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lide</a:t>
            </a:r>
            <a:r>
              <a:rPr sz="1235" spc="-30" dirty="0">
                <a:solidFill>
                  <a:srgbClr val="FFFF00"/>
                </a:solidFill>
                <a:latin typeface="Verdana"/>
                <a:cs typeface="Verdana"/>
              </a:rPr>
              <a:t> 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6</a:t>
            </a:r>
            <a:r>
              <a:rPr sz="1235" spc="22" dirty="0">
                <a:solidFill>
                  <a:srgbClr val="FFFF00"/>
                </a:solidFill>
                <a:latin typeface="Verdana"/>
                <a:cs typeface="Verdana"/>
              </a:rPr>
              <a:t>5</a:t>
            </a:r>
            <a:r>
              <a:rPr sz="1235" spc="-8" dirty="0">
                <a:solidFill>
                  <a:srgbClr val="FFFF00"/>
                </a:solidFill>
                <a:latin typeface="Verdana"/>
                <a:cs typeface="Verdana"/>
              </a:rPr>
              <a:t>/</a:t>
            </a:r>
            <a:r>
              <a:rPr sz="1235" dirty="0">
                <a:solidFill>
                  <a:srgbClr val="FFFF00"/>
                </a:solidFill>
                <a:latin typeface="Verdana"/>
                <a:cs typeface="Verdana"/>
              </a:rPr>
              <a:t>78</a:t>
            </a:r>
            <a:endParaRPr sz="1235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21019" y="3827033"/>
            <a:ext cx="3711388" cy="801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47"/>
              </a:lnSpc>
              <a:spcBef>
                <a:spcPts val="19"/>
              </a:spcBef>
            </a:pPr>
            <a:endParaRPr sz="1147"/>
          </a:p>
          <a:p>
            <a:pPr marL="2178764" marR="1415468" algn="ctr">
              <a:lnSpc>
                <a:spcPct val="95825"/>
              </a:lnSpc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2408" y="3827033"/>
            <a:ext cx="164053" cy="8014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9" name="object 39"/>
          <p:cNvSpPr txBox="1"/>
          <p:nvPr/>
        </p:nvSpPr>
        <p:spPr>
          <a:xfrm>
            <a:off x="3221019" y="4628478"/>
            <a:ext cx="3711388" cy="153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8" name="object 38"/>
          <p:cNvSpPr txBox="1"/>
          <p:nvPr/>
        </p:nvSpPr>
        <p:spPr>
          <a:xfrm>
            <a:off x="6932408" y="4628478"/>
            <a:ext cx="164053" cy="153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7" name="object 37"/>
          <p:cNvSpPr txBox="1"/>
          <p:nvPr/>
        </p:nvSpPr>
        <p:spPr>
          <a:xfrm>
            <a:off x="7427258" y="4437530"/>
            <a:ext cx="172122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6" name="object 36"/>
          <p:cNvSpPr txBox="1"/>
          <p:nvPr/>
        </p:nvSpPr>
        <p:spPr>
          <a:xfrm>
            <a:off x="7599381" y="4437530"/>
            <a:ext cx="17750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5" name="object 35"/>
          <p:cNvSpPr txBox="1"/>
          <p:nvPr/>
        </p:nvSpPr>
        <p:spPr>
          <a:xfrm>
            <a:off x="3207572" y="3660289"/>
            <a:ext cx="1918895" cy="481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4" name="object 34"/>
          <p:cNvSpPr txBox="1"/>
          <p:nvPr/>
        </p:nvSpPr>
        <p:spPr>
          <a:xfrm>
            <a:off x="5126468" y="3660289"/>
            <a:ext cx="224565" cy="4814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3" name="object 33"/>
          <p:cNvSpPr txBox="1"/>
          <p:nvPr/>
        </p:nvSpPr>
        <p:spPr>
          <a:xfrm>
            <a:off x="3207572" y="4141694"/>
            <a:ext cx="1918895" cy="22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2" name="object 32"/>
          <p:cNvSpPr txBox="1"/>
          <p:nvPr/>
        </p:nvSpPr>
        <p:spPr>
          <a:xfrm>
            <a:off x="5126468" y="4141694"/>
            <a:ext cx="224565" cy="2259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1" name="object 31"/>
          <p:cNvSpPr txBox="1"/>
          <p:nvPr/>
        </p:nvSpPr>
        <p:spPr>
          <a:xfrm>
            <a:off x="7389607" y="4061012"/>
            <a:ext cx="207084" cy="150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0" name="object 30"/>
          <p:cNvSpPr txBox="1"/>
          <p:nvPr/>
        </p:nvSpPr>
        <p:spPr>
          <a:xfrm>
            <a:off x="7596691" y="4061012"/>
            <a:ext cx="180191" cy="15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9" name="object 29"/>
          <p:cNvSpPr txBox="1"/>
          <p:nvPr/>
        </p:nvSpPr>
        <p:spPr>
          <a:xfrm>
            <a:off x="3887993" y="3458584"/>
            <a:ext cx="177501" cy="1828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8" name="object 28"/>
          <p:cNvSpPr txBox="1"/>
          <p:nvPr/>
        </p:nvSpPr>
        <p:spPr>
          <a:xfrm>
            <a:off x="4065495" y="3458584"/>
            <a:ext cx="17481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7" name="object 27"/>
          <p:cNvSpPr txBox="1"/>
          <p:nvPr/>
        </p:nvSpPr>
        <p:spPr>
          <a:xfrm>
            <a:off x="3177988" y="2842708"/>
            <a:ext cx="217842" cy="23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6" name="object 26"/>
          <p:cNvSpPr txBox="1"/>
          <p:nvPr/>
        </p:nvSpPr>
        <p:spPr>
          <a:xfrm>
            <a:off x="3395831" y="2842708"/>
            <a:ext cx="137159" cy="23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5" name="object 25"/>
          <p:cNvSpPr txBox="1"/>
          <p:nvPr/>
        </p:nvSpPr>
        <p:spPr>
          <a:xfrm>
            <a:off x="3177988" y="3082066"/>
            <a:ext cx="217842" cy="575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4" name="object 24"/>
          <p:cNvSpPr txBox="1"/>
          <p:nvPr/>
        </p:nvSpPr>
        <p:spPr>
          <a:xfrm>
            <a:off x="3395831" y="3082066"/>
            <a:ext cx="137159" cy="5755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3" name="object 23"/>
          <p:cNvSpPr txBox="1"/>
          <p:nvPr/>
        </p:nvSpPr>
        <p:spPr>
          <a:xfrm>
            <a:off x="3177988" y="3657599"/>
            <a:ext cx="217842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2" name="object 22"/>
          <p:cNvSpPr txBox="1"/>
          <p:nvPr/>
        </p:nvSpPr>
        <p:spPr>
          <a:xfrm>
            <a:off x="3395831" y="3657599"/>
            <a:ext cx="137159" cy="137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1" name="object 21"/>
          <p:cNvSpPr txBox="1"/>
          <p:nvPr/>
        </p:nvSpPr>
        <p:spPr>
          <a:xfrm>
            <a:off x="3887993" y="2240281"/>
            <a:ext cx="17750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0" name="object 20"/>
          <p:cNvSpPr txBox="1"/>
          <p:nvPr/>
        </p:nvSpPr>
        <p:spPr>
          <a:xfrm>
            <a:off x="4065495" y="2240281"/>
            <a:ext cx="174811" cy="182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9" name="object 19"/>
          <p:cNvSpPr txBox="1"/>
          <p:nvPr/>
        </p:nvSpPr>
        <p:spPr>
          <a:xfrm>
            <a:off x="3204882" y="1629783"/>
            <a:ext cx="190948" cy="23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8" name="object 18"/>
          <p:cNvSpPr txBox="1"/>
          <p:nvPr/>
        </p:nvSpPr>
        <p:spPr>
          <a:xfrm>
            <a:off x="3395831" y="1629783"/>
            <a:ext cx="142538" cy="2393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7" name="object 17"/>
          <p:cNvSpPr txBox="1"/>
          <p:nvPr/>
        </p:nvSpPr>
        <p:spPr>
          <a:xfrm>
            <a:off x="3204882" y="1869141"/>
            <a:ext cx="190948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6" name="object 16"/>
          <p:cNvSpPr txBox="1"/>
          <p:nvPr/>
        </p:nvSpPr>
        <p:spPr>
          <a:xfrm>
            <a:off x="3395831" y="1869141"/>
            <a:ext cx="142538" cy="564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5" name="object 15"/>
          <p:cNvSpPr txBox="1"/>
          <p:nvPr/>
        </p:nvSpPr>
        <p:spPr>
          <a:xfrm>
            <a:off x="3204882" y="2433918"/>
            <a:ext cx="190948" cy="14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4" name="object 14"/>
          <p:cNvSpPr txBox="1"/>
          <p:nvPr/>
        </p:nvSpPr>
        <p:spPr>
          <a:xfrm>
            <a:off x="3395831" y="2433918"/>
            <a:ext cx="142538" cy="1479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3" name="object 13"/>
          <p:cNvSpPr txBox="1"/>
          <p:nvPr/>
        </p:nvSpPr>
        <p:spPr>
          <a:xfrm>
            <a:off x="3855720" y="1861073"/>
            <a:ext cx="207084" cy="1532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2" name="object 12"/>
          <p:cNvSpPr txBox="1"/>
          <p:nvPr/>
        </p:nvSpPr>
        <p:spPr>
          <a:xfrm>
            <a:off x="4062805" y="1861073"/>
            <a:ext cx="177501" cy="1559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1" name="object 11"/>
          <p:cNvSpPr txBox="1"/>
          <p:nvPr/>
        </p:nvSpPr>
        <p:spPr>
          <a:xfrm>
            <a:off x="3495338" y="1447351"/>
            <a:ext cx="119947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4963757" y="1775460"/>
            <a:ext cx="9144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5593080" y="2149287"/>
            <a:ext cx="9520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3065033" y="2243417"/>
            <a:ext cx="887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6994264" y="2337547"/>
            <a:ext cx="9681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3495338" y="2660275"/>
            <a:ext cx="119947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5536602" y="2993762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5243457" y="3496682"/>
            <a:ext cx="9520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7031916" y="3647290"/>
            <a:ext cx="119947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186979" y="4341159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12335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bject 87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192819" y="2272553"/>
            <a:ext cx="0" cy="395343"/>
          </a:xfrm>
          <a:custGeom>
            <a:avLst/>
            <a:gdLst/>
            <a:ahLst/>
            <a:cxnLst/>
            <a:rect l="l" t="t" r="r" b="b"/>
            <a:pathLst>
              <a:path h="448055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192819" y="2665206"/>
            <a:ext cx="411480" cy="0"/>
          </a:xfrm>
          <a:custGeom>
            <a:avLst/>
            <a:gdLst/>
            <a:ahLst/>
            <a:cxnLst/>
            <a:rect l="l" t="t" r="r" b="b"/>
            <a:pathLst>
              <a:path w="466344">
                <a:moveTo>
                  <a:pt x="4663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632499" y="2267174"/>
            <a:ext cx="2565699" cy="8068"/>
          </a:xfrm>
          <a:custGeom>
            <a:avLst/>
            <a:gdLst/>
            <a:ahLst/>
            <a:cxnLst/>
            <a:rect l="l" t="t" r="r" b="b"/>
            <a:pathLst>
              <a:path w="2907792" h="9144">
                <a:moveTo>
                  <a:pt x="0" y="9144"/>
                </a:moveTo>
                <a:lnTo>
                  <a:pt x="29077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3519544" y="2224144"/>
            <a:ext cx="104886" cy="110265"/>
          </a:xfrm>
          <a:custGeom>
            <a:avLst/>
            <a:gdLst/>
            <a:ahLst/>
            <a:cxnLst/>
            <a:rect l="l" t="t" r="r" b="b"/>
            <a:pathLst>
              <a:path w="118871" h="124967">
                <a:moveTo>
                  <a:pt x="60959" y="0"/>
                </a:moveTo>
                <a:lnTo>
                  <a:pt x="46949" y="1644"/>
                </a:lnTo>
                <a:lnTo>
                  <a:pt x="34072" y="6361"/>
                </a:lnTo>
                <a:lnTo>
                  <a:pt x="22711" y="13825"/>
                </a:lnTo>
                <a:lnTo>
                  <a:pt x="13243" y="23710"/>
                </a:lnTo>
                <a:lnTo>
                  <a:pt x="6049" y="35691"/>
                </a:lnTo>
                <a:lnTo>
                  <a:pt x="1509" y="49442"/>
                </a:lnTo>
                <a:lnTo>
                  <a:pt x="0" y="64007"/>
                </a:lnTo>
                <a:lnTo>
                  <a:pt x="1717" y="78360"/>
                </a:lnTo>
                <a:lnTo>
                  <a:pt x="6598" y="91509"/>
                </a:lnTo>
                <a:lnTo>
                  <a:pt x="14231" y="103046"/>
                </a:lnTo>
                <a:lnTo>
                  <a:pt x="24209" y="112562"/>
                </a:lnTo>
                <a:lnTo>
                  <a:pt x="36122" y="119647"/>
                </a:lnTo>
                <a:lnTo>
                  <a:pt x="49560" y="123891"/>
                </a:lnTo>
                <a:lnTo>
                  <a:pt x="60959" y="124967"/>
                </a:lnTo>
                <a:lnTo>
                  <a:pt x="74478" y="123164"/>
                </a:lnTo>
                <a:lnTo>
                  <a:pt x="87075" y="118046"/>
                </a:lnTo>
                <a:lnTo>
                  <a:pt x="98247" y="110055"/>
                </a:lnTo>
                <a:lnTo>
                  <a:pt x="107489" y="99633"/>
                </a:lnTo>
                <a:lnTo>
                  <a:pt x="114298" y="87221"/>
                </a:lnTo>
                <a:lnTo>
                  <a:pt x="118168" y="73259"/>
                </a:lnTo>
                <a:lnTo>
                  <a:pt x="118871" y="64007"/>
                </a:lnTo>
                <a:lnTo>
                  <a:pt x="117168" y="48515"/>
                </a:lnTo>
                <a:lnTo>
                  <a:pt x="112367" y="34560"/>
                </a:lnTo>
                <a:lnTo>
                  <a:pt x="104935" y="22492"/>
                </a:lnTo>
                <a:lnTo>
                  <a:pt x="95338" y="12659"/>
                </a:lnTo>
                <a:lnTo>
                  <a:pt x="84042" y="5413"/>
                </a:lnTo>
                <a:lnTo>
                  <a:pt x="71513" y="1101"/>
                </a:lnTo>
                <a:lnTo>
                  <a:pt x="60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2857949" y="2208007"/>
            <a:ext cx="279698" cy="0"/>
          </a:xfrm>
          <a:custGeom>
            <a:avLst/>
            <a:gdLst/>
            <a:ahLst/>
            <a:cxnLst/>
            <a:rect l="l" t="t" r="r" b="b"/>
            <a:pathLst>
              <a:path w="316991">
                <a:moveTo>
                  <a:pt x="3169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086549" y="2089538"/>
            <a:ext cx="435684" cy="191082"/>
          </a:xfrm>
          <a:custGeom>
            <a:avLst/>
            <a:gdLst/>
            <a:ahLst/>
            <a:cxnLst/>
            <a:rect l="l" t="t" r="r" b="b"/>
            <a:pathLst>
              <a:path w="493775" h="216560">
                <a:moveTo>
                  <a:pt x="0" y="39776"/>
                </a:moveTo>
                <a:lnTo>
                  <a:pt x="18130" y="26898"/>
                </a:lnTo>
                <a:lnTo>
                  <a:pt x="37691" y="16581"/>
                </a:lnTo>
                <a:lnTo>
                  <a:pt x="58560" y="8778"/>
                </a:lnTo>
                <a:lnTo>
                  <a:pt x="80613" y="3444"/>
                </a:lnTo>
                <a:lnTo>
                  <a:pt x="103727" y="533"/>
                </a:lnTo>
                <a:lnTo>
                  <a:pt x="127778" y="0"/>
                </a:lnTo>
                <a:lnTo>
                  <a:pt x="152643" y="1798"/>
                </a:lnTo>
                <a:lnTo>
                  <a:pt x="178198" y="5882"/>
                </a:lnTo>
                <a:lnTo>
                  <a:pt x="204320" y="12207"/>
                </a:lnTo>
                <a:lnTo>
                  <a:pt x="230885" y="20726"/>
                </a:lnTo>
                <a:lnTo>
                  <a:pt x="257771" y="31394"/>
                </a:lnTo>
                <a:lnTo>
                  <a:pt x="284853" y="44165"/>
                </a:lnTo>
                <a:lnTo>
                  <a:pt x="312009" y="58994"/>
                </a:lnTo>
                <a:lnTo>
                  <a:pt x="339114" y="75834"/>
                </a:lnTo>
                <a:lnTo>
                  <a:pt x="366045" y="94640"/>
                </a:lnTo>
                <a:lnTo>
                  <a:pt x="392679" y="115366"/>
                </a:lnTo>
                <a:lnTo>
                  <a:pt x="418893" y="137967"/>
                </a:lnTo>
                <a:lnTo>
                  <a:pt x="444562" y="162397"/>
                </a:lnTo>
                <a:lnTo>
                  <a:pt x="469564" y="188610"/>
                </a:lnTo>
                <a:lnTo>
                  <a:pt x="493775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2863328" y="2433918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091928" y="2280621"/>
            <a:ext cx="430305" cy="234483"/>
          </a:xfrm>
          <a:custGeom>
            <a:avLst/>
            <a:gdLst/>
            <a:ahLst/>
            <a:cxnLst/>
            <a:rect l="l" t="t" r="r" b="b"/>
            <a:pathLst>
              <a:path w="487679" h="265747">
                <a:moveTo>
                  <a:pt x="0" y="237744"/>
                </a:moveTo>
                <a:lnTo>
                  <a:pt x="21604" y="248703"/>
                </a:lnTo>
                <a:lnTo>
                  <a:pt x="44269" y="256928"/>
                </a:lnTo>
                <a:lnTo>
                  <a:pt x="67866" y="262473"/>
                </a:lnTo>
                <a:lnTo>
                  <a:pt x="92269" y="265395"/>
                </a:lnTo>
                <a:lnTo>
                  <a:pt x="117347" y="265747"/>
                </a:lnTo>
                <a:lnTo>
                  <a:pt x="142975" y="263584"/>
                </a:lnTo>
                <a:lnTo>
                  <a:pt x="169023" y="258962"/>
                </a:lnTo>
                <a:lnTo>
                  <a:pt x="195364" y="251935"/>
                </a:lnTo>
                <a:lnTo>
                  <a:pt x="221870" y="242558"/>
                </a:lnTo>
                <a:lnTo>
                  <a:pt x="248411" y="230886"/>
                </a:lnTo>
                <a:lnTo>
                  <a:pt x="274862" y="216973"/>
                </a:lnTo>
                <a:lnTo>
                  <a:pt x="301093" y="200875"/>
                </a:lnTo>
                <a:lnTo>
                  <a:pt x="326977" y="182646"/>
                </a:lnTo>
                <a:lnTo>
                  <a:pt x="352385" y="162342"/>
                </a:lnTo>
                <a:lnTo>
                  <a:pt x="377190" y="140017"/>
                </a:lnTo>
                <a:lnTo>
                  <a:pt x="401263" y="115726"/>
                </a:lnTo>
                <a:lnTo>
                  <a:pt x="424476" y="89524"/>
                </a:lnTo>
                <a:lnTo>
                  <a:pt x="446702" y="61465"/>
                </a:lnTo>
                <a:lnTo>
                  <a:pt x="467813" y="31606"/>
                </a:lnTo>
                <a:lnTo>
                  <a:pt x="4876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086549" y="2121946"/>
            <a:ext cx="74630" cy="368449"/>
          </a:xfrm>
          <a:custGeom>
            <a:avLst/>
            <a:gdLst/>
            <a:ahLst/>
            <a:cxnLst/>
            <a:rect l="l" t="t" r="r" b="b"/>
            <a:pathLst>
              <a:path w="84581" h="417575">
                <a:moveTo>
                  <a:pt x="0" y="417575"/>
                </a:moveTo>
                <a:lnTo>
                  <a:pt x="16070" y="403603"/>
                </a:lnTo>
                <a:lnTo>
                  <a:pt x="30449" y="388272"/>
                </a:lnTo>
                <a:lnTo>
                  <a:pt x="43136" y="371689"/>
                </a:lnTo>
                <a:lnTo>
                  <a:pt x="54132" y="353958"/>
                </a:lnTo>
                <a:lnTo>
                  <a:pt x="63436" y="335184"/>
                </a:lnTo>
                <a:lnTo>
                  <a:pt x="71048" y="315474"/>
                </a:lnTo>
                <a:lnTo>
                  <a:pt x="76969" y="294931"/>
                </a:lnTo>
                <a:lnTo>
                  <a:pt x="81198" y="273661"/>
                </a:lnTo>
                <a:lnTo>
                  <a:pt x="83736" y="251770"/>
                </a:lnTo>
                <a:lnTo>
                  <a:pt x="84581" y="229362"/>
                </a:lnTo>
                <a:lnTo>
                  <a:pt x="83736" y="206542"/>
                </a:lnTo>
                <a:lnTo>
                  <a:pt x="81198" y="183416"/>
                </a:lnTo>
                <a:lnTo>
                  <a:pt x="76969" y="160089"/>
                </a:lnTo>
                <a:lnTo>
                  <a:pt x="71048" y="136666"/>
                </a:lnTo>
                <a:lnTo>
                  <a:pt x="63436" y="113252"/>
                </a:lnTo>
                <a:lnTo>
                  <a:pt x="54132" y="89952"/>
                </a:lnTo>
                <a:lnTo>
                  <a:pt x="43136" y="66872"/>
                </a:lnTo>
                <a:lnTo>
                  <a:pt x="30449" y="44116"/>
                </a:lnTo>
                <a:lnTo>
                  <a:pt x="16070" y="2179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7088394" y="2770094"/>
            <a:ext cx="295834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986195" y="2702859"/>
            <a:ext cx="104887" cy="110266"/>
          </a:xfrm>
          <a:custGeom>
            <a:avLst/>
            <a:gdLst/>
            <a:ahLst/>
            <a:cxnLst/>
            <a:rect l="l" t="t" r="r" b="b"/>
            <a:pathLst>
              <a:path w="118872" h="124968">
                <a:moveTo>
                  <a:pt x="57912" y="0"/>
                </a:moveTo>
                <a:lnTo>
                  <a:pt x="43755" y="1723"/>
                </a:lnTo>
                <a:lnTo>
                  <a:pt x="31077" y="6659"/>
                </a:lnTo>
                <a:lnTo>
                  <a:pt x="20170" y="14460"/>
                </a:lnTo>
                <a:lnTo>
                  <a:pt x="11323" y="24775"/>
                </a:lnTo>
                <a:lnTo>
                  <a:pt x="4830" y="37256"/>
                </a:lnTo>
                <a:lnTo>
                  <a:pt x="980" y="51552"/>
                </a:lnTo>
                <a:lnTo>
                  <a:pt x="0" y="64008"/>
                </a:lnTo>
                <a:lnTo>
                  <a:pt x="1616" y="78709"/>
                </a:lnTo>
                <a:lnTo>
                  <a:pt x="6255" y="92135"/>
                </a:lnTo>
                <a:lnTo>
                  <a:pt x="13601" y="103845"/>
                </a:lnTo>
                <a:lnTo>
                  <a:pt x="23340" y="113396"/>
                </a:lnTo>
                <a:lnTo>
                  <a:pt x="35157" y="120349"/>
                </a:lnTo>
                <a:lnTo>
                  <a:pt x="48735" y="124262"/>
                </a:lnTo>
                <a:lnTo>
                  <a:pt x="57912" y="124968"/>
                </a:lnTo>
                <a:lnTo>
                  <a:pt x="72264" y="123250"/>
                </a:lnTo>
                <a:lnTo>
                  <a:pt x="85413" y="118369"/>
                </a:lnTo>
                <a:lnTo>
                  <a:pt x="96950" y="110736"/>
                </a:lnTo>
                <a:lnTo>
                  <a:pt x="106466" y="100758"/>
                </a:lnTo>
                <a:lnTo>
                  <a:pt x="113551" y="88845"/>
                </a:lnTo>
                <a:lnTo>
                  <a:pt x="117795" y="75407"/>
                </a:lnTo>
                <a:lnTo>
                  <a:pt x="118872" y="64008"/>
                </a:lnTo>
                <a:lnTo>
                  <a:pt x="117236" y="48863"/>
                </a:lnTo>
                <a:lnTo>
                  <a:pt x="112582" y="35176"/>
                </a:lnTo>
                <a:lnTo>
                  <a:pt x="105290" y="23272"/>
                </a:lnTo>
                <a:lnTo>
                  <a:pt x="95740" y="13478"/>
                </a:lnTo>
                <a:lnTo>
                  <a:pt x="84310" y="6117"/>
                </a:lnTo>
                <a:lnTo>
                  <a:pt x="71381" y="1517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553201" y="2568253"/>
            <a:ext cx="432994" cy="191082"/>
          </a:xfrm>
          <a:custGeom>
            <a:avLst/>
            <a:gdLst/>
            <a:ahLst/>
            <a:cxnLst/>
            <a:rect l="l" t="t" r="r" b="b"/>
            <a:pathLst>
              <a:path w="490727" h="216560">
                <a:moveTo>
                  <a:pt x="0" y="39776"/>
                </a:moveTo>
                <a:lnTo>
                  <a:pt x="18129" y="26898"/>
                </a:lnTo>
                <a:lnTo>
                  <a:pt x="37688" y="16581"/>
                </a:lnTo>
                <a:lnTo>
                  <a:pt x="58550" y="8778"/>
                </a:lnTo>
                <a:lnTo>
                  <a:pt x="80589" y="3444"/>
                </a:lnTo>
                <a:lnTo>
                  <a:pt x="103679" y="533"/>
                </a:lnTo>
                <a:lnTo>
                  <a:pt x="127695" y="0"/>
                </a:lnTo>
                <a:lnTo>
                  <a:pt x="152512" y="1798"/>
                </a:lnTo>
                <a:lnTo>
                  <a:pt x="178003" y="5882"/>
                </a:lnTo>
                <a:lnTo>
                  <a:pt x="204042" y="12207"/>
                </a:lnTo>
                <a:lnTo>
                  <a:pt x="230504" y="20726"/>
                </a:lnTo>
                <a:lnTo>
                  <a:pt x="257264" y="31394"/>
                </a:lnTo>
                <a:lnTo>
                  <a:pt x="284195" y="44165"/>
                </a:lnTo>
                <a:lnTo>
                  <a:pt x="311172" y="58994"/>
                </a:lnTo>
                <a:lnTo>
                  <a:pt x="338068" y="75834"/>
                </a:lnTo>
                <a:lnTo>
                  <a:pt x="364759" y="94640"/>
                </a:lnTo>
                <a:lnTo>
                  <a:pt x="391119" y="115366"/>
                </a:lnTo>
                <a:lnTo>
                  <a:pt x="417021" y="137967"/>
                </a:lnTo>
                <a:lnTo>
                  <a:pt x="442340" y="162397"/>
                </a:lnTo>
                <a:lnTo>
                  <a:pt x="466951" y="188610"/>
                </a:lnTo>
                <a:lnTo>
                  <a:pt x="490727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00887" y="2907254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077175" y="4128247"/>
            <a:ext cx="131780" cy="5378"/>
          </a:xfrm>
          <a:custGeom>
            <a:avLst/>
            <a:gdLst/>
            <a:ahLst/>
            <a:cxnLst/>
            <a:rect l="l" t="t" r="r" b="b"/>
            <a:pathLst>
              <a:path w="149351" h="6096">
                <a:moveTo>
                  <a:pt x="0" y="0"/>
                </a:moveTo>
                <a:lnTo>
                  <a:pt x="149351" y="609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206266" y="2901874"/>
            <a:ext cx="0" cy="1239819"/>
          </a:xfrm>
          <a:custGeom>
            <a:avLst/>
            <a:gdLst/>
            <a:ahLst/>
            <a:cxnLst/>
            <a:rect l="l" t="t" r="r" b="b"/>
            <a:pathLst>
              <a:path h="1405128">
                <a:moveTo>
                  <a:pt x="0" y="140512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969598" y="4055632"/>
            <a:ext cx="104886" cy="110266"/>
          </a:xfrm>
          <a:custGeom>
            <a:avLst/>
            <a:gdLst/>
            <a:ahLst/>
            <a:cxnLst/>
            <a:rect l="l" t="t" r="r" b="b"/>
            <a:pathLst>
              <a:path w="118871" h="124968">
                <a:moveTo>
                  <a:pt x="57911" y="0"/>
                </a:moveTo>
                <a:lnTo>
                  <a:pt x="43755" y="1892"/>
                </a:lnTo>
                <a:lnTo>
                  <a:pt x="31077" y="7218"/>
                </a:lnTo>
                <a:lnTo>
                  <a:pt x="20170" y="15455"/>
                </a:lnTo>
                <a:lnTo>
                  <a:pt x="11323" y="26079"/>
                </a:lnTo>
                <a:lnTo>
                  <a:pt x="4830" y="38564"/>
                </a:lnTo>
                <a:lnTo>
                  <a:pt x="980" y="52387"/>
                </a:lnTo>
                <a:lnTo>
                  <a:pt x="0" y="64008"/>
                </a:lnTo>
                <a:lnTo>
                  <a:pt x="1616" y="78709"/>
                </a:lnTo>
                <a:lnTo>
                  <a:pt x="6255" y="92135"/>
                </a:lnTo>
                <a:lnTo>
                  <a:pt x="13601" y="103845"/>
                </a:lnTo>
                <a:lnTo>
                  <a:pt x="23340" y="113396"/>
                </a:lnTo>
                <a:lnTo>
                  <a:pt x="35157" y="120349"/>
                </a:lnTo>
                <a:lnTo>
                  <a:pt x="48735" y="124262"/>
                </a:lnTo>
                <a:lnTo>
                  <a:pt x="57911" y="124968"/>
                </a:lnTo>
                <a:lnTo>
                  <a:pt x="72264" y="123250"/>
                </a:lnTo>
                <a:lnTo>
                  <a:pt x="85413" y="118369"/>
                </a:lnTo>
                <a:lnTo>
                  <a:pt x="96950" y="110736"/>
                </a:lnTo>
                <a:lnTo>
                  <a:pt x="106466" y="100758"/>
                </a:lnTo>
                <a:lnTo>
                  <a:pt x="113551" y="88845"/>
                </a:lnTo>
                <a:lnTo>
                  <a:pt x="117795" y="75407"/>
                </a:lnTo>
                <a:lnTo>
                  <a:pt x="118871" y="64008"/>
                </a:lnTo>
                <a:lnTo>
                  <a:pt x="117236" y="49826"/>
                </a:lnTo>
                <a:lnTo>
                  <a:pt x="112582" y="36510"/>
                </a:lnTo>
                <a:lnTo>
                  <a:pt x="105290" y="24548"/>
                </a:lnTo>
                <a:lnTo>
                  <a:pt x="95740" y="14428"/>
                </a:lnTo>
                <a:lnTo>
                  <a:pt x="84310" y="6638"/>
                </a:lnTo>
                <a:lnTo>
                  <a:pt x="71381" y="1667"/>
                </a:lnTo>
                <a:lnTo>
                  <a:pt x="579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049819" y="3730214"/>
            <a:ext cx="357692" cy="8068"/>
          </a:xfrm>
          <a:custGeom>
            <a:avLst/>
            <a:gdLst/>
            <a:ahLst/>
            <a:cxnLst/>
            <a:rect l="l" t="t" r="r" b="b"/>
            <a:pathLst>
              <a:path w="405384" h="9144">
                <a:moveTo>
                  <a:pt x="0" y="0"/>
                </a:moveTo>
                <a:lnTo>
                  <a:pt x="405384" y="91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5402132" y="3730214"/>
            <a:ext cx="0" cy="341555"/>
          </a:xfrm>
          <a:custGeom>
            <a:avLst/>
            <a:gdLst/>
            <a:ahLst/>
            <a:cxnLst/>
            <a:rect l="l" t="t" r="r" b="b"/>
            <a:pathLst>
              <a:path h="387096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402132" y="4071769"/>
            <a:ext cx="193638" cy="0"/>
          </a:xfrm>
          <a:custGeom>
            <a:avLst/>
            <a:gdLst/>
            <a:ahLst/>
            <a:cxnLst/>
            <a:rect l="l" t="t" r="r" b="b"/>
            <a:pathLst>
              <a:path w="219456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944931" y="3671048"/>
            <a:ext cx="104887" cy="110265"/>
          </a:xfrm>
          <a:custGeom>
            <a:avLst/>
            <a:gdLst/>
            <a:ahLst/>
            <a:cxnLst/>
            <a:rect l="l" t="t" r="r" b="b"/>
            <a:pathLst>
              <a:path w="118872" h="124967">
                <a:moveTo>
                  <a:pt x="60960" y="0"/>
                </a:moveTo>
                <a:lnTo>
                  <a:pt x="46607" y="1717"/>
                </a:lnTo>
                <a:lnTo>
                  <a:pt x="33458" y="6598"/>
                </a:lnTo>
                <a:lnTo>
                  <a:pt x="21921" y="14231"/>
                </a:lnTo>
                <a:lnTo>
                  <a:pt x="12405" y="24209"/>
                </a:lnTo>
                <a:lnTo>
                  <a:pt x="5320" y="36122"/>
                </a:lnTo>
                <a:lnTo>
                  <a:pt x="1076" y="49560"/>
                </a:lnTo>
                <a:lnTo>
                  <a:pt x="0" y="60959"/>
                </a:lnTo>
                <a:lnTo>
                  <a:pt x="1635" y="75141"/>
                </a:lnTo>
                <a:lnTo>
                  <a:pt x="6289" y="88457"/>
                </a:lnTo>
                <a:lnTo>
                  <a:pt x="13581" y="100419"/>
                </a:lnTo>
                <a:lnTo>
                  <a:pt x="23131" y="110539"/>
                </a:lnTo>
                <a:lnTo>
                  <a:pt x="34561" y="118329"/>
                </a:lnTo>
                <a:lnTo>
                  <a:pt x="47490" y="123300"/>
                </a:lnTo>
                <a:lnTo>
                  <a:pt x="60960" y="124967"/>
                </a:lnTo>
                <a:lnTo>
                  <a:pt x="75116" y="123075"/>
                </a:lnTo>
                <a:lnTo>
                  <a:pt x="87794" y="117749"/>
                </a:lnTo>
                <a:lnTo>
                  <a:pt x="98701" y="109512"/>
                </a:lnTo>
                <a:lnTo>
                  <a:pt x="107548" y="98888"/>
                </a:lnTo>
                <a:lnTo>
                  <a:pt x="114041" y="86403"/>
                </a:lnTo>
                <a:lnTo>
                  <a:pt x="117891" y="72580"/>
                </a:lnTo>
                <a:lnTo>
                  <a:pt x="118872" y="60959"/>
                </a:lnTo>
                <a:lnTo>
                  <a:pt x="117255" y="46258"/>
                </a:lnTo>
                <a:lnTo>
                  <a:pt x="112616" y="32832"/>
                </a:lnTo>
                <a:lnTo>
                  <a:pt x="105270" y="21122"/>
                </a:lnTo>
                <a:lnTo>
                  <a:pt x="95531" y="11571"/>
                </a:lnTo>
                <a:lnTo>
                  <a:pt x="83714" y="4618"/>
                </a:lnTo>
                <a:lnTo>
                  <a:pt x="70136" y="705"/>
                </a:lnTo>
                <a:lnTo>
                  <a:pt x="609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3645946" y="3224605"/>
            <a:ext cx="508298" cy="0"/>
          </a:xfrm>
          <a:custGeom>
            <a:avLst/>
            <a:gdLst/>
            <a:ahLst/>
            <a:cxnLst/>
            <a:rect l="l" t="t" r="r" b="b"/>
            <a:pathLst>
              <a:path w="576071">
                <a:moveTo>
                  <a:pt x="0" y="0"/>
                </a:moveTo>
                <a:lnTo>
                  <a:pt x="5760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154245" y="3630706"/>
            <a:ext cx="408790" cy="0"/>
          </a:xfrm>
          <a:custGeom>
            <a:avLst/>
            <a:gdLst/>
            <a:ahLst/>
            <a:cxnLst/>
            <a:rect l="l" t="t" r="r" b="b"/>
            <a:pathLst>
              <a:path w="463295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154245" y="3224605"/>
            <a:ext cx="0" cy="408791"/>
          </a:xfrm>
          <a:custGeom>
            <a:avLst/>
            <a:gdLst/>
            <a:ahLst/>
            <a:cxnLst/>
            <a:rect l="l" t="t" r="r" b="b"/>
            <a:pathLst>
              <a:path h="463296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3532991" y="3176196"/>
            <a:ext cx="104886" cy="110265"/>
          </a:xfrm>
          <a:custGeom>
            <a:avLst/>
            <a:gdLst/>
            <a:ahLst/>
            <a:cxnLst/>
            <a:rect l="l" t="t" r="r" b="b"/>
            <a:pathLst>
              <a:path w="118871" h="124967">
                <a:moveTo>
                  <a:pt x="60960" y="0"/>
                </a:moveTo>
                <a:lnTo>
                  <a:pt x="46949" y="1644"/>
                </a:lnTo>
                <a:lnTo>
                  <a:pt x="34072" y="6361"/>
                </a:lnTo>
                <a:lnTo>
                  <a:pt x="22711" y="13825"/>
                </a:lnTo>
                <a:lnTo>
                  <a:pt x="13243" y="23710"/>
                </a:lnTo>
                <a:lnTo>
                  <a:pt x="6049" y="35691"/>
                </a:lnTo>
                <a:lnTo>
                  <a:pt x="1509" y="49442"/>
                </a:lnTo>
                <a:lnTo>
                  <a:pt x="0" y="64008"/>
                </a:lnTo>
                <a:lnTo>
                  <a:pt x="1717" y="78360"/>
                </a:lnTo>
                <a:lnTo>
                  <a:pt x="6598" y="91509"/>
                </a:lnTo>
                <a:lnTo>
                  <a:pt x="14231" y="103046"/>
                </a:lnTo>
                <a:lnTo>
                  <a:pt x="24209" y="112562"/>
                </a:lnTo>
                <a:lnTo>
                  <a:pt x="36122" y="119647"/>
                </a:lnTo>
                <a:lnTo>
                  <a:pt x="49560" y="123891"/>
                </a:lnTo>
                <a:lnTo>
                  <a:pt x="60960" y="124967"/>
                </a:lnTo>
                <a:lnTo>
                  <a:pt x="75474" y="123164"/>
                </a:lnTo>
                <a:lnTo>
                  <a:pt x="88421" y="118046"/>
                </a:lnTo>
                <a:lnTo>
                  <a:pt x="99486" y="110055"/>
                </a:lnTo>
                <a:lnTo>
                  <a:pt x="108355" y="99633"/>
                </a:lnTo>
                <a:lnTo>
                  <a:pt x="114712" y="87221"/>
                </a:lnTo>
                <a:lnTo>
                  <a:pt x="118241" y="73259"/>
                </a:lnTo>
                <a:lnTo>
                  <a:pt x="118871" y="64008"/>
                </a:lnTo>
                <a:lnTo>
                  <a:pt x="117336" y="48515"/>
                </a:lnTo>
                <a:lnTo>
                  <a:pt x="112926" y="34560"/>
                </a:lnTo>
                <a:lnTo>
                  <a:pt x="105930" y="22492"/>
                </a:lnTo>
                <a:lnTo>
                  <a:pt x="96641" y="12659"/>
                </a:lnTo>
                <a:lnTo>
                  <a:pt x="85350" y="5413"/>
                </a:lnTo>
                <a:lnTo>
                  <a:pt x="72348" y="1101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2882153" y="3160059"/>
            <a:ext cx="279698" cy="0"/>
          </a:xfrm>
          <a:custGeom>
            <a:avLst/>
            <a:gdLst/>
            <a:ahLst/>
            <a:cxnLst/>
            <a:rect l="l" t="t" r="r" b="b"/>
            <a:pathLst>
              <a:path w="316991">
                <a:moveTo>
                  <a:pt x="3169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099994" y="3041590"/>
            <a:ext cx="435685" cy="191082"/>
          </a:xfrm>
          <a:custGeom>
            <a:avLst/>
            <a:gdLst/>
            <a:ahLst/>
            <a:cxnLst/>
            <a:rect l="l" t="t" r="r" b="b"/>
            <a:pathLst>
              <a:path w="493776" h="216560">
                <a:moveTo>
                  <a:pt x="0" y="39776"/>
                </a:moveTo>
                <a:lnTo>
                  <a:pt x="18151" y="26898"/>
                </a:lnTo>
                <a:lnTo>
                  <a:pt x="37773" y="16581"/>
                </a:lnTo>
                <a:lnTo>
                  <a:pt x="58735" y="8778"/>
                </a:lnTo>
                <a:lnTo>
                  <a:pt x="80906" y="3444"/>
                </a:lnTo>
                <a:lnTo>
                  <a:pt x="104155" y="533"/>
                </a:lnTo>
                <a:lnTo>
                  <a:pt x="128354" y="0"/>
                </a:lnTo>
                <a:lnTo>
                  <a:pt x="153371" y="1798"/>
                </a:lnTo>
                <a:lnTo>
                  <a:pt x="179076" y="5882"/>
                </a:lnTo>
                <a:lnTo>
                  <a:pt x="205338" y="12207"/>
                </a:lnTo>
                <a:lnTo>
                  <a:pt x="232028" y="20726"/>
                </a:lnTo>
                <a:lnTo>
                  <a:pt x="259016" y="31394"/>
                </a:lnTo>
                <a:lnTo>
                  <a:pt x="286170" y="44165"/>
                </a:lnTo>
                <a:lnTo>
                  <a:pt x="313361" y="58994"/>
                </a:lnTo>
                <a:lnTo>
                  <a:pt x="340458" y="75834"/>
                </a:lnTo>
                <a:lnTo>
                  <a:pt x="367331" y="94640"/>
                </a:lnTo>
                <a:lnTo>
                  <a:pt x="393850" y="115366"/>
                </a:lnTo>
                <a:lnTo>
                  <a:pt x="419884" y="137967"/>
                </a:lnTo>
                <a:lnTo>
                  <a:pt x="445303" y="162397"/>
                </a:lnTo>
                <a:lnTo>
                  <a:pt x="469977" y="188610"/>
                </a:lnTo>
                <a:lnTo>
                  <a:pt x="493776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2887532" y="3385969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3105374" y="3232674"/>
            <a:ext cx="430306" cy="235617"/>
          </a:xfrm>
          <a:custGeom>
            <a:avLst/>
            <a:gdLst/>
            <a:ahLst/>
            <a:cxnLst/>
            <a:rect l="l" t="t" r="r" b="b"/>
            <a:pathLst>
              <a:path w="487680" h="267033">
                <a:moveTo>
                  <a:pt x="0" y="237743"/>
                </a:moveTo>
                <a:lnTo>
                  <a:pt x="21604" y="249115"/>
                </a:lnTo>
                <a:lnTo>
                  <a:pt x="44269" y="257668"/>
                </a:lnTo>
                <a:lnTo>
                  <a:pt x="67866" y="263464"/>
                </a:lnTo>
                <a:lnTo>
                  <a:pt x="92269" y="266565"/>
                </a:lnTo>
                <a:lnTo>
                  <a:pt x="117348" y="267033"/>
                </a:lnTo>
                <a:lnTo>
                  <a:pt x="142975" y="264929"/>
                </a:lnTo>
                <a:lnTo>
                  <a:pt x="169023" y="260314"/>
                </a:lnTo>
                <a:lnTo>
                  <a:pt x="195364" y="253252"/>
                </a:lnTo>
                <a:lnTo>
                  <a:pt x="221870" y="243803"/>
                </a:lnTo>
                <a:lnTo>
                  <a:pt x="248411" y="232029"/>
                </a:lnTo>
                <a:lnTo>
                  <a:pt x="274862" y="217991"/>
                </a:lnTo>
                <a:lnTo>
                  <a:pt x="301093" y="201753"/>
                </a:lnTo>
                <a:lnTo>
                  <a:pt x="326977" y="183374"/>
                </a:lnTo>
                <a:lnTo>
                  <a:pt x="352385" y="162918"/>
                </a:lnTo>
                <a:lnTo>
                  <a:pt x="377190" y="140446"/>
                </a:lnTo>
                <a:lnTo>
                  <a:pt x="401263" y="116019"/>
                </a:lnTo>
                <a:lnTo>
                  <a:pt x="424476" y="89699"/>
                </a:lnTo>
                <a:lnTo>
                  <a:pt x="446702" y="61548"/>
                </a:lnTo>
                <a:lnTo>
                  <a:pt x="467813" y="31627"/>
                </a:lnTo>
                <a:lnTo>
                  <a:pt x="4876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3099995" y="3073998"/>
            <a:ext cx="74966" cy="368449"/>
          </a:xfrm>
          <a:custGeom>
            <a:avLst/>
            <a:gdLst/>
            <a:ahLst/>
            <a:cxnLst/>
            <a:rect l="l" t="t" r="r" b="b"/>
            <a:pathLst>
              <a:path w="84962" h="417575">
                <a:moveTo>
                  <a:pt x="0" y="417575"/>
                </a:moveTo>
                <a:lnTo>
                  <a:pt x="16070" y="404015"/>
                </a:lnTo>
                <a:lnTo>
                  <a:pt x="30452" y="389013"/>
                </a:lnTo>
                <a:lnTo>
                  <a:pt x="43147" y="372680"/>
                </a:lnTo>
                <a:lnTo>
                  <a:pt x="54156" y="355128"/>
                </a:lnTo>
                <a:lnTo>
                  <a:pt x="63484" y="336470"/>
                </a:lnTo>
                <a:lnTo>
                  <a:pt x="71131" y="316818"/>
                </a:lnTo>
                <a:lnTo>
                  <a:pt x="77100" y="296283"/>
                </a:lnTo>
                <a:lnTo>
                  <a:pt x="81393" y="274978"/>
                </a:lnTo>
                <a:lnTo>
                  <a:pt x="84013" y="253014"/>
                </a:lnTo>
                <a:lnTo>
                  <a:pt x="84962" y="230505"/>
                </a:lnTo>
                <a:lnTo>
                  <a:pt x="84243" y="207560"/>
                </a:lnTo>
                <a:lnTo>
                  <a:pt x="81857" y="184294"/>
                </a:lnTo>
                <a:lnTo>
                  <a:pt x="77806" y="160817"/>
                </a:lnTo>
                <a:lnTo>
                  <a:pt x="72094" y="137242"/>
                </a:lnTo>
                <a:lnTo>
                  <a:pt x="64722" y="113680"/>
                </a:lnTo>
                <a:lnTo>
                  <a:pt x="55693" y="90245"/>
                </a:lnTo>
                <a:lnTo>
                  <a:pt x="45008" y="67047"/>
                </a:lnTo>
                <a:lnTo>
                  <a:pt x="32671" y="44199"/>
                </a:lnTo>
                <a:lnTo>
                  <a:pt x="18683" y="21812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511937" y="3533752"/>
            <a:ext cx="435684" cy="191082"/>
          </a:xfrm>
          <a:custGeom>
            <a:avLst/>
            <a:gdLst/>
            <a:ahLst/>
            <a:cxnLst/>
            <a:rect l="l" t="t" r="r" b="b"/>
            <a:pathLst>
              <a:path w="493775" h="216560">
                <a:moveTo>
                  <a:pt x="0" y="39776"/>
                </a:moveTo>
                <a:lnTo>
                  <a:pt x="18151" y="26898"/>
                </a:lnTo>
                <a:lnTo>
                  <a:pt x="37773" y="16581"/>
                </a:lnTo>
                <a:lnTo>
                  <a:pt x="58735" y="8778"/>
                </a:lnTo>
                <a:lnTo>
                  <a:pt x="80906" y="3444"/>
                </a:lnTo>
                <a:lnTo>
                  <a:pt x="104155" y="533"/>
                </a:lnTo>
                <a:lnTo>
                  <a:pt x="128354" y="0"/>
                </a:lnTo>
                <a:lnTo>
                  <a:pt x="153371" y="1798"/>
                </a:lnTo>
                <a:lnTo>
                  <a:pt x="179076" y="5882"/>
                </a:lnTo>
                <a:lnTo>
                  <a:pt x="205338" y="12207"/>
                </a:lnTo>
                <a:lnTo>
                  <a:pt x="232028" y="20726"/>
                </a:lnTo>
                <a:lnTo>
                  <a:pt x="259016" y="31394"/>
                </a:lnTo>
                <a:lnTo>
                  <a:pt x="286170" y="44165"/>
                </a:lnTo>
                <a:lnTo>
                  <a:pt x="313361" y="58994"/>
                </a:lnTo>
                <a:lnTo>
                  <a:pt x="340458" y="75834"/>
                </a:lnTo>
                <a:lnTo>
                  <a:pt x="367331" y="94640"/>
                </a:lnTo>
                <a:lnTo>
                  <a:pt x="393850" y="115366"/>
                </a:lnTo>
                <a:lnTo>
                  <a:pt x="419884" y="137967"/>
                </a:lnTo>
                <a:lnTo>
                  <a:pt x="445303" y="162397"/>
                </a:lnTo>
                <a:lnTo>
                  <a:pt x="469977" y="188610"/>
                </a:lnTo>
                <a:lnTo>
                  <a:pt x="493775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2911737" y="3867374"/>
            <a:ext cx="1651298" cy="0"/>
          </a:xfrm>
          <a:custGeom>
            <a:avLst/>
            <a:gdLst/>
            <a:ahLst/>
            <a:cxnLst/>
            <a:rect l="l" t="t" r="r" b="b"/>
            <a:pathLst>
              <a:path w="1871471">
                <a:moveTo>
                  <a:pt x="0" y="0"/>
                </a:moveTo>
                <a:lnTo>
                  <a:pt x="18714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4517316" y="3727525"/>
            <a:ext cx="430305" cy="232970"/>
          </a:xfrm>
          <a:custGeom>
            <a:avLst/>
            <a:gdLst/>
            <a:ahLst/>
            <a:cxnLst/>
            <a:rect l="l" t="t" r="r" b="b"/>
            <a:pathLst>
              <a:path w="487679" h="264033">
                <a:moveTo>
                  <a:pt x="0" y="234696"/>
                </a:moveTo>
                <a:lnTo>
                  <a:pt x="21604" y="246068"/>
                </a:lnTo>
                <a:lnTo>
                  <a:pt x="44269" y="254623"/>
                </a:lnTo>
                <a:lnTo>
                  <a:pt x="67866" y="260427"/>
                </a:lnTo>
                <a:lnTo>
                  <a:pt x="92269" y="263542"/>
                </a:lnTo>
                <a:lnTo>
                  <a:pt x="117348" y="264033"/>
                </a:lnTo>
                <a:lnTo>
                  <a:pt x="142975" y="261963"/>
                </a:lnTo>
                <a:lnTo>
                  <a:pt x="169023" y="257397"/>
                </a:lnTo>
                <a:lnTo>
                  <a:pt x="195364" y="250399"/>
                </a:lnTo>
                <a:lnTo>
                  <a:pt x="221870" y="241032"/>
                </a:lnTo>
                <a:lnTo>
                  <a:pt x="248411" y="229362"/>
                </a:lnTo>
                <a:lnTo>
                  <a:pt x="274862" y="215450"/>
                </a:lnTo>
                <a:lnTo>
                  <a:pt x="301093" y="199363"/>
                </a:lnTo>
                <a:lnTo>
                  <a:pt x="326977" y="181163"/>
                </a:lnTo>
                <a:lnTo>
                  <a:pt x="352385" y="160916"/>
                </a:lnTo>
                <a:lnTo>
                  <a:pt x="377190" y="138683"/>
                </a:lnTo>
                <a:lnTo>
                  <a:pt x="401263" y="114531"/>
                </a:lnTo>
                <a:lnTo>
                  <a:pt x="424476" y="88523"/>
                </a:lnTo>
                <a:lnTo>
                  <a:pt x="446702" y="60722"/>
                </a:lnTo>
                <a:lnTo>
                  <a:pt x="467813" y="31193"/>
                </a:lnTo>
                <a:lnTo>
                  <a:pt x="4876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4511937" y="3568850"/>
            <a:ext cx="74966" cy="365759"/>
          </a:xfrm>
          <a:custGeom>
            <a:avLst/>
            <a:gdLst/>
            <a:ahLst/>
            <a:cxnLst/>
            <a:rect l="l" t="t" r="r" b="b"/>
            <a:pathLst>
              <a:path w="84962" h="414527">
                <a:moveTo>
                  <a:pt x="0" y="414527"/>
                </a:moveTo>
                <a:lnTo>
                  <a:pt x="16070" y="400989"/>
                </a:lnTo>
                <a:lnTo>
                  <a:pt x="30452" y="386050"/>
                </a:lnTo>
                <a:lnTo>
                  <a:pt x="43147" y="369817"/>
                </a:lnTo>
                <a:lnTo>
                  <a:pt x="54156" y="352397"/>
                </a:lnTo>
                <a:lnTo>
                  <a:pt x="63484" y="333898"/>
                </a:lnTo>
                <a:lnTo>
                  <a:pt x="71131" y="314428"/>
                </a:lnTo>
                <a:lnTo>
                  <a:pt x="77100" y="294094"/>
                </a:lnTo>
                <a:lnTo>
                  <a:pt x="81393" y="273003"/>
                </a:lnTo>
                <a:lnTo>
                  <a:pt x="84013" y="251263"/>
                </a:lnTo>
                <a:lnTo>
                  <a:pt x="84962" y="228981"/>
                </a:lnTo>
                <a:lnTo>
                  <a:pt x="84243" y="206264"/>
                </a:lnTo>
                <a:lnTo>
                  <a:pt x="81857" y="183221"/>
                </a:lnTo>
                <a:lnTo>
                  <a:pt x="77806" y="159958"/>
                </a:lnTo>
                <a:lnTo>
                  <a:pt x="72094" y="136583"/>
                </a:lnTo>
                <a:lnTo>
                  <a:pt x="64722" y="113204"/>
                </a:lnTo>
                <a:lnTo>
                  <a:pt x="55693" y="89928"/>
                </a:lnTo>
                <a:lnTo>
                  <a:pt x="45008" y="66862"/>
                </a:lnTo>
                <a:lnTo>
                  <a:pt x="32671" y="44113"/>
                </a:lnTo>
                <a:lnTo>
                  <a:pt x="18683" y="21790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5536603" y="3921028"/>
            <a:ext cx="432995" cy="191082"/>
          </a:xfrm>
          <a:custGeom>
            <a:avLst/>
            <a:gdLst/>
            <a:ahLst/>
            <a:cxnLst/>
            <a:rect l="l" t="t" r="r" b="b"/>
            <a:pathLst>
              <a:path w="490728" h="216560">
                <a:moveTo>
                  <a:pt x="0" y="39776"/>
                </a:moveTo>
                <a:lnTo>
                  <a:pt x="18129" y="26898"/>
                </a:lnTo>
                <a:lnTo>
                  <a:pt x="37688" y="16581"/>
                </a:lnTo>
                <a:lnTo>
                  <a:pt x="58550" y="8778"/>
                </a:lnTo>
                <a:lnTo>
                  <a:pt x="80589" y="3444"/>
                </a:lnTo>
                <a:lnTo>
                  <a:pt x="103679" y="533"/>
                </a:lnTo>
                <a:lnTo>
                  <a:pt x="127695" y="0"/>
                </a:lnTo>
                <a:lnTo>
                  <a:pt x="152512" y="1798"/>
                </a:lnTo>
                <a:lnTo>
                  <a:pt x="178003" y="5882"/>
                </a:lnTo>
                <a:lnTo>
                  <a:pt x="204042" y="12207"/>
                </a:lnTo>
                <a:lnTo>
                  <a:pt x="230504" y="20726"/>
                </a:lnTo>
                <a:lnTo>
                  <a:pt x="257264" y="31394"/>
                </a:lnTo>
                <a:lnTo>
                  <a:pt x="284195" y="44165"/>
                </a:lnTo>
                <a:lnTo>
                  <a:pt x="311172" y="58994"/>
                </a:lnTo>
                <a:lnTo>
                  <a:pt x="338068" y="75834"/>
                </a:lnTo>
                <a:lnTo>
                  <a:pt x="364759" y="94640"/>
                </a:lnTo>
                <a:lnTo>
                  <a:pt x="391119" y="115366"/>
                </a:lnTo>
                <a:lnTo>
                  <a:pt x="417021" y="137967"/>
                </a:lnTo>
                <a:lnTo>
                  <a:pt x="442340" y="162397"/>
                </a:lnTo>
                <a:lnTo>
                  <a:pt x="466951" y="188610"/>
                </a:lnTo>
                <a:lnTo>
                  <a:pt x="490728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906358" y="4219688"/>
            <a:ext cx="2702859" cy="8067"/>
          </a:xfrm>
          <a:custGeom>
            <a:avLst/>
            <a:gdLst/>
            <a:ahLst/>
            <a:cxnLst/>
            <a:rect l="l" t="t" r="r" b="b"/>
            <a:pathLst>
              <a:path w="3063240" h="9143">
                <a:moveTo>
                  <a:pt x="0" y="0"/>
                </a:moveTo>
                <a:lnTo>
                  <a:pt x="3063240" y="914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5541981" y="4112111"/>
            <a:ext cx="427616" cy="235617"/>
          </a:xfrm>
          <a:custGeom>
            <a:avLst/>
            <a:gdLst/>
            <a:ahLst/>
            <a:cxnLst/>
            <a:rect l="l" t="t" r="r" b="b"/>
            <a:pathLst>
              <a:path w="484632" h="267033">
                <a:moveTo>
                  <a:pt x="0" y="237743"/>
                </a:moveTo>
                <a:lnTo>
                  <a:pt x="21169" y="249115"/>
                </a:lnTo>
                <a:lnTo>
                  <a:pt x="43443" y="257668"/>
                </a:lnTo>
                <a:lnTo>
                  <a:pt x="66690" y="263464"/>
                </a:lnTo>
                <a:lnTo>
                  <a:pt x="90781" y="266565"/>
                </a:lnTo>
                <a:lnTo>
                  <a:pt x="115585" y="267033"/>
                </a:lnTo>
                <a:lnTo>
                  <a:pt x="140973" y="264929"/>
                </a:lnTo>
                <a:lnTo>
                  <a:pt x="166812" y="260314"/>
                </a:lnTo>
                <a:lnTo>
                  <a:pt x="192974" y="253252"/>
                </a:lnTo>
                <a:lnTo>
                  <a:pt x="219329" y="243803"/>
                </a:lnTo>
                <a:lnTo>
                  <a:pt x="245744" y="232029"/>
                </a:lnTo>
                <a:lnTo>
                  <a:pt x="272092" y="217991"/>
                </a:lnTo>
                <a:lnTo>
                  <a:pt x="298240" y="201753"/>
                </a:lnTo>
                <a:lnTo>
                  <a:pt x="324059" y="183374"/>
                </a:lnTo>
                <a:lnTo>
                  <a:pt x="349419" y="162918"/>
                </a:lnTo>
                <a:lnTo>
                  <a:pt x="374189" y="140446"/>
                </a:lnTo>
                <a:lnTo>
                  <a:pt x="398239" y="116019"/>
                </a:lnTo>
                <a:lnTo>
                  <a:pt x="421438" y="89699"/>
                </a:lnTo>
                <a:lnTo>
                  <a:pt x="443657" y="61548"/>
                </a:lnTo>
                <a:lnTo>
                  <a:pt x="464765" y="31627"/>
                </a:lnTo>
                <a:lnTo>
                  <a:pt x="4846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5533913" y="3953436"/>
            <a:ext cx="74966" cy="368449"/>
          </a:xfrm>
          <a:custGeom>
            <a:avLst/>
            <a:gdLst/>
            <a:ahLst/>
            <a:cxnLst/>
            <a:rect l="l" t="t" r="r" b="b"/>
            <a:pathLst>
              <a:path w="84962" h="417575">
                <a:moveTo>
                  <a:pt x="0" y="417575"/>
                </a:moveTo>
                <a:lnTo>
                  <a:pt x="16070" y="404015"/>
                </a:lnTo>
                <a:lnTo>
                  <a:pt x="30452" y="389013"/>
                </a:lnTo>
                <a:lnTo>
                  <a:pt x="43147" y="372680"/>
                </a:lnTo>
                <a:lnTo>
                  <a:pt x="54156" y="355128"/>
                </a:lnTo>
                <a:lnTo>
                  <a:pt x="63484" y="336470"/>
                </a:lnTo>
                <a:lnTo>
                  <a:pt x="71131" y="316818"/>
                </a:lnTo>
                <a:lnTo>
                  <a:pt x="77100" y="296283"/>
                </a:lnTo>
                <a:lnTo>
                  <a:pt x="81393" y="274978"/>
                </a:lnTo>
                <a:lnTo>
                  <a:pt x="84013" y="253014"/>
                </a:lnTo>
                <a:lnTo>
                  <a:pt x="84962" y="230505"/>
                </a:lnTo>
                <a:lnTo>
                  <a:pt x="84243" y="207560"/>
                </a:lnTo>
                <a:lnTo>
                  <a:pt x="81857" y="184294"/>
                </a:lnTo>
                <a:lnTo>
                  <a:pt x="77806" y="160817"/>
                </a:lnTo>
                <a:lnTo>
                  <a:pt x="72094" y="137242"/>
                </a:lnTo>
                <a:lnTo>
                  <a:pt x="64722" y="113680"/>
                </a:lnTo>
                <a:lnTo>
                  <a:pt x="55693" y="90245"/>
                </a:lnTo>
                <a:lnTo>
                  <a:pt x="45008" y="67047"/>
                </a:lnTo>
                <a:lnTo>
                  <a:pt x="32671" y="44199"/>
                </a:lnTo>
                <a:lnTo>
                  <a:pt x="18683" y="21812"/>
                </a:lnTo>
                <a:lnTo>
                  <a:pt x="304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6558579" y="2759337"/>
            <a:ext cx="427616" cy="235617"/>
          </a:xfrm>
          <a:custGeom>
            <a:avLst/>
            <a:gdLst/>
            <a:ahLst/>
            <a:cxnLst/>
            <a:rect l="l" t="t" r="r" b="b"/>
            <a:pathLst>
              <a:path w="484632" h="267033">
                <a:moveTo>
                  <a:pt x="0" y="237743"/>
                </a:moveTo>
                <a:lnTo>
                  <a:pt x="21582" y="249115"/>
                </a:lnTo>
                <a:lnTo>
                  <a:pt x="44183" y="257668"/>
                </a:lnTo>
                <a:lnTo>
                  <a:pt x="67681" y="263464"/>
                </a:lnTo>
                <a:lnTo>
                  <a:pt x="91952" y="266565"/>
                </a:lnTo>
                <a:lnTo>
                  <a:pt x="116871" y="267033"/>
                </a:lnTo>
                <a:lnTo>
                  <a:pt x="142317" y="264929"/>
                </a:lnTo>
                <a:lnTo>
                  <a:pt x="168165" y="260314"/>
                </a:lnTo>
                <a:lnTo>
                  <a:pt x="194291" y="253252"/>
                </a:lnTo>
                <a:lnTo>
                  <a:pt x="220573" y="243803"/>
                </a:lnTo>
                <a:lnTo>
                  <a:pt x="246887" y="232029"/>
                </a:lnTo>
                <a:lnTo>
                  <a:pt x="273110" y="217991"/>
                </a:lnTo>
                <a:lnTo>
                  <a:pt x="299118" y="201753"/>
                </a:lnTo>
                <a:lnTo>
                  <a:pt x="324788" y="183374"/>
                </a:lnTo>
                <a:lnTo>
                  <a:pt x="349995" y="162918"/>
                </a:lnTo>
                <a:lnTo>
                  <a:pt x="374618" y="140446"/>
                </a:lnTo>
                <a:lnTo>
                  <a:pt x="398532" y="116019"/>
                </a:lnTo>
                <a:lnTo>
                  <a:pt x="421613" y="89699"/>
                </a:lnTo>
                <a:lnTo>
                  <a:pt x="443740" y="61548"/>
                </a:lnTo>
                <a:lnTo>
                  <a:pt x="464787" y="31627"/>
                </a:lnTo>
                <a:lnTo>
                  <a:pt x="4846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6553200" y="2600661"/>
            <a:ext cx="73622" cy="368449"/>
          </a:xfrm>
          <a:custGeom>
            <a:avLst/>
            <a:gdLst/>
            <a:ahLst/>
            <a:cxnLst/>
            <a:rect l="l" t="t" r="r" b="b"/>
            <a:pathLst>
              <a:path w="83438" h="417575">
                <a:moveTo>
                  <a:pt x="0" y="417575"/>
                </a:moveTo>
                <a:lnTo>
                  <a:pt x="15657" y="403603"/>
                </a:lnTo>
                <a:lnTo>
                  <a:pt x="29708" y="388272"/>
                </a:lnTo>
                <a:lnTo>
                  <a:pt x="42145" y="371689"/>
                </a:lnTo>
                <a:lnTo>
                  <a:pt x="52962" y="353958"/>
                </a:lnTo>
                <a:lnTo>
                  <a:pt x="62150" y="335184"/>
                </a:lnTo>
                <a:lnTo>
                  <a:pt x="69704" y="315474"/>
                </a:lnTo>
                <a:lnTo>
                  <a:pt x="75617" y="294931"/>
                </a:lnTo>
                <a:lnTo>
                  <a:pt x="79881" y="273661"/>
                </a:lnTo>
                <a:lnTo>
                  <a:pt x="82491" y="251770"/>
                </a:lnTo>
                <a:lnTo>
                  <a:pt x="83438" y="229362"/>
                </a:lnTo>
                <a:lnTo>
                  <a:pt x="82717" y="206542"/>
                </a:lnTo>
                <a:lnTo>
                  <a:pt x="80320" y="183416"/>
                </a:lnTo>
                <a:lnTo>
                  <a:pt x="76241" y="160089"/>
                </a:lnTo>
                <a:lnTo>
                  <a:pt x="70472" y="136666"/>
                </a:lnTo>
                <a:lnTo>
                  <a:pt x="63007" y="113252"/>
                </a:lnTo>
                <a:lnTo>
                  <a:pt x="53839" y="89952"/>
                </a:lnTo>
                <a:lnTo>
                  <a:pt x="42961" y="66872"/>
                </a:lnTo>
                <a:lnTo>
                  <a:pt x="30367" y="44116"/>
                </a:lnTo>
                <a:lnTo>
                  <a:pt x="16048" y="2179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7836050" y="2745889"/>
            <a:ext cx="295834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7733852" y="2686722"/>
            <a:ext cx="104887" cy="110266"/>
          </a:xfrm>
          <a:custGeom>
            <a:avLst/>
            <a:gdLst/>
            <a:ahLst/>
            <a:cxnLst/>
            <a:rect l="l" t="t" r="r" b="b"/>
            <a:pathLst>
              <a:path w="118872" h="124968">
                <a:moveTo>
                  <a:pt x="57912" y="0"/>
                </a:moveTo>
                <a:lnTo>
                  <a:pt x="44734" y="1723"/>
                </a:lnTo>
                <a:lnTo>
                  <a:pt x="32417" y="6659"/>
                </a:lnTo>
                <a:lnTo>
                  <a:pt x="21429" y="14460"/>
                </a:lnTo>
                <a:lnTo>
                  <a:pt x="12235" y="24775"/>
                </a:lnTo>
                <a:lnTo>
                  <a:pt x="5300" y="37256"/>
                </a:lnTo>
                <a:lnTo>
                  <a:pt x="1091" y="51552"/>
                </a:lnTo>
                <a:lnTo>
                  <a:pt x="0" y="64008"/>
                </a:lnTo>
                <a:lnTo>
                  <a:pt x="1793" y="78709"/>
                </a:lnTo>
                <a:lnTo>
                  <a:pt x="6837" y="92135"/>
                </a:lnTo>
                <a:lnTo>
                  <a:pt x="14628" y="103845"/>
                </a:lnTo>
                <a:lnTo>
                  <a:pt x="24661" y="113396"/>
                </a:lnTo>
                <a:lnTo>
                  <a:pt x="36433" y="120349"/>
                </a:lnTo>
                <a:lnTo>
                  <a:pt x="49439" y="124262"/>
                </a:lnTo>
                <a:lnTo>
                  <a:pt x="57912" y="124968"/>
                </a:lnTo>
                <a:lnTo>
                  <a:pt x="72264" y="123250"/>
                </a:lnTo>
                <a:lnTo>
                  <a:pt x="85413" y="118369"/>
                </a:lnTo>
                <a:lnTo>
                  <a:pt x="96950" y="110736"/>
                </a:lnTo>
                <a:lnTo>
                  <a:pt x="106466" y="100758"/>
                </a:lnTo>
                <a:lnTo>
                  <a:pt x="113551" y="88845"/>
                </a:lnTo>
                <a:lnTo>
                  <a:pt x="117795" y="75407"/>
                </a:lnTo>
                <a:lnTo>
                  <a:pt x="118872" y="64008"/>
                </a:lnTo>
                <a:lnTo>
                  <a:pt x="117236" y="48863"/>
                </a:lnTo>
                <a:lnTo>
                  <a:pt x="112582" y="35176"/>
                </a:lnTo>
                <a:lnTo>
                  <a:pt x="105290" y="23272"/>
                </a:lnTo>
                <a:lnTo>
                  <a:pt x="95740" y="13478"/>
                </a:lnTo>
                <a:lnTo>
                  <a:pt x="84310" y="6117"/>
                </a:lnTo>
                <a:lnTo>
                  <a:pt x="71381" y="1517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7300857" y="2552117"/>
            <a:ext cx="432994" cy="191082"/>
          </a:xfrm>
          <a:custGeom>
            <a:avLst/>
            <a:gdLst/>
            <a:ahLst/>
            <a:cxnLst/>
            <a:rect l="l" t="t" r="r" b="b"/>
            <a:pathLst>
              <a:path w="490727" h="216560">
                <a:moveTo>
                  <a:pt x="0" y="39776"/>
                </a:moveTo>
                <a:lnTo>
                  <a:pt x="18129" y="26898"/>
                </a:lnTo>
                <a:lnTo>
                  <a:pt x="37688" y="16581"/>
                </a:lnTo>
                <a:lnTo>
                  <a:pt x="58550" y="8778"/>
                </a:lnTo>
                <a:lnTo>
                  <a:pt x="80589" y="3444"/>
                </a:lnTo>
                <a:lnTo>
                  <a:pt x="103679" y="533"/>
                </a:lnTo>
                <a:lnTo>
                  <a:pt x="127695" y="0"/>
                </a:lnTo>
                <a:lnTo>
                  <a:pt x="152512" y="1798"/>
                </a:lnTo>
                <a:lnTo>
                  <a:pt x="178003" y="5882"/>
                </a:lnTo>
                <a:lnTo>
                  <a:pt x="204042" y="12207"/>
                </a:lnTo>
                <a:lnTo>
                  <a:pt x="230504" y="20726"/>
                </a:lnTo>
                <a:lnTo>
                  <a:pt x="257264" y="31394"/>
                </a:lnTo>
                <a:lnTo>
                  <a:pt x="284195" y="44165"/>
                </a:lnTo>
                <a:lnTo>
                  <a:pt x="311172" y="58994"/>
                </a:lnTo>
                <a:lnTo>
                  <a:pt x="338068" y="75834"/>
                </a:lnTo>
                <a:lnTo>
                  <a:pt x="364759" y="94640"/>
                </a:lnTo>
                <a:lnTo>
                  <a:pt x="391119" y="115366"/>
                </a:lnTo>
                <a:lnTo>
                  <a:pt x="417021" y="137967"/>
                </a:lnTo>
                <a:lnTo>
                  <a:pt x="442340" y="162397"/>
                </a:lnTo>
                <a:lnTo>
                  <a:pt x="466951" y="188610"/>
                </a:lnTo>
                <a:lnTo>
                  <a:pt x="490727" y="21656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7306236" y="2743200"/>
            <a:ext cx="430305" cy="234104"/>
          </a:xfrm>
          <a:custGeom>
            <a:avLst/>
            <a:gdLst/>
            <a:ahLst/>
            <a:cxnLst/>
            <a:rect l="l" t="t" r="r" b="b"/>
            <a:pathLst>
              <a:path w="487679" h="265318">
                <a:moveTo>
                  <a:pt x="0" y="237743"/>
                </a:moveTo>
                <a:lnTo>
                  <a:pt x="21582" y="248681"/>
                </a:lnTo>
                <a:lnTo>
                  <a:pt x="44186" y="256845"/>
                </a:lnTo>
                <a:lnTo>
                  <a:pt x="67691" y="262299"/>
                </a:lnTo>
                <a:lnTo>
                  <a:pt x="91976" y="265102"/>
                </a:lnTo>
                <a:lnTo>
                  <a:pt x="116919" y="265318"/>
                </a:lnTo>
                <a:lnTo>
                  <a:pt x="142399" y="263008"/>
                </a:lnTo>
                <a:lnTo>
                  <a:pt x="168295" y="258234"/>
                </a:lnTo>
                <a:lnTo>
                  <a:pt x="194486" y="251057"/>
                </a:lnTo>
                <a:lnTo>
                  <a:pt x="220851" y="241539"/>
                </a:lnTo>
                <a:lnTo>
                  <a:pt x="247268" y="229743"/>
                </a:lnTo>
                <a:lnTo>
                  <a:pt x="273617" y="215728"/>
                </a:lnTo>
                <a:lnTo>
                  <a:pt x="299776" y="199558"/>
                </a:lnTo>
                <a:lnTo>
                  <a:pt x="325625" y="181294"/>
                </a:lnTo>
                <a:lnTo>
                  <a:pt x="351041" y="160998"/>
                </a:lnTo>
                <a:lnTo>
                  <a:pt x="375904" y="138731"/>
                </a:lnTo>
                <a:lnTo>
                  <a:pt x="400092" y="114556"/>
                </a:lnTo>
                <a:lnTo>
                  <a:pt x="423485" y="88533"/>
                </a:lnTo>
                <a:lnTo>
                  <a:pt x="445962" y="60725"/>
                </a:lnTo>
                <a:lnTo>
                  <a:pt x="467400" y="31193"/>
                </a:lnTo>
                <a:lnTo>
                  <a:pt x="4876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7300856" y="2584525"/>
            <a:ext cx="73622" cy="368449"/>
          </a:xfrm>
          <a:custGeom>
            <a:avLst/>
            <a:gdLst/>
            <a:ahLst/>
            <a:cxnLst/>
            <a:rect l="l" t="t" r="r" b="b"/>
            <a:pathLst>
              <a:path w="83438" h="417575">
                <a:moveTo>
                  <a:pt x="0" y="417575"/>
                </a:moveTo>
                <a:lnTo>
                  <a:pt x="15657" y="403603"/>
                </a:lnTo>
                <a:lnTo>
                  <a:pt x="29708" y="388272"/>
                </a:lnTo>
                <a:lnTo>
                  <a:pt x="42145" y="371689"/>
                </a:lnTo>
                <a:lnTo>
                  <a:pt x="52962" y="353958"/>
                </a:lnTo>
                <a:lnTo>
                  <a:pt x="62150" y="335184"/>
                </a:lnTo>
                <a:lnTo>
                  <a:pt x="69704" y="315474"/>
                </a:lnTo>
                <a:lnTo>
                  <a:pt x="75617" y="294931"/>
                </a:lnTo>
                <a:lnTo>
                  <a:pt x="79881" y="273661"/>
                </a:lnTo>
                <a:lnTo>
                  <a:pt x="82491" y="251770"/>
                </a:lnTo>
                <a:lnTo>
                  <a:pt x="83438" y="229362"/>
                </a:lnTo>
                <a:lnTo>
                  <a:pt x="82717" y="206542"/>
                </a:lnTo>
                <a:lnTo>
                  <a:pt x="80320" y="183416"/>
                </a:lnTo>
                <a:lnTo>
                  <a:pt x="76241" y="160089"/>
                </a:lnTo>
                <a:lnTo>
                  <a:pt x="70472" y="136666"/>
                </a:lnTo>
                <a:lnTo>
                  <a:pt x="63007" y="113252"/>
                </a:lnTo>
                <a:lnTo>
                  <a:pt x="53839" y="89952"/>
                </a:lnTo>
                <a:lnTo>
                  <a:pt x="42961" y="66872"/>
                </a:lnTo>
                <a:lnTo>
                  <a:pt x="30367" y="44116"/>
                </a:lnTo>
                <a:lnTo>
                  <a:pt x="16048" y="2179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650863" y="3022899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8061960" y="2423160"/>
            <a:ext cx="147917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640106" y="2073536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2642796" y="4117489"/>
            <a:ext cx="169432" cy="0"/>
          </a:xfrm>
          <a:custGeom>
            <a:avLst/>
            <a:gdLst/>
            <a:ahLst/>
            <a:cxnLst/>
            <a:rect l="l" t="t" r="r" b="b"/>
            <a:pathLst>
              <a:path w="192023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2510565" y="645753"/>
            <a:ext cx="37838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23614" y="645753"/>
            <a:ext cx="247972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32566" y="645753"/>
            <a:ext cx="75204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93215" y="968482"/>
            <a:ext cx="1996977" cy="474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74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  <a:p>
            <a:pPr marL="11206" marR="40342">
              <a:lnSpc>
                <a:spcPct val="101277"/>
              </a:lnSpc>
              <a:spcBef>
                <a:spcPts val="203"/>
              </a:spcBef>
            </a:pPr>
            <a:endParaRPr sz="882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9418" y="968483"/>
            <a:ext cx="1795810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3938" y="2081072"/>
            <a:ext cx="247736" cy="530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indent="10757">
              <a:lnSpc>
                <a:spcPts val="2435"/>
              </a:lnSpc>
              <a:spcBef>
                <a:spcPts val="265"/>
              </a:spcBef>
            </a:pPr>
            <a:r>
              <a:rPr sz="2118" dirty="0">
                <a:latin typeface="Arial"/>
                <a:cs typeface="Arial"/>
              </a:rPr>
              <a:t>A 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ts val="2435"/>
              </a:lnSpc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15191" y="2224998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05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22646" y="2444142"/>
            <a:ext cx="96693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41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3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49510" y="2444142"/>
            <a:ext cx="6267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96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03037" y="2444142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80598" y="2701024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105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24874" y="2717160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5453" y="3043882"/>
            <a:ext cx="252894" cy="985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124" indent="5378">
              <a:lnSpc>
                <a:spcPts val="2435"/>
              </a:lnSpc>
              <a:spcBef>
                <a:spcPts val="247"/>
              </a:spcBef>
            </a:pPr>
            <a:r>
              <a:rPr sz="2118" dirty="0">
                <a:latin typeface="Arial"/>
                <a:cs typeface="Arial"/>
              </a:rPr>
              <a:t>B </a:t>
            </a:r>
            <a:endParaRPr sz="2118">
              <a:latin typeface="Arial"/>
              <a:cs typeface="Arial"/>
            </a:endParaRPr>
          </a:p>
          <a:p>
            <a:pPr marL="11206" marR="1124">
              <a:lnSpc>
                <a:spcPts val="2435"/>
              </a:lnSpc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  <a:p>
            <a:pPr marL="21964">
              <a:lnSpc>
                <a:spcPct val="95825"/>
              </a:lnSpc>
              <a:spcBef>
                <a:spcPts val="691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66290" y="3179739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70163" y="3674591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9450" y="4078003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20832" y="4138472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7168" y="4628941"/>
            <a:ext cx="375079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13194" y="4628941"/>
            <a:ext cx="622809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b="1" spc="17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8102" y="4628941"/>
            <a:ext cx="304339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4755" y="4628941"/>
            <a:ext cx="552814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0514" y="4628941"/>
            <a:ext cx="190263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2131" y="3730214"/>
            <a:ext cx="193638" cy="3415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3645946" y="3224605"/>
            <a:ext cx="508298" cy="408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4154245" y="3224605"/>
            <a:ext cx="408790" cy="4061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6206265" y="2907255"/>
            <a:ext cx="398033" cy="1234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6192819" y="2272553"/>
            <a:ext cx="411480" cy="3926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2640106" y="1950272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8061960" y="2299895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2650863" y="2899634"/>
            <a:ext cx="14791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2642796" y="3994225"/>
            <a:ext cx="16943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36838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635650" y="2681343"/>
            <a:ext cx="661595" cy="2689"/>
          </a:xfrm>
          <a:custGeom>
            <a:avLst/>
            <a:gdLst/>
            <a:ahLst/>
            <a:cxnLst/>
            <a:rect l="l" t="t" r="r" b="b"/>
            <a:pathLst>
              <a:path w="749808" h="3048">
                <a:moveTo>
                  <a:pt x="0" y="0"/>
                </a:moveTo>
                <a:lnTo>
                  <a:pt x="749808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234927" y="2366682"/>
            <a:ext cx="395344" cy="632012"/>
          </a:xfrm>
          <a:custGeom>
            <a:avLst/>
            <a:gdLst/>
            <a:ahLst/>
            <a:cxnLst/>
            <a:rect l="l" t="t" r="r" b="b"/>
            <a:pathLst>
              <a:path w="448056" h="716280">
                <a:moveTo>
                  <a:pt x="222504" y="0"/>
                </a:moveTo>
                <a:lnTo>
                  <a:pt x="259186" y="4718"/>
                </a:lnTo>
                <a:lnTo>
                  <a:pt x="293949" y="18361"/>
                </a:lnTo>
                <a:lnTo>
                  <a:pt x="326334" y="40160"/>
                </a:lnTo>
                <a:lnTo>
                  <a:pt x="355884" y="69348"/>
                </a:lnTo>
                <a:lnTo>
                  <a:pt x="382142" y="105156"/>
                </a:lnTo>
                <a:lnTo>
                  <a:pt x="404652" y="146816"/>
                </a:lnTo>
                <a:lnTo>
                  <a:pt x="414358" y="169600"/>
                </a:lnTo>
                <a:lnTo>
                  <a:pt x="422955" y="193560"/>
                </a:lnTo>
                <a:lnTo>
                  <a:pt x="430387" y="218598"/>
                </a:lnTo>
                <a:lnTo>
                  <a:pt x="436595" y="244620"/>
                </a:lnTo>
                <a:lnTo>
                  <a:pt x="441523" y="271528"/>
                </a:lnTo>
                <a:lnTo>
                  <a:pt x="445114" y="299228"/>
                </a:lnTo>
                <a:lnTo>
                  <a:pt x="447311" y="327622"/>
                </a:lnTo>
                <a:lnTo>
                  <a:pt x="448056" y="356615"/>
                </a:lnTo>
                <a:lnTo>
                  <a:pt x="447311" y="386044"/>
                </a:lnTo>
                <a:lnTo>
                  <a:pt x="445114" y="414829"/>
                </a:lnTo>
                <a:lnTo>
                  <a:pt x="441523" y="442879"/>
                </a:lnTo>
                <a:lnTo>
                  <a:pt x="436595" y="470099"/>
                </a:lnTo>
                <a:lnTo>
                  <a:pt x="430387" y="496395"/>
                </a:lnTo>
                <a:lnTo>
                  <a:pt x="422955" y="521674"/>
                </a:lnTo>
                <a:lnTo>
                  <a:pt x="414358" y="545842"/>
                </a:lnTo>
                <a:lnTo>
                  <a:pt x="404652" y="568805"/>
                </a:lnTo>
                <a:lnTo>
                  <a:pt x="393894" y="590470"/>
                </a:lnTo>
                <a:lnTo>
                  <a:pt x="369453" y="629529"/>
                </a:lnTo>
                <a:lnTo>
                  <a:pt x="341492" y="662270"/>
                </a:lnTo>
                <a:lnTo>
                  <a:pt x="310467" y="687943"/>
                </a:lnTo>
                <a:lnTo>
                  <a:pt x="276836" y="705797"/>
                </a:lnTo>
                <a:lnTo>
                  <a:pt x="241056" y="715084"/>
                </a:lnTo>
                <a:lnTo>
                  <a:pt x="222504" y="716280"/>
                </a:lnTo>
                <a:lnTo>
                  <a:pt x="0" y="716280"/>
                </a:lnTo>
                <a:lnTo>
                  <a:pt x="0" y="0"/>
                </a:lnTo>
                <a:lnTo>
                  <a:pt x="22250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3627121" y="2479637"/>
            <a:ext cx="615874" cy="2689"/>
          </a:xfrm>
          <a:custGeom>
            <a:avLst/>
            <a:gdLst/>
            <a:ahLst/>
            <a:cxnLst/>
            <a:rect l="l" t="t" r="r" b="b"/>
            <a:pathLst>
              <a:path w="697991" h="3048">
                <a:moveTo>
                  <a:pt x="0" y="0"/>
                </a:moveTo>
                <a:lnTo>
                  <a:pt x="697991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3624431" y="2864224"/>
            <a:ext cx="607807" cy="2689"/>
          </a:xfrm>
          <a:custGeom>
            <a:avLst/>
            <a:gdLst/>
            <a:ahLst/>
            <a:cxnLst/>
            <a:rect l="l" t="t" r="r" b="b"/>
            <a:pathLst>
              <a:path w="688848" h="3047">
                <a:moveTo>
                  <a:pt x="0" y="3047"/>
                </a:moveTo>
                <a:lnTo>
                  <a:pt x="688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297245" y="2326341"/>
            <a:ext cx="597049" cy="704626"/>
          </a:xfrm>
          <a:custGeom>
            <a:avLst/>
            <a:gdLst/>
            <a:ahLst/>
            <a:cxnLst/>
            <a:rect l="l" t="t" r="r" b="b"/>
            <a:pathLst>
              <a:path w="676655" h="798576">
                <a:moveTo>
                  <a:pt x="676655" y="399288"/>
                </a:moveTo>
                <a:lnTo>
                  <a:pt x="0" y="0"/>
                </a:lnTo>
                <a:lnTo>
                  <a:pt x="0" y="798576"/>
                </a:lnTo>
                <a:lnTo>
                  <a:pt x="676655" y="399288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913120" y="2592593"/>
            <a:ext cx="172122" cy="161364"/>
          </a:xfrm>
          <a:custGeom>
            <a:avLst/>
            <a:gdLst/>
            <a:ahLst/>
            <a:cxnLst/>
            <a:rect l="l" t="t" r="r" b="b"/>
            <a:pathLst>
              <a:path w="195072" h="182879">
                <a:moveTo>
                  <a:pt x="97536" y="182879"/>
                </a:moveTo>
                <a:lnTo>
                  <a:pt x="112814" y="181830"/>
                </a:lnTo>
                <a:lnTo>
                  <a:pt x="127276" y="178777"/>
                </a:lnTo>
                <a:lnTo>
                  <a:pt x="140764" y="173861"/>
                </a:lnTo>
                <a:lnTo>
                  <a:pt x="153122" y="167222"/>
                </a:lnTo>
                <a:lnTo>
                  <a:pt x="164193" y="159003"/>
                </a:lnTo>
                <a:lnTo>
                  <a:pt x="173820" y="149344"/>
                </a:lnTo>
                <a:lnTo>
                  <a:pt x="181846" y="138385"/>
                </a:lnTo>
                <a:lnTo>
                  <a:pt x="188115" y="126270"/>
                </a:lnTo>
                <a:lnTo>
                  <a:pt x="192470" y="113137"/>
                </a:lnTo>
                <a:lnTo>
                  <a:pt x="194754" y="99129"/>
                </a:lnTo>
                <a:lnTo>
                  <a:pt x="195072" y="91439"/>
                </a:lnTo>
                <a:lnTo>
                  <a:pt x="193942" y="77027"/>
                </a:lnTo>
                <a:lnTo>
                  <a:pt x="190660" y="63415"/>
                </a:lnTo>
                <a:lnTo>
                  <a:pt x="185381" y="50746"/>
                </a:lnTo>
                <a:lnTo>
                  <a:pt x="178261" y="39160"/>
                </a:lnTo>
                <a:lnTo>
                  <a:pt x="169459" y="28798"/>
                </a:lnTo>
                <a:lnTo>
                  <a:pt x="159129" y="19802"/>
                </a:lnTo>
                <a:lnTo>
                  <a:pt x="147431" y="12313"/>
                </a:lnTo>
                <a:lnTo>
                  <a:pt x="134519" y="6471"/>
                </a:lnTo>
                <a:lnTo>
                  <a:pt x="120551" y="2418"/>
                </a:lnTo>
                <a:lnTo>
                  <a:pt x="105683" y="294"/>
                </a:lnTo>
                <a:lnTo>
                  <a:pt x="97536" y="0"/>
                </a:lnTo>
                <a:lnTo>
                  <a:pt x="82968" y="1049"/>
                </a:lnTo>
                <a:lnTo>
                  <a:pt x="68935" y="4102"/>
                </a:lnTo>
                <a:lnTo>
                  <a:pt x="55639" y="9018"/>
                </a:lnTo>
                <a:lnTo>
                  <a:pt x="43284" y="15657"/>
                </a:lnTo>
                <a:lnTo>
                  <a:pt x="32075" y="23876"/>
                </a:lnTo>
                <a:lnTo>
                  <a:pt x="22215" y="33535"/>
                </a:lnTo>
                <a:lnTo>
                  <a:pt x="13907" y="44494"/>
                </a:lnTo>
                <a:lnTo>
                  <a:pt x="7356" y="56609"/>
                </a:lnTo>
                <a:lnTo>
                  <a:pt x="2765" y="69742"/>
                </a:lnTo>
                <a:lnTo>
                  <a:pt x="339" y="83750"/>
                </a:lnTo>
                <a:lnTo>
                  <a:pt x="0" y="91439"/>
                </a:lnTo>
                <a:lnTo>
                  <a:pt x="1203" y="105852"/>
                </a:lnTo>
                <a:lnTo>
                  <a:pt x="4678" y="119464"/>
                </a:lnTo>
                <a:lnTo>
                  <a:pt x="10221" y="132133"/>
                </a:lnTo>
                <a:lnTo>
                  <a:pt x="17628" y="143719"/>
                </a:lnTo>
                <a:lnTo>
                  <a:pt x="26695" y="154081"/>
                </a:lnTo>
                <a:lnTo>
                  <a:pt x="37219" y="163077"/>
                </a:lnTo>
                <a:lnTo>
                  <a:pt x="48995" y="170566"/>
                </a:lnTo>
                <a:lnTo>
                  <a:pt x="61820" y="176408"/>
                </a:lnTo>
                <a:lnTo>
                  <a:pt x="75490" y="180461"/>
                </a:lnTo>
                <a:lnTo>
                  <a:pt x="89801" y="182585"/>
                </a:lnTo>
                <a:lnTo>
                  <a:pt x="97536" y="18287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6093311" y="2670586"/>
            <a:ext cx="658906" cy="2689"/>
          </a:xfrm>
          <a:custGeom>
            <a:avLst/>
            <a:gdLst/>
            <a:ahLst/>
            <a:cxnLst/>
            <a:rect l="l" t="t" r="r" b="b"/>
            <a:pathLst>
              <a:path w="746760" h="3048">
                <a:moveTo>
                  <a:pt x="0" y="0"/>
                </a:moveTo>
                <a:lnTo>
                  <a:pt x="746760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744147" y="2670586"/>
            <a:ext cx="0" cy="879438"/>
          </a:xfrm>
          <a:custGeom>
            <a:avLst/>
            <a:gdLst/>
            <a:ahLst/>
            <a:cxnLst/>
            <a:rect l="l" t="t" r="r" b="b"/>
            <a:pathLst>
              <a:path h="996696">
                <a:moveTo>
                  <a:pt x="0" y="0"/>
                </a:moveTo>
                <a:lnTo>
                  <a:pt x="0" y="9966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744148" y="3541956"/>
            <a:ext cx="400722" cy="2689"/>
          </a:xfrm>
          <a:custGeom>
            <a:avLst/>
            <a:gdLst/>
            <a:ahLst/>
            <a:cxnLst/>
            <a:rect l="l" t="t" r="r" b="b"/>
            <a:pathLst>
              <a:path w="454152" h="3048">
                <a:moveTo>
                  <a:pt x="0" y="0"/>
                </a:moveTo>
                <a:lnTo>
                  <a:pt x="454152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741459" y="3972262"/>
            <a:ext cx="395343" cy="10757"/>
          </a:xfrm>
          <a:custGeom>
            <a:avLst/>
            <a:gdLst/>
            <a:ahLst/>
            <a:cxnLst/>
            <a:rect l="l" t="t" r="r" b="b"/>
            <a:pathLst>
              <a:path w="448055" h="12191">
                <a:moveTo>
                  <a:pt x="0" y="12191"/>
                </a:moveTo>
                <a:lnTo>
                  <a:pt x="448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627580" y="3773245"/>
            <a:ext cx="2511911" cy="2689"/>
          </a:xfrm>
          <a:custGeom>
            <a:avLst/>
            <a:gdLst/>
            <a:ahLst/>
            <a:cxnLst/>
            <a:rect l="l" t="t" r="r" b="b"/>
            <a:pathLst>
              <a:path w="2846832" h="3047">
                <a:moveTo>
                  <a:pt x="0" y="0"/>
                </a:moveTo>
                <a:lnTo>
                  <a:pt x="2846832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4224169" y="3455893"/>
            <a:ext cx="398033" cy="632012"/>
          </a:xfrm>
          <a:custGeom>
            <a:avLst/>
            <a:gdLst/>
            <a:ahLst/>
            <a:cxnLst/>
            <a:rect l="l" t="t" r="r" b="b"/>
            <a:pathLst>
              <a:path w="451104" h="716280">
                <a:moveTo>
                  <a:pt x="225551" y="0"/>
                </a:moveTo>
                <a:lnTo>
                  <a:pt x="261494" y="4721"/>
                </a:lnTo>
                <a:lnTo>
                  <a:pt x="295826" y="18385"/>
                </a:lnTo>
                <a:lnTo>
                  <a:pt x="328037" y="40242"/>
                </a:lnTo>
                <a:lnTo>
                  <a:pt x="357615" y="69543"/>
                </a:lnTo>
                <a:lnTo>
                  <a:pt x="384047" y="105537"/>
                </a:lnTo>
                <a:lnTo>
                  <a:pt x="406822" y="147474"/>
                </a:lnTo>
                <a:lnTo>
                  <a:pt x="416678" y="170437"/>
                </a:lnTo>
                <a:lnTo>
                  <a:pt x="425427" y="194605"/>
                </a:lnTo>
                <a:lnTo>
                  <a:pt x="433006" y="219884"/>
                </a:lnTo>
                <a:lnTo>
                  <a:pt x="439350" y="246180"/>
                </a:lnTo>
                <a:lnTo>
                  <a:pt x="444396" y="273400"/>
                </a:lnTo>
                <a:lnTo>
                  <a:pt x="448080" y="301450"/>
                </a:lnTo>
                <a:lnTo>
                  <a:pt x="450337" y="330235"/>
                </a:lnTo>
                <a:lnTo>
                  <a:pt x="451104" y="359664"/>
                </a:lnTo>
                <a:lnTo>
                  <a:pt x="450337" y="389069"/>
                </a:lnTo>
                <a:lnTo>
                  <a:pt x="448080" y="417792"/>
                </a:lnTo>
                <a:lnTo>
                  <a:pt x="444396" y="445742"/>
                </a:lnTo>
                <a:lnTo>
                  <a:pt x="439350" y="472830"/>
                </a:lnTo>
                <a:lnTo>
                  <a:pt x="433006" y="498967"/>
                </a:lnTo>
                <a:lnTo>
                  <a:pt x="425427" y="524063"/>
                </a:lnTo>
                <a:lnTo>
                  <a:pt x="416678" y="548031"/>
                </a:lnTo>
                <a:lnTo>
                  <a:pt x="406822" y="570780"/>
                </a:lnTo>
                <a:lnTo>
                  <a:pt x="395924" y="592222"/>
                </a:lnTo>
                <a:lnTo>
                  <a:pt x="371257" y="630825"/>
                </a:lnTo>
                <a:lnTo>
                  <a:pt x="343188" y="663129"/>
                </a:lnTo>
                <a:lnTo>
                  <a:pt x="312229" y="688419"/>
                </a:lnTo>
                <a:lnTo>
                  <a:pt x="278893" y="705982"/>
                </a:lnTo>
                <a:lnTo>
                  <a:pt x="243692" y="715106"/>
                </a:lnTo>
                <a:lnTo>
                  <a:pt x="225551" y="716280"/>
                </a:lnTo>
                <a:lnTo>
                  <a:pt x="0" y="716280"/>
                </a:lnTo>
                <a:lnTo>
                  <a:pt x="0" y="0"/>
                </a:lnTo>
                <a:lnTo>
                  <a:pt x="22555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605605" y="3571539"/>
            <a:ext cx="615875" cy="2689"/>
          </a:xfrm>
          <a:custGeom>
            <a:avLst/>
            <a:gdLst/>
            <a:ahLst/>
            <a:cxnLst/>
            <a:rect l="l" t="t" r="r" b="b"/>
            <a:pathLst>
              <a:path w="697992" h="3047">
                <a:moveTo>
                  <a:pt x="0" y="0"/>
                </a:moveTo>
                <a:lnTo>
                  <a:pt x="697992" y="304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613673" y="3953436"/>
            <a:ext cx="607807" cy="2689"/>
          </a:xfrm>
          <a:custGeom>
            <a:avLst/>
            <a:gdLst/>
            <a:ahLst/>
            <a:cxnLst/>
            <a:rect l="l" t="t" r="r" b="b"/>
            <a:pathLst>
              <a:path w="688848" h="3048">
                <a:moveTo>
                  <a:pt x="0" y="0"/>
                </a:moveTo>
                <a:lnTo>
                  <a:pt x="688848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6744147" y="3980329"/>
            <a:ext cx="0" cy="938605"/>
          </a:xfrm>
          <a:custGeom>
            <a:avLst/>
            <a:gdLst/>
            <a:ahLst/>
            <a:cxnLst/>
            <a:rect l="l" t="t" r="r" b="b"/>
            <a:pathLst>
              <a:path h="1063752">
                <a:moveTo>
                  <a:pt x="0" y="0"/>
                </a:moveTo>
                <a:lnTo>
                  <a:pt x="0" y="106375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7710034" y="3759798"/>
            <a:ext cx="400721" cy="2689"/>
          </a:xfrm>
          <a:custGeom>
            <a:avLst/>
            <a:gdLst/>
            <a:ahLst/>
            <a:cxnLst/>
            <a:rect l="l" t="t" r="r" b="b"/>
            <a:pathLst>
              <a:path w="454151" h="3048">
                <a:moveTo>
                  <a:pt x="0" y="0"/>
                </a:moveTo>
                <a:lnTo>
                  <a:pt x="454151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614134" y="4918934"/>
            <a:ext cx="696558" cy="2689"/>
          </a:xfrm>
          <a:custGeom>
            <a:avLst/>
            <a:gdLst/>
            <a:ahLst/>
            <a:cxnLst/>
            <a:rect l="l" t="t" r="r" b="b"/>
            <a:pathLst>
              <a:path w="789432" h="3048">
                <a:moveTo>
                  <a:pt x="0" y="0"/>
                </a:moveTo>
                <a:lnTo>
                  <a:pt x="789432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24169" y="4590826"/>
            <a:ext cx="398033" cy="632012"/>
          </a:xfrm>
          <a:custGeom>
            <a:avLst/>
            <a:gdLst/>
            <a:ahLst/>
            <a:cxnLst/>
            <a:rect l="l" t="t" r="r" b="b"/>
            <a:pathLst>
              <a:path w="451104" h="716280">
                <a:moveTo>
                  <a:pt x="225551" y="0"/>
                </a:moveTo>
                <a:lnTo>
                  <a:pt x="261494" y="4721"/>
                </a:lnTo>
                <a:lnTo>
                  <a:pt x="295826" y="18385"/>
                </a:lnTo>
                <a:lnTo>
                  <a:pt x="328037" y="40242"/>
                </a:lnTo>
                <a:lnTo>
                  <a:pt x="357615" y="69543"/>
                </a:lnTo>
                <a:lnTo>
                  <a:pt x="384047" y="105537"/>
                </a:lnTo>
                <a:lnTo>
                  <a:pt x="406822" y="147474"/>
                </a:lnTo>
                <a:lnTo>
                  <a:pt x="416678" y="170437"/>
                </a:lnTo>
                <a:lnTo>
                  <a:pt x="425427" y="194605"/>
                </a:lnTo>
                <a:lnTo>
                  <a:pt x="433006" y="219884"/>
                </a:lnTo>
                <a:lnTo>
                  <a:pt x="439350" y="246180"/>
                </a:lnTo>
                <a:lnTo>
                  <a:pt x="444396" y="273400"/>
                </a:lnTo>
                <a:lnTo>
                  <a:pt x="448080" y="301450"/>
                </a:lnTo>
                <a:lnTo>
                  <a:pt x="450337" y="330235"/>
                </a:lnTo>
                <a:lnTo>
                  <a:pt x="451104" y="359663"/>
                </a:lnTo>
                <a:lnTo>
                  <a:pt x="450337" y="389069"/>
                </a:lnTo>
                <a:lnTo>
                  <a:pt x="448080" y="417792"/>
                </a:lnTo>
                <a:lnTo>
                  <a:pt x="444396" y="445742"/>
                </a:lnTo>
                <a:lnTo>
                  <a:pt x="439350" y="472830"/>
                </a:lnTo>
                <a:lnTo>
                  <a:pt x="433006" y="498967"/>
                </a:lnTo>
                <a:lnTo>
                  <a:pt x="425427" y="524063"/>
                </a:lnTo>
                <a:lnTo>
                  <a:pt x="416678" y="548031"/>
                </a:lnTo>
                <a:lnTo>
                  <a:pt x="406822" y="570780"/>
                </a:lnTo>
                <a:lnTo>
                  <a:pt x="395924" y="592222"/>
                </a:lnTo>
                <a:lnTo>
                  <a:pt x="371257" y="630825"/>
                </a:lnTo>
                <a:lnTo>
                  <a:pt x="343188" y="663129"/>
                </a:lnTo>
                <a:lnTo>
                  <a:pt x="312229" y="688419"/>
                </a:lnTo>
                <a:lnTo>
                  <a:pt x="278893" y="705982"/>
                </a:lnTo>
                <a:lnTo>
                  <a:pt x="243692" y="715106"/>
                </a:lnTo>
                <a:lnTo>
                  <a:pt x="225551" y="716280"/>
                </a:lnTo>
                <a:lnTo>
                  <a:pt x="0" y="716280"/>
                </a:lnTo>
                <a:lnTo>
                  <a:pt x="0" y="0"/>
                </a:lnTo>
                <a:lnTo>
                  <a:pt x="22555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3605605" y="4706471"/>
            <a:ext cx="615875" cy="2689"/>
          </a:xfrm>
          <a:custGeom>
            <a:avLst/>
            <a:gdLst/>
            <a:ahLst/>
            <a:cxnLst/>
            <a:rect l="l" t="t" r="r" b="b"/>
            <a:pathLst>
              <a:path w="697992" h="3048">
                <a:moveTo>
                  <a:pt x="0" y="0"/>
                </a:moveTo>
                <a:lnTo>
                  <a:pt x="697992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3613673" y="5088367"/>
            <a:ext cx="607807" cy="2689"/>
          </a:xfrm>
          <a:custGeom>
            <a:avLst/>
            <a:gdLst/>
            <a:ahLst/>
            <a:cxnLst/>
            <a:rect l="l" t="t" r="r" b="b"/>
            <a:pathLst>
              <a:path w="688848" h="3048">
                <a:moveTo>
                  <a:pt x="0" y="0"/>
                </a:moveTo>
                <a:lnTo>
                  <a:pt x="688848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5308003" y="4563932"/>
            <a:ext cx="599738" cy="701936"/>
          </a:xfrm>
          <a:custGeom>
            <a:avLst/>
            <a:gdLst/>
            <a:ahLst/>
            <a:cxnLst/>
            <a:rect l="l" t="t" r="r" b="b"/>
            <a:pathLst>
              <a:path w="679703" h="795527">
                <a:moveTo>
                  <a:pt x="679703" y="399288"/>
                </a:moveTo>
                <a:lnTo>
                  <a:pt x="0" y="0"/>
                </a:lnTo>
                <a:lnTo>
                  <a:pt x="0" y="795528"/>
                </a:lnTo>
                <a:lnTo>
                  <a:pt x="679703" y="399288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923878" y="4830183"/>
            <a:ext cx="172122" cy="161365"/>
          </a:xfrm>
          <a:custGeom>
            <a:avLst/>
            <a:gdLst/>
            <a:ahLst/>
            <a:cxnLst/>
            <a:rect l="l" t="t" r="r" b="b"/>
            <a:pathLst>
              <a:path w="195072" h="182879">
                <a:moveTo>
                  <a:pt x="97536" y="182880"/>
                </a:moveTo>
                <a:lnTo>
                  <a:pt x="112814" y="181756"/>
                </a:lnTo>
                <a:lnTo>
                  <a:pt x="127276" y="178510"/>
                </a:lnTo>
                <a:lnTo>
                  <a:pt x="140764" y="173330"/>
                </a:lnTo>
                <a:lnTo>
                  <a:pt x="153122" y="166404"/>
                </a:lnTo>
                <a:lnTo>
                  <a:pt x="164193" y="157920"/>
                </a:lnTo>
                <a:lnTo>
                  <a:pt x="173820" y="148066"/>
                </a:lnTo>
                <a:lnTo>
                  <a:pt x="181846" y="137031"/>
                </a:lnTo>
                <a:lnTo>
                  <a:pt x="188115" y="125002"/>
                </a:lnTo>
                <a:lnTo>
                  <a:pt x="192470" y="112168"/>
                </a:lnTo>
                <a:lnTo>
                  <a:pt x="194754" y="98716"/>
                </a:lnTo>
                <a:lnTo>
                  <a:pt x="195072" y="91440"/>
                </a:lnTo>
                <a:lnTo>
                  <a:pt x="193942" y="77738"/>
                </a:lnTo>
                <a:lnTo>
                  <a:pt x="190660" y="64555"/>
                </a:lnTo>
                <a:lnTo>
                  <a:pt x="185381" y="52078"/>
                </a:lnTo>
                <a:lnTo>
                  <a:pt x="178261" y="40496"/>
                </a:lnTo>
                <a:lnTo>
                  <a:pt x="169459" y="29996"/>
                </a:lnTo>
                <a:lnTo>
                  <a:pt x="159129" y="20766"/>
                </a:lnTo>
                <a:lnTo>
                  <a:pt x="147431" y="12995"/>
                </a:lnTo>
                <a:lnTo>
                  <a:pt x="134519" y="6871"/>
                </a:lnTo>
                <a:lnTo>
                  <a:pt x="120551" y="2582"/>
                </a:lnTo>
                <a:lnTo>
                  <a:pt x="105683" y="316"/>
                </a:lnTo>
                <a:lnTo>
                  <a:pt x="97536" y="0"/>
                </a:lnTo>
                <a:lnTo>
                  <a:pt x="82968" y="1123"/>
                </a:lnTo>
                <a:lnTo>
                  <a:pt x="68935" y="4369"/>
                </a:lnTo>
                <a:lnTo>
                  <a:pt x="55639" y="9549"/>
                </a:lnTo>
                <a:lnTo>
                  <a:pt x="43284" y="16475"/>
                </a:lnTo>
                <a:lnTo>
                  <a:pt x="32075" y="24959"/>
                </a:lnTo>
                <a:lnTo>
                  <a:pt x="22215" y="34813"/>
                </a:lnTo>
                <a:lnTo>
                  <a:pt x="13907" y="45848"/>
                </a:lnTo>
                <a:lnTo>
                  <a:pt x="7356" y="57877"/>
                </a:lnTo>
                <a:lnTo>
                  <a:pt x="2765" y="70711"/>
                </a:lnTo>
                <a:lnTo>
                  <a:pt x="339" y="84163"/>
                </a:lnTo>
                <a:lnTo>
                  <a:pt x="0" y="91440"/>
                </a:lnTo>
                <a:lnTo>
                  <a:pt x="1203" y="105141"/>
                </a:lnTo>
                <a:lnTo>
                  <a:pt x="4678" y="118324"/>
                </a:lnTo>
                <a:lnTo>
                  <a:pt x="10221" y="130801"/>
                </a:lnTo>
                <a:lnTo>
                  <a:pt x="17628" y="142383"/>
                </a:lnTo>
                <a:lnTo>
                  <a:pt x="26695" y="152883"/>
                </a:lnTo>
                <a:lnTo>
                  <a:pt x="37219" y="162113"/>
                </a:lnTo>
                <a:lnTo>
                  <a:pt x="48995" y="169884"/>
                </a:lnTo>
                <a:lnTo>
                  <a:pt x="61820" y="176008"/>
                </a:lnTo>
                <a:lnTo>
                  <a:pt x="75490" y="180297"/>
                </a:lnTo>
                <a:lnTo>
                  <a:pt x="89801" y="182563"/>
                </a:lnTo>
                <a:lnTo>
                  <a:pt x="97536" y="18288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104069" y="4908177"/>
            <a:ext cx="658905" cy="2689"/>
          </a:xfrm>
          <a:custGeom>
            <a:avLst/>
            <a:gdLst/>
            <a:ahLst/>
            <a:cxnLst/>
            <a:rect l="l" t="t" r="r" b="b"/>
            <a:pathLst>
              <a:path w="746759" h="3048">
                <a:moveTo>
                  <a:pt x="0" y="0"/>
                </a:moveTo>
                <a:lnTo>
                  <a:pt x="746759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6176682" y="1567927"/>
            <a:ext cx="457200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816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7545593" y="1567927"/>
            <a:ext cx="406101" cy="0"/>
          </a:xfrm>
          <a:custGeom>
            <a:avLst/>
            <a:gdLst/>
            <a:ahLst/>
            <a:cxnLst/>
            <a:rect l="l" t="t" r="r" b="b"/>
            <a:pathLst>
              <a:path w="460248">
                <a:moveTo>
                  <a:pt x="0" y="0"/>
                </a:moveTo>
                <a:lnTo>
                  <a:pt x="46024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591313" y="3896958"/>
            <a:ext cx="457199" cy="0"/>
          </a:xfrm>
          <a:custGeom>
            <a:avLst/>
            <a:gdLst/>
            <a:ahLst/>
            <a:cxnLst/>
            <a:rect l="l" t="t" r="r" b="b"/>
            <a:pathLst>
              <a:path w="518159">
                <a:moveTo>
                  <a:pt x="0" y="0"/>
                </a:moveTo>
                <a:lnTo>
                  <a:pt x="518159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960224" y="3896958"/>
            <a:ext cx="406101" cy="0"/>
          </a:xfrm>
          <a:custGeom>
            <a:avLst/>
            <a:gdLst/>
            <a:ahLst/>
            <a:cxnLst/>
            <a:rect l="l" t="t" r="r" b="b"/>
            <a:pathLst>
              <a:path w="460248">
                <a:moveTo>
                  <a:pt x="0" y="0"/>
                </a:moveTo>
                <a:lnTo>
                  <a:pt x="46024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200887" y="4641925"/>
            <a:ext cx="406101" cy="0"/>
          </a:xfrm>
          <a:custGeom>
            <a:avLst/>
            <a:gdLst/>
            <a:ahLst/>
            <a:cxnLst/>
            <a:rect l="l" t="t" r="r" b="b"/>
            <a:pathLst>
              <a:path w="460248">
                <a:moveTo>
                  <a:pt x="0" y="0"/>
                </a:moveTo>
                <a:lnTo>
                  <a:pt x="46024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2518634" y="495957"/>
            <a:ext cx="6629936" cy="848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441">
              <a:lnSpc>
                <a:spcPct val="101277"/>
              </a:lnSpc>
              <a:spcBef>
                <a:spcPts val="125"/>
              </a:spcBef>
            </a:pPr>
            <a:r>
              <a:rPr sz="2118" b="1" spc="-8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18" b="1" spc="4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-4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8">
                <a:solidFill>
                  <a:srgbClr val="FFFFFF"/>
                </a:solidFill>
                <a:latin typeface="Verdana"/>
                <a:cs typeface="Verdana"/>
              </a:rPr>
              <a:t>tr</a:t>
            </a: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uc</a:t>
            </a:r>
            <a:r>
              <a:rPr sz="2118" b="1" spc="8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>
                <a:solidFill>
                  <a:srgbClr val="FFFFFF"/>
                </a:solidFill>
                <a:latin typeface="Verdana"/>
                <a:cs typeface="Verdana"/>
              </a:rPr>
              <a:t>ing 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1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gic 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cuit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 a 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118">
              <a:latin typeface="Verdana"/>
              <a:cs typeface="Verdana"/>
            </a:endParaRPr>
          </a:p>
          <a:p>
            <a:pPr marL="11206" marR="23399">
              <a:lnSpc>
                <a:spcPts val="2541"/>
              </a:lnSpc>
              <a:spcBef>
                <a:spcPts val="127"/>
              </a:spcBef>
            </a:pPr>
            <a:r>
              <a:rPr sz="3177" b="1" spc="-4" baseline="-1142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ess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177" b="1" spc="17" baseline="-114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77" b="1" spc="-4" baseline="-1142" dirty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xample</a:t>
            </a:r>
            <a:r>
              <a:rPr sz="3177" b="1" spc="8" baseline="-114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2)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9287" y="1578120"/>
            <a:ext cx="2261951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oole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1588" spc="-1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Ex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io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spc="-1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65477" y="1585987"/>
            <a:ext cx="900795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r>
              <a:rPr sz="1853" spc="48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B</a:t>
            </a:r>
            <a:r>
              <a:rPr sz="1853" spc="-128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+</a:t>
            </a:r>
            <a:r>
              <a:rPr sz="1853" spc="-20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C</a:t>
            </a:r>
            <a:endParaRPr sz="1853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22908" y="1585987"/>
            <a:ext cx="607931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D</a:t>
            </a:r>
            <a:r>
              <a:rPr sz="1853" spc="-14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+</a:t>
            </a:r>
            <a:r>
              <a:rPr sz="1853" spc="-259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E</a:t>
            </a:r>
            <a:endParaRPr sz="185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87191" y="1585987"/>
            <a:ext cx="204562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F</a:t>
            </a:r>
            <a:endParaRPr sz="185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78002" y="2126187"/>
            <a:ext cx="53192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spc="-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765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50093" y="2220317"/>
            <a:ext cx="52940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765" spc="8" dirty="0">
                <a:solidFill>
                  <a:srgbClr val="333333"/>
                </a:solidFill>
                <a:latin typeface="Arial"/>
                <a:cs typeface="Arial"/>
              </a:rPr>
              <a:t>OT</a:t>
            </a:r>
            <a:endParaRPr sz="176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5818" y="2220317"/>
            <a:ext cx="51309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tabLst>
                <a:tab pos="459466" algn="l"/>
              </a:tabLst>
            </a:pPr>
            <a:r>
              <a:rPr sz="1765" u="heavy" dirty="0">
                <a:solidFill>
                  <a:srgbClr val="333333"/>
                </a:solidFill>
                <a:latin typeface="Arial"/>
                <a:cs typeface="Arial"/>
              </a:rPr>
              <a:t> 	</a:t>
            </a:r>
            <a:endParaRPr sz="176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22277" y="2390354"/>
            <a:ext cx="242136" cy="670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438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0922" y="2419705"/>
            <a:ext cx="217967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65999" y="2419705"/>
            <a:ext cx="217967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B</a:t>
            </a:r>
            <a:endParaRPr sz="185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5818" y="2422394"/>
            <a:ext cx="503044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r>
              <a:rPr sz="1853" spc="48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B</a:t>
            </a:r>
            <a:endParaRPr sz="1853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87945" y="3207331"/>
            <a:ext cx="53192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lang="en-SG" sz="1765" spc="-8" dirty="0" smtClean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76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7244" y="3218089"/>
            <a:ext cx="53192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spc="-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76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11519" y="3482256"/>
            <a:ext cx="256928" cy="667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ct val="95825"/>
              </a:lnSpc>
              <a:spcBef>
                <a:spcPts val="416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9406" y="3509427"/>
            <a:ext cx="233477" cy="264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34"/>
              </a:lnSpc>
              <a:spcBef>
                <a:spcPts val="101"/>
              </a:spcBef>
            </a:pPr>
            <a:r>
              <a:rPr sz="1897" dirty="0">
                <a:latin typeface="Arial"/>
                <a:cs typeface="Arial"/>
              </a:rPr>
              <a:t>C</a:t>
            </a:r>
            <a:endParaRPr sz="189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44484" y="3509427"/>
            <a:ext cx="233477" cy="2644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34"/>
              </a:lnSpc>
              <a:spcBef>
                <a:spcPts val="101"/>
              </a:spcBef>
            </a:pPr>
            <a:r>
              <a:rPr sz="1897" dirty="0">
                <a:latin typeface="Arial"/>
                <a:cs typeface="Arial"/>
              </a:rPr>
              <a:t>D</a:t>
            </a:r>
            <a:endParaRPr sz="189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0107" y="3915018"/>
            <a:ext cx="217967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65185" y="3915018"/>
            <a:ext cx="615717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B</a:t>
            </a:r>
            <a:r>
              <a:rPr sz="1853" spc="-128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+</a:t>
            </a:r>
            <a:r>
              <a:rPr sz="1853" spc="-20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C</a:t>
            </a:r>
            <a:endParaRPr sz="185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37538" y="3915018"/>
            <a:ext cx="607931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D</a:t>
            </a:r>
            <a:r>
              <a:rPr sz="1853" spc="-145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+</a:t>
            </a:r>
            <a:r>
              <a:rPr sz="1853" spc="-259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E</a:t>
            </a:r>
            <a:endParaRPr sz="185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1823" y="3915018"/>
            <a:ext cx="204562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F</a:t>
            </a:r>
            <a:endParaRPr sz="185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67244" y="4353021"/>
            <a:ext cx="53192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spc="-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76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1519" y="4617187"/>
            <a:ext cx="242136" cy="6463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E</a:t>
            </a:r>
            <a:endParaRPr sz="2118">
              <a:latin typeface="Arial"/>
              <a:cs typeface="Arial"/>
            </a:endParaRPr>
          </a:p>
          <a:p>
            <a:pPr marL="11206" marR="15061">
              <a:lnSpc>
                <a:spcPct val="95825"/>
              </a:lnSpc>
              <a:spcBef>
                <a:spcPts val="244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0922" y="4644358"/>
            <a:ext cx="220164" cy="264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34"/>
              </a:lnSpc>
              <a:spcBef>
                <a:spcPts val="101"/>
              </a:spcBef>
            </a:pPr>
            <a:r>
              <a:rPr sz="1897" dirty="0">
                <a:latin typeface="Arial"/>
                <a:cs typeface="Arial"/>
              </a:rPr>
              <a:t>E</a:t>
            </a:r>
            <a:endParaRPr sz="189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52552" y="4644358"/>
            <a:ext cx="206609" cy="2644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34"/>
              </a:lnSpc>
              <a:spcBef>
                <a:spcPts val="101"/>
              </a:spcBef>
            </a:pPr>
            <a:r>
              <a:rPr sz="1897" dirty="0">
                <a:latin typeface="Arial"/>
                <a:cs typeface="Arial"/>
              </a:rPr>
              <a:t>F</a:t>
            </a:r>
            <a:endParaRPr sz="189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68166" y="4659985"/>
            <a:ext cx="478882" cy="2617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007"/>
              </a:lnSpc>
              <a:spcBef>
                <a:spcPts val="100"/>
              </a:spcBef>
            </a:pPr>
            <a:r>
              <a:rPr sz="1853" dirty="0">
                <a:latin typeface="Arial"/>
                <a:cs typeface="Arial"/>
              </a:rPr>
              <a:t>E</a:t>
            </a:r>
            <a:r>
              <a:rPr sz="1853" spc="401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F</a:t>
            </a:r>
            <a:endParaRPr sz="185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2632" y="5116813"/>
            <a:ext cx="52940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8"/>
              </a:lnSpc>
              <a:spcBef>
                <a:spcPts val="94"/>
              </a:spcBef>
            </a:pPr>
            <a:r>
              <a:rPr sz="1765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765" spc="8" dirty="0">
                <a:solidFill>
                  <a:srgbClr val="333333"/>
                </a:solidFill>
                <a:latin typeface="Arial"/>
                <a:cs typeface="Arial"/>
              </a:rPr>
              <a:t>OT</a:t>
            </a:r>
            <a:endParaRPr sz="176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6682" y="1444662"/>
            <a:ext cx="45720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7545593" y="1444662"/>
            <a:ext cx="40610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6217024" y="2289137"/>
            <a:ext cx="457200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7695817" y="3773693"/>
            <a:ext cx="45719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8960224" y="3773693"/>
            <a:ext cx="40610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6200887" y="4518660"/>
            <a:ext cx="40610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9" name="object 75"/>
          <p:cNvSpPr/>
          <p:nvPr/>
        </p:nvSpPr>
        <p:spPr>
          <a:xfrm>
            <a:off x="6968523" y="3784003"/>
            <a:ext cx="739588" cy="412992"/>
          </a:xfrm>
          <a:custGeom>
            <a:avLst/>
            <a:gdLst/>
            <a:ahLst/>
            <a:cxnLst/>
            <a:rect l="l" t="t" r="r" b="b"/>
            <a:pathLst>
              <a:path w="838200" h="468058">
                <a:moveTo>
                  <a:pt x="0" y="420624"/>
                </a:moveTo>
                <a:lnTo>
                  <a:pt x="36654" y="439638"/>
                </a:lnTo>
                <a:lnTo>
                  <a:pt x="75151" y="453780"/>
                </a:lnTo>
                <a:lnTo>
                  <a:pt x="115276" y="463157"/>
                </a:lnTo>
                <a:lnTo>
                  <a:pt x="156813" y="467880"/>
                </a:lnTo>
                <a:lnTo>
                  <a:pt x="199548" y="468058"/>
                </a:lnTo>
                <a:lnTo>
                  <a:pt x="243266" y="463801"/>
                </a:lnTo>
                <a:lnTo>
                  <a:pt x="287753" y="455220"/>
                </a:lnTo>
                <a:lnTo>
                  <a:pt x="332792" y="442423"/>
                </a:lnTo>
                <a:lnTo>
                  <a:pt x="378170" y="425520"/>
                </a:lnTo>
                <a:lnTo>
                  <a:pt x="423671" y="404622"/>
                </a:lnTo>
                <a:lnTo>
                  <a:pt x="469081" y="379837"/>
                </a:lnTo>
                <a:lnTo>
                  <a:pt x="514185" y="351275"/>
                </a:lnTo>
                <a:lnTo>
                  <a:pt x="558767" y="319047"/>
                </a:lnTo>
                <a:lnTo>
                  <a:pt x="602613" y="283262"/>
                </a:lnTo>
                <a:lnTo>
                  <a:pt x="645509" y="244030"/>
                </a:lnTo>
                <a:lnTo>
                  <a:pt x="687238" y="201460"/>
                </a:lnTo>
                <a:lnTo>
                  <a:pt x="727587" y="155662"/>
                </a:lnTo>
                <a:lnTo>
                  <a:pt x="766340" y="106747"/>
                </a:lnTo>
                <a:lnTo>
                  <a:pt x="803282" y="54822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56"/>
          <p:cNvSpPr/>
          <p:nvPr/>
        </p:nvSpPr>
        <p:spPr>
          <a:xfrm>
            <a:off x="6970828" y="3412063"/>
            <a:ext cx="750345" cy="335439"/>
          </a:xfrm>
          <a:custGeom>
            <a:avLst/>
            <a:gdLst/>
            <a:ahLst/>
            <a:cxnLst/>
            <a:rect l="l" t="t" r="r" b="b"/>
            <a:pathLst>
              <a:path w="850391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8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1" y="3801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6"/>
          <p:cNvSpPr/>
          <p:nvPr/>
        </p:nvSpPr>
        <p:spPr>
          <a:xfrm>
            <a:off x="6973516" y="3460120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xmlns="" val="390136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797936" y="2684033"/>
            <a:ext cx="0" cy="395344"/>
          </a:xfrm>
          <a:custGeom>
            <a:avLst/>
            <a:gdLst/>
            <a:ahLst/>
            <a:cxnLst/>
            <a:rect l="l" t="t" r="r" b="b"/>
            <a:pathLst>
              <a:path h="448056">
                <a:moveTo>
                  <a:pt x="0" y="44805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797936" y="3076687"/>
            <a:ext cx="411480" cy="0"/>
          </a:xfrm>
          <a:custGeom>
            <a:avLst/>
            <a:gdLst/>
            <a:ahLst/>
            <a:cxnLst/>
            <a:rect l="l" t="t" r="r" b="b"/>
            <a:pathLst>
              <a:path w="466344">
                <a:moveTo>
                  <a:pt x="4663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7844118" y="3146612"/>
            <a:ext cx="505609" cy="0"/>
          </a:xfrm>
          <a:custGeom>
            <a:avLst/>
            <a:gdLst/>
            <a:ahLst/>
            <a:cxnLst/>
            <a:rect l="l" t="t" r="r" b="b"/>
            <a:pathLst>
              <a:path w="57302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7088393" y="2811172"/>
            <a:ext cx="750345" cy="335439"/>
          </a:xfrm>
          <a:custGeom>
            <a:avLst/>
            <a:gdLst/>
            <a:ahLst/>
            <a:cxnLst/>
            <a:rect l="l" t="t" r="r" b="b"/>
            <a:pathLst>
              <a:path w="850391" h="380164">
                <a:moveTo>
                  <a:pt x="0" y="66220"/>
                </a:moveTo>
                <a:lnTo>
                  <a:pt x="31053" y="44260"/>
                </a:lnTo>
                <a:lnTo>
                  <a:pt x="64629" y="26785"/>
                </a:lnTo>
                <a:lnTo>
                  <a:pt x="100510" y="13709"/>
                </a:lnTo>
                <a:lnTo>
                  <a:pt x="138476" y="4943"/>
                </a:lnTo>
                <a:lnTo>
                  <a:pt x="178308" y="403"/>
                </a:lnTo>
                <a:lnTo>
                  <a:pt x="219785" y="0"/>
                </a:lnTo>
                <a:lnTo>
                  <a:pt x="262688" y="3647"/>
                </a:lnTo>
                <a:lnTo>
                  <a:pt x="306799" y="11259"/>
                </a:lnTo>
                <a:lnTo>
                  <a:pt x="351897" y="22747"/>
                </a:lnTo>
                <a:lnTo>
                  <a:pt x="397763" y="38026"/>
                </a:lnTo>
                <a:lnTo>
                  <a:pt x="444178" y="57009"/>
                </a:lnTo>
                <a:lnTo>
                  <a:pt x="490923" y="79607"/>
                </a:lnTo>
                <a:lnTo>
                  <a:pt x="537776" y="105735"/>
                </a:lnTo>
                <a:lnTo>
                  <a:pt x="584521" y="135306"/>
                </a:lnTo>
                <a:lnTo>
                  <a:pt x="630936" y="168233"/>
                </a:lnTo>
                <a:lnTo>
                  <a:pt x="676802" y="204429"/>
                </a:lnTo>
                <a:lnTo>
                  <a:pt x="721900" y="243807"/>
                </a:lnTo>
                <a:lnTo>
                  <a:pt x="766011" y="286280"/>
                </a:lnTo>
                <a:lnTo>
                  <a:pt x="808914" y="331761"/>
                </a:lnTo>
                <a:lnTo>
                  <a:pt x="850391" y="38016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806005" y="3318734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526306" y="4316506"/>
            <a:ext cx="295835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6811384" y="3321423"/>
            <a:ext cx="0" cy="995082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112776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5001409" y="3950746"/>
            <a:ext cx="1011219" cy="0"/>
          </a:xfrm>
          <a:custGeom>
            <a:avLst/>
            <a:gdLst/>
            <a:ahLst/>
            <a:cxnLst/>
            <a:rect l="l" t="t" r="r" b="b"/>
            <a:pathLst>
              <a:path w="1146048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6007249" y="3956125"/>
            <a:ext cx="0" cy="233978"/>
          </a:xfrm>
          <a:custGeom>
            <a:avLst/>
            <a:gdLst/>
            <a:ahLst/>
            <a:cxnLst/>
            <a:rect l="l" t="t" r="r" b="b"/>
            <a:pathLst>
              <a:path h="265175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6007249" y="4190103"/>
            <a:ext cx="193638" cy="0"/>
          </a:xfrm>
          <a:custGeom>
            <a:avLst/>
            <a:gdLst/>
            <a:ahLst/>
            <a:cxnLst/>
            <a:rect l="l" t="t" r="r" b="b"/>
            <a:pathLst>
              <a:path w="219456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2771887" y="4448288"/>
            <a:ext cx="3423621" cy="8067"/>
          </a:xfrm>
          <a:custGeom>
            <a:avLst/>
            <a:gdLst/>
            <a:ahLst/>
            <a:cxnLst/>
            <a:rect l="l" t="t" r="r" b="b"/>
            <a:pathLst>
              <a:path w="3880104" h="9144">
                <a:moveTo>
                  <a:pt x="0" y="9143"/>
                </a:moveTo>
                <a:lnTo>
                  <a:pt x="38801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6200887" y="4047565"/>
            <a:ext cx="325418" cy="551329"/>
          </a:xfrm>
          <a:custGeom>
            <a:avLst/>
            <a:gdLst/>
            <a:ahLst/>
            <a:cxnLst/>
            <a:rect l="l" t="t" r="r" b="b"/>
            <a:pathLst>
              <a:path w="368807" h="624839">
                <a:moveTo>
                  <a:pt x="182879" y="0"/>
                </a:moveTo>
                <a:lnTo>
                  <a:pt x="213268" y="4099"/>
                </a:lnTo>
                <a:lnTo>
                  <a:pt x="242011" y="15971"/>
                </a:lnTo>
                <a:lnTo>
                  <a:pt x="268742" y="34975"/>
                </a:lnTo>
                <a:lnTo>
                  <a:pt x="293095" y="60472"/>
                </a:lnTo>
                <a:lnTo>
                  <a:pt x="314705" y="91821"/>
                </a:lnTo>
                <a:lnTo>
                  <a:pt x="333207" y="128381"/>
                </a:lnTo>
                <a:lnTo>
                  <a:pt x="341177" y="148416"/>
                </a:lnTo>
                <a:lnTo>
                  <a:pt x="348233" y="169514"/>
                </a:lnTo>
                <a:lnTo>
                  <a:pt x="354329" y="191595"/>
                </a:lnTo>
                <a:lnTo>
                  <a:pt x="359420" y="214579"/>
                </a:lnTo>
                <a:lnTo>
                  <a:pt x="363458" y="238385"/>
                </a:lnTo>
                <a:lnTo>
                  <a:pt x="366400" y="262935"/>
                </a:lnTo>
                <a:lnTo>
                  <a:pt x="368198" y="288148"/>
                </a:lnTo>
                <a:lnTo>
                  <a:pt x="368807" y="313944"/>
                </a:lnTo>
                <a:lnTo>
                  <a:pt x="368198" y="339304"/>
                </a:lnTo>
                <a:lnTo>
                  <a:pt x="366400" y="364126"/>
                </a:lnTo>
                <a:lnTo>
                  <a:pt x="363458" y="388325"/>
                </a:lnTo>
                <a:lnTo>
                  <a:pt x="359420" y="411821"/>
                </a:lnTo>
                <a:lnTo>
                  <a:pt x="354329" y="434530"/>
                </a:lnTo>
                <a:lnTo>
                  <a:pt x="348233" y="456370"/>
                </a:lnTo>
                <a:lnTo>
                  <a:pt x="341177" y="477260"/>
                </a:lnTo>
                <a:lnTo>
                  <a:pt x="333207" y="497116"/>
                </a:lnTo>
                <a:lnTo>
                  <a:pt x="314705" y="533400"/>
                </a:lnTo>
                <a:lnTo>
                  <a:pt x="293095" y="564562"/>
                </a:lnTo>
                <a:lnTo>
                  <a:pt x="268742" y="589946"/>
                </a:lnTo>
                <a:lnTo>
                  <a:pt x="242011" y="608892"/>
                </a:lnTo>
                <a:lnTo>
                  <a:pt x="213268" y="620743"/>
                </a:lnTo>
                <a:lnTo>
                  <a:pt x="182879" y="624840"/>
                </a:lnTo>
                <a:lnTo>
                  <a:pt x="0" y="624840"/>
                </a:lnTo>
                <a:lnTo>
                  <a:pt x="0" y="0"/>
                </a:lnTo>
                <a:lnTo>
                  <a:pt x="18287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2774576" y="3434379"/>
            <a:ext cx="260873" cy="0"/>
          </a:xfrm>
          <a:custGeom>
            <a:avLst/>
            <a:gdLst/>
            <a:ahLst/>
            <a:cxnLst/>
            <a:rect l="l" t="t" r="r" b="b"/>
            <a:pathLst>
              <a:path w="295656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3366248" y="3636085"/>
            <a:ext cx="602427" cy="0"/>
          </a:xfrm>
          <a:custGeom>
            <a:avLst/>
            <a:gdLst/>
            <a:ahLst/>
            <a:cxnLst/>
            <a:rect l="l" t="t" r="r" b="b"/>
            <a:pathLst>
              <a:path w="682751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3963297" y="3883511"/>
            <a:ext cx="408790" cy="0"/>
          </a:xfrm>
          <a:custGeom>
            <a:avLst/>
            <a:gdLst/>
            <a:ahLst/>
            <a:cxnLst/>
            <a:rect l="l" t="t" r="r" b="b"/>
            <a:pathLst>
              <a:path w="463295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3968675" y="3636085"/>
            <a:ext cx="0" cy="250114"/>
          </a:xfrm>
          <a:custGeom>
            <a:avLst/>
            <a:gdLst/>
            <a:ahLst/>
            <a:cxnLst/>
            <a:rect l="l" t="t" r="r" b="b"/>
            <a:pathLst>
              <a:path h="283463">
                <a:moveTo>
                  <a:pt x="0" y="0"/>
                </a:moveTo>
                <a:lnTo>
                  <a:pt x="0" y="2834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2771888" y="3792071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3040828" y="3334871"/>
            <a:ext cx="325419" cy="551329"/>
          </a:xfrm>
          <a:custGeom>
            <a:avLst/>
            <a:gdLst/>
            <a:ahLst/>
            <a:cxnLst/>
            <a:rect l="l" t="t" r="r" b="b"/>
            <a:pathLst>
              <a:path w="368808" h="624839">
                <a:moveTo>
                  <a:pt x="182879" y="0"/>
                </a:moveTo>
                <a:lnTo>
                  <a:pt x="213268" y="4014"/>
                </a:lnTo>
                <a:lnTo>
                  <a:pt x="242011" y="15654"/>
                </a:lnTo>
                <a:lnTo>
                  <a:pt x="268742" y="34317"/>
                </a:lnTo>
                <a:lnTo>
                  <a:pt x="293095" y="59399"/>
                </a:lnTo>
                <a:lnTo>
                  <a:pt x="314705" y="90297"/>
                </a:lnTo>
                <a:lnTo>
                  <a:pt x="333207" y="126406"/>
                </a:lnTo>
                <a:lnTo>
                  <a:pt x="341177" y="146227"/>
                </a:lnTo>
                <a:lnTo>
                  <a:pt x="348234" y="167124"/>
                </a:lnTo>
                <a:lnTo>
                  <a:pt x="354329" y="189023"/>
                </a:lnTo>
                <a:lnTo>
                  <a:pt x="359420" y="211848"/>
                </a:lnTo>
                <a:lnTo>
                  <a:pt x="363458" y="235523"/>
                </a:lnTo>
                <a:lnTo>
                  <a:pt x="366400" y="259973"/>
                </a:lnTo>
                <a:lnTo>
                  <a:pt x="368198" y="285122"/>
                </a:lnTo>
                <a:lnTo>
                  <a:pt x="368808" y="310895"/>
                </a:lnTo>
                <a:lnTo>
                  <a:pt x="368198" y="336691"/>
                </a:lnTo>
                <a:lnTo>
                  <a:pt x="366400" y="361904"/>
                </a:lnTo>
                <a:lnTo>
                  <a:pt x="363458" y="386454"/>
                </a:lnTo>
                <a:lnTo>
                  <a:pt x="359420" y="410260"/>
                </a:lnTo>
                <a:lnTo>
                  <a:pt x="354330" y="433244"/>
                </a:lnTo>
                <a:lnTo>
                  <a:pt x="348233" y="455325"/>
                </a:lnTo>
                <a:lnTo>
                  <a:pt x="341177" y="476423"/>
                </a:lnTo>
                <a:lnTo>
                  <a:pt x="333207" y="496458"/>
                </a:lnTo>
                <a:lnTo>
                  <a:pt x="324368" y="515350"/>
                </a:lnTo>
                <a:lnTo>
                  <a:pt x="304266" y="549384"/>
                </a:lnTo>
                <a:lnTo>
                  <a:pt x="281238" y="577887"/>
                </a:lnTo>
                <a:lnTo>
                  <a:pt x="255651" y="600217"/>
                </a:lnTo>
                <a:lnTo>
                  <a:pt x="227868" y="615736"/>
                </a:lnTo>
                <a:lnTo>
                  <a:pt x="198257" y="623801"/>
                </a:lnTo>
                <a:lnTo>
                  <a:pt x="182879" y="624839"/>
                </a:lnTo>
                <a:lnTo>
                  <a:pt x="0" y="624839"/>
                </a:lnTo>
                <a:lnTo>
                  <a:pt x="0" y="0"/>
                </a:lnTo>
                <a:lnTo>
                  <a:pt x="18287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4251064" y="3614798"/>
            <a:ext cx="750345" cy="335947"/>
          </a:xfrm>
          <a:custGeom>
            <a:avLst/>
            <a:gdLst/>
            <a:ahLst/>
            <a:cxnLst/>
            <a:rect l="l" t="t" r="r" b="b"/>
            <a:pathLst>
              <a:path w="850391" h="380740">
                <a:moveTo>
                  <a:pt x="0" y="66796"/>
                </a:moveTo>
                <a:lnTo>
                  <a:pt x="31053" y="44815"/>
                </a:lnTo>
                <a:lnTo>
                  <a:pt x="64629" y="27279"/>
                </a:lnTo>
                <a:lnTo>
                  <a:pt x="100510" y="14110"/>
                </a:lnTo>
                <a:lnTo>
                  <a:pt x="138476" y="5227"/>
                </a:lnTo>
                <a:lnTo>
                  <a:pt x="178307" y="550"/>
                </a:lnTo>
                <a:lnTo>
                  <a:pt x="219785" y="0"/>
                </a:lnTo>
                <a:lnTo>
                  <a:pt x="262688" y="3495"/>
                </a:lnTo>
                <a:lnTo>
                  <a:pt x="306799" y="10957"/>
                </a:lnTo>
                <a:lnTo>
                  <a:pt x="351897" y="22305"/>
                </a:lnTo>
                <a:lnTo>
                  <a:pt x="397763" y="37459"/>
                </a:lnTo>
                <a:lnTo>
                  <a:pt x="444178" y="56340"/>
                </a:lnTo>
                <a:lnTo>
                  <a:pt x="490923" y="78866"/>
                </a:lnTo>
                <a:lnTo>
                  <a:pt x="537776" y="104959"/>
                </a:lnTo>
                <a:lnTo>
                  <a:pt x="584521" y="134538"/>
                </a:lnTo>
                <a:lnTo>
                  <a:pt x="630936" y="167523"/>
                </a:lnTo>
                <a:lnTo>
                  <a:pt x="676802" y="203834"/>
                </a:lnTo>
                <a:lnTo>
                  <a:pt x="721900" y="243392"/>
                </a:lnTo>
                <a:lnTo>
                  <a:pt x="766011" y="286115"/>
                </a:lnTo>
                <a:lnTo>
                  <a:pt x="808914" y="331925"/>
                </a:lnTo>
                <a:lnTo>
                  <a:pt x="850391" y="3807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2793403" y="4093285"/>
            <a:ext cx="1584063" cy="0"/>
          </a:xfrm>
          <a:custGeom>
            <a:avLst/>
            <a:gdLst/>
            <a:ahLst/>
            <a:cxnLst/>
            <a:rect l="l" t="t" r="r" b="b"/>
            <a:pathLst>
              <a:path w="1795271">
                <a:moveTo>
                  <a:pt x="0" y="0"/>
                </a:moveTo>
                <a:lnTo>
                  <a:pt x="17952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4259132" y="3945367"/>
            <a:ext cx="742277" cy="412992"/>
          </a:xfrm>
          <a:custGeom>
            <a:avLst/>
            <a:gdLst/>
            <a:ahLst/>
            <a:cxnLst/>
            <a:rect l="l" t="t" r="r" b="b"/>
            <a:pathLst>
              <a:path w="841247" h="468058">
                <a:moveTo>
                  <a:pt x="0" y="420624"/>
                </a:moveTo>
                <a:lnTo>
                  <a:pt x="37089" y="439638"/>
                </a:lnTo>
                <a:lnTo>
                  <a:pt x="75977" y="453780"/>
                </a:lnTo>
                <a:lnTo>
                  <a:pt x="116452" y="463157"/>
                </a:lnTo>
                <a:lnTo>
                  <a:pt x="158300" y="467880"/>
                </a:lnTo>
                <a:lnTo>
                  <a:pt x="201310" y="468058"/>
                </a:lnTo>
                <a:lnTo>
                  <a:pt x="245269" y="463801"/>
                </a:lnTo>
                <a:lnTo>
                  <a:pt x="289964" y="455220"/>
                </a:lnTo>
                <a:lnTo>
                  <a:pt x="335182" y="442423"/>
                </a:lnTo>
                <a:lnTo>
                  <a:pt x="380711" y="425520"/>
                </a:lnTo>
                <a:lnTo>
                  <a:pt x="426338" y="404622"/>
                </a:lnTo>
                <a:lnTo>
                  <a:pt x="471852" y="379837"/>
                </a:lnTo>
                <a:lnTo>
                  <a:pt x="517038" y="351275"/>
                </a:lnTo>
                <a:lnTo>
                  <a:pt x="561685" y="319047"/>
                </a:lnTo>
                <a:lnTo>
                  <a:pt x="605579" y="283262"/>
                </a:lnTo>
                <a:lnTo>
                  <a:pt x="648509" y="244030"/>
                </a:lnTo>
                <a:lnTo>
                  <a:pt x="690262" y="201460"/>
                </a:lnTo>
                <a:lnTo>
                  <a:pt x="730625" y="155662"/>
                </a:lnTo>
                <a:lnTo>
                  <a:pt x="769385" y="106747"/>
                </a:lnTo>
                <a:lnTo>
                  <a:pt x="806330" y="54822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4253752" y="3673736"/>
            <a:ext cx="130772" cy="640080"/>
          </a:xfrm>
          <a:custGeom>
            <a:avLst/>
            <a:gdLst/>
            <a:ahLst/>
            <a:cxnLst/>
            <a:rect l="l" t="t" r="r" b="b"/>
            <a:pathLst>
              <a:path w="148208" h="725424">
                <a:moveTo>
                  <a:pt x="6096" y="725424"/>
                </a:moveTo>
                <a:lnTo>
                  <a:pt x="33436" y="701726"/>
                </a:lnTo>
                <a:lnTo>
                  <a:pt x="57854" y="675567"/>
                </a:lnTo>
                <a:lnTo>
                  <a:pt x="79349" y="647136"/>
                </a:lnTo>
                <a:lnTo>
                  <a:pt x="97926" y="616622"/>
                </a:lnTo>
                <a:lnTo>
                  <a:pt x="113585" y="584215"/>
                </a:lnTo>
                <a:lnTo>
                  <a:pt x="126330" y="550106"/>
                </a:lnTo>
                <a:lnTo>
                  <a:pt x="136162" y="514482"/>
                </a:lnTo>
                <a:lnTo>
                  <a:pt x="143085" y="477536"/>
                </a:lnTo>
                <a:lnTo>
                  <a:pt x="147099" y="439455"/>
                </a:lnTo>
                <a:lnTo>
                  <a:pt x="148208" y="400431"/>
                </a:lnTo>
                <a:lnTo>
                  <a:pt x="146414" y="360651"/>
                </a:lnTo>
                <a:lnTo>
                  <a:pt x="141719" y="320308"/>
                </a:lnTo>
                <a:lnTo>
                  <a:pt x="134126" y="279589"/>
                </a:lnTo>
                <a:lnTo>
                  <a:pt x="123636" y="238685"/>
                </a:lnTo>
                <a:lnTo>
                  <a:pt x="110251" y="197786"/>
                </a:lnTo>
                <a:lnTo>
                  <a:pt x="93975" y="157081"/>
                </a:lnTo>
                <a:lnTo>
                  <a:pt x="74810" y="116760"/>
                </a:lnTo>
                <a:lnTo>
                  <a:pt x="52757" y="77013"/>
                </a:lnTo>
                <a:lnTo>
                  <a:pt x="27820" y="38030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7099151" y="3143923"/>
            <a:ext cx="739588" cy="412992"/>
          </a:xfrm>
          <a:custGeom>
            <a:avLst/>
            <a:gdLst/>
            <a:ahLst/>
            <a:cxnLst/>
            <a:rect l="l" t="t" r="r" b="b"/>
            <a:pathLst>
              <a:path w="838200" h="468058">
                <a:moveTo>
                  <a:pt x="0" y="420624"/>
                </a:moveTo>
                <a:lnTo>
                  <a:pt x="36654" y="439638"/>
                </a:lnTo>
                <a:lnTo>
                  <a:pt x="75151" y="453780"/>
                </a:lnTo>
                <a:lnTo>
                  <a:pt x="115276" y="463157"/>
                </a:lnTo>
                <a:lnTo>
                  <a:pt x="156813" y="467880"/>
                </a:lnTo>
                <a:lnTo>
                  <a:pt x="199548" y="468058"/>
                </a:lnTo>
                <a:lnTo>
                  <a:pt x="243266" y="463801"/>
                </a:lnTo>
                <a:lnTo>
                  <a:pt x="287753" y="455220"/>
                </a:lnTo>
                <a:lnTo>
                  <a:pt x="332792" y="442423"/>
                </a:lnTo>
                <a:lnTo>
                  <a:pt x="378170" y="425520"/>
                </a:lnTo>
                <a:lnTo>
                  <a:pt x="423671" y="404622"/>
                </a:lnTo>
                <a:lnTo>
                  <a:pt x="469081" y="379837"/>
                </a:lnTo>
                <a:lnTo>
                  <a:pt x="514185" y="351275"/>
                </a:lnTo>
                <a:lnTo>
                  <a:pt x="558767" y="319047"/>
                </a:lnTo>
                <a:lnTo>
                  <a:pt x="602613" y="283262"/>
                </a:lnTo>
                <a:lnTo>
                  <a:pt x="645509" y="244030"/>
                </a:lnTo>
                <a:lnTo>
                  <a:pt x="687238" y="201460"/>
                </a:lnTo>
                <a:lnTo>
                  <a:pt x="727587" y="155662"/>
                </a:lnTo>
                <a:lnTo>
                  <a:pt x="766340" y="106747"/>
                </a:lnTo>
                <a:lnTo>
                  <a:pt x="803282" y="54822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7091082" y="2872292"/>
            <a:ext cx="130772" cy="637391"/>
          </a:xfrm>
          <a:custGeom>
            <a:avLst/>
            <a:gdLst/>
            <a:ahLst/>
            <a:cxnLst/>
            <a:rect l="l" t="t" r="r" b="b"/>
            <a:pathLst>
              <a:path w="148208" h="722376">
                <a:moveTo>
                  <a:pt x="6095" y="722376"/>
                </a:moveTo>
                <a:lnTo>
                  <a:pt x="33436" y="698701"/>
                </a:lnTo>
                <a:lnTo>
                  <a:pt x="57854" y="672605"/>
                </a:lnTo>
                <a:lnTo>
                  <a:pt x="79349" y="644273"/>
                </a:lnTo>
                <a:lnTo>
                  <a:pt x="97926" y="613891"/>
                </a:lnTo>
                <a:lnTo>
                  <a:pt x="113585" y="581644"/>
                </a:lnTo>
                <a:lnTo>
                  <a:pt x="126330" y="547716"/>
                </a:lnTo>
                <a:lnTo>
                  <a:pt x="136162" y="512293"/>
                </a:lnTo>
                <a:lnTo>
                  <a:pt x="143085" y="475561"/>
                </a:lnTo>
                <a:lnTo>
                  <a:pt x="147099" y="437703"/>
                </a:lnTo>
                <a:lnTo>
                  <a:pt x="148208" y="398907"/>
                </a:lnTo>
                <a:lnTo>
                  <a:pt x="146414" y="359355"/>
                </a:lnTo>
                <a:lnTo>
                  <a:pt x="141719" y="319235"/>
                </a:lnTo>
                <a:lnTo>
                  <a:pt x="134126" y="278730"/>
                </a:lnTo>
                <a:lnTo>
                  <a:pt x="123636" y="238027"/>
                </a:lnTo>
                <a:lnTo>
                  <a:pt x="110251" y="197310"/>
                </a:lnTo>
                <a:lnTo>
                  <a:pt x="93975" y="156764"/>
                </a:lnTo>
                <a:lnTo>
                  <a:pt x="74810" y="116575"/>
                </a:lnTo>
                <a:lnTo>
                  <a:pt x="52757" y="76928"/>
                </a:lnTo>
                <a:lnTo>
                  <a:pt x="27820" y="38008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2761130" y="2530736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2761130" y="2850776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355490" y="2678654"/>
            <a:ext cx="3439757" cy="0"/>
          </a:xfrm>
          <a:custGeom>
            <a:avLst/>
            <a:gdLst/>
            <a:ahLst/>
            <a:cxnLst/>
            <a:rect l="l" t="t" r="r" b="b"/>
            <a:pathLst>
              <a:path w="3898391">
                <a:moveTo>
                  <a:pt x="0" y="0"/>
                </a:moveTo>
                <a:lnTo>
                  <a:pt x="38983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3024692" y="2412401"/>
            <a:ext cx="330797" cy="554019"/>
          </a:xfrm>
          <a:custGeom>
            <a:avLst/>
            <a:gdLst/>
            <a:ahLst/>
            <a:cxnLst/>
            <a:rect l="l" t="t" r="r" b="b"/>
            <a:pathLst>
              <a:path w="374903" h="627888">
                <a:moveTo>
                  <a:pt x="188976" y="0"/>
                </a:moveTo>
                <a:lnTo>
                  <a:pt x="218623" y="4099"/>
                </a:lnTo>
                <a:lnTo>
                  <a:pt x="246936" y="15971"/>
                </a:lnTo>
                <a:lnTo>
                  <a:pt x="273493" y="34975"/>
                </a:lnTo>
                <a:lnTo>
                  <a:pt x="297874" y="60472"/>
                </a:lnTo>
                <a:lnTo>
                  <a:pt x="319658" y="91821"/>
                </a:lnTo>
                <a:lnTo>
                  <a:pt x="338425" y="128381"/>
                </a:lnTo>
                <a:lnTo>
                  <a:pt x="346545" y="148416"/>
                </a:lnTo>
                <a:lnTo>
                  <a:pt x="353753" y="169514"/>
                </a:lnTo>
                <a:lnTo>
                  <a:pt x="359997" y="191595"/>
                </a:lnTo>
                <a:lnTo>
                  <a:pt x="365223" y="214579"/>
                </a:lnTo>
                <a:lnTo>
                  <a:pt x="369379" y="238385"/>
                </a:lnTo>
                <a:lnTo>
                  <a:pt x="372413" y="262935"/>
                </a:lnTo>
                <a:lnTo>
                  <a:pt x="374272" y="288148"/>
                </a:lnTo>
                <a:lnTo>
                  <a:pt x="374903" y="313944"/>
                </a:lnTo>
                <a:lnTo>
                  <a:pt x="374272" y="339739"/>
                </a:lnTo>
                <a:lnTo>
                  <a:pt x="372413" y="364952"/>
                </a:lnTo>
                <a:lnTo>
                  <a:pt x="369379" y="389502"/>
                </a:lnTo>
                <a:lnTo>
                  <a:pt x="365223" y="413308"/>
                </a:lnTo>
                <a:lnTo>
                  <a:pt x="359997" y="436292"/>
                </a:lnTo>
                <a:lnTo>
                  <a:pt x="353753" y="458373"/>
                </a:lnTo>
                <a:lnTo>
                  <a:pt x="346545" y="479471"/>
                </a:lnTo>
                <a:lnTo>
                  <a:pt x="338425" y="499506"/>
                </a:lnTo>
                <a:lnTo>
                  <a:pt x="319658" y="536067"/>
                </a:lnTo>
                <a:lnTo>
                  <a:pt x="297874" y="567415"/>
                </a:lnTo>
                <a:lnTo>
                  <a:pt x="273493" y="592912"/>
                </a:lnTo>
                <a:lnTo>
                  <a:pt x="246936" y="611916"/>
                </a:lnTo>
                <a:lnTo>
                  <a:pt x="218623" y="623788"/>
                </a:lnTo>
                <a:lnTo>
                  <a:pt x="188976" y="627888"/>
                </a:lnTo>
                <a:lnTo>
                  <a:pt x="0" y="627888"/>
                </a:lnTo>
                <a:lnTo>
                  <a:pt x="0" y="0"/>
                </a:lnTo>
                <a:lnTo>
                  <a:pt x="188976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2527150" y="2753958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8196431" y="2834639"/>
            <a:ext cx="147917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128273" y="1742738"/>
            <a:ext cx="147917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2193215" y="645752"/>
            <a:ext cx="5847677" cy="79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74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 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118">
              <a:latin typeface="Verdana"/>
              <a:cs typeface="Verdana"/>
            </a:endParaRPr>
          </a:p>
          <a:p>
            <a:pPr marL="328574" marR="40343">
              <a:lnSpc>
                <a:spcPts val="2541"/>
              </a:lnSpc>
              <a:spcBef>
                <a:spcPts val="12"/>
              </a:spcBef>
            </a:pP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OR Ga</a:t>
            </a:r>
            <a:r>
              <a:rPr sz="3177" b="1" spc="8" baseline="-114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3177" b="1" spc="-4" baseline="-1142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177" b="1" spc="-4" baseline="-1142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177" b="1" baseline="-1142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3177" b="1" spc="-8" baseline="-1142">
                <a:solidFill>
                  <a:srgbClr val="FFFFFF"/>
                </a:solidFill>
                <a:latin typeface="Verdana"/>
                <a:cs typeface="Verdana"/>
              </a:rPr>
              <a:t>es)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070117" y="645753"/>
            <a:ext cx="73322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832566" y="645753"/>
            <a:ext cx="75204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88959" y="1763721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95552" y="1763721"/>
            <a:ext cx="66034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3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15823" y="1763721"/>
            <a:ext cx="6267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96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9350" y="1763721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07615" y="1802200"/>
            <a:ext cx="114282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spc="8" dirty="0">
                <a:solidFill>
                  <a:srgbClr val="333333"/>
                </a:solidFill>
                <a:latin typeface="Verdana"/>
                <a:cs typeface="Verdana"/>
              </a:rPr>
              <a:t>Boo</a:t>
            </a:r>
            <a:r>
              <a:rPr sz="2118" spc="-8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118" spc="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81543" y="1802200"/>
            <a:ext cx="152525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Ex</a:t>
            </a:r>
            <a:r>
              <a:rPr sz="2118" spc="-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118" spc="4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118" spc="-8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118" spc="26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07616" y="2124929"/>
            <a:ext cx="28274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1484" y="2124929"/>
            <a:ext cx="21067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</a:pPr>
            <a:r>
              <a:rPr sz="2118" u="sng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118" u="sng" spc="-32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83672" y="2388491"/>
            <a:ext cx="24670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97581" y="2390354"/>
            <a:ext cx="52452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22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97119" y="2774940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57117" y="2855622"/>
            <a:ext cx="96693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41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3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83980" y="2855622"/>
            <a:ext cx="6267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96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37507" y="2855622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02497" y="3327096"/>
            <a:ext cx="289909" cy="1310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7823">
              <a:lnSpc>
                <a:spcPts val="2285"/>
              </a:lnSpc>
              <a:spcBef>
                <a:spcPts val="114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2118">
              <a:latin typeface="Verdana"/>
              <a:cs typeface="Verdana"/>
            </a:endParaRPr>
          </a:p>
          <a:p>
            <a:pPr marL="56929" indent="-45722">
              <a:lnSpc>
                <a:spcPts val="2480"/>
              </a:lnSpc>
              <a:spcBef>
                <a:spcPts val="80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D A</a:t>
            </a:r>
            <a:endParaRPr sz="2118">
              <a:latin typeface="Verdana"/>
              <a:cs typeface="Verdana"/>
            </a:endParaRPr>
          </a:p>
          <a:p>
            <a:pPr marL="46171" marR="4473">
              <a:lnSpc>
                <a:spcPct val="101277"/>
              </a:lnSpc>
              <a:spcBef>
                <a:spcPts val="299"/>
              </a:spcBef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84625" y="3339716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0877" y="3339716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006340" y="3630173"/>
            <a:ext cx="90776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74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11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3926" y="4447754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50785" y="4447754"/>
            <a:ext cx="62403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74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01623" y="4447754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8418" y="4965118"/>
            <a:ext cx="39359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3270" y="4965118"/>
            <a:ext cx="3879555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b="1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b="1" spc="22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:</a:t>
            </a:r>
            <a:r>
              <a:rPr sz="1765" b="1" spc="-1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/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7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93293" y="5608278"/>
            <a:ext cx="1525121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i="1" spc="8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1410" y="3950746"/>
            <a:ext cx="1005839" cy="239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2" name="object 12"/>
          <p:cNvSpPr txBox="1"/>
          <p:nvPr/>
        </p:nvSpPr>
        <p:spPr>
          <a:xfrm>
            <a:off x="6007248" y="3950746"/>
            <a:ext cx="193638" cy="239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1" name="object 11"/>
          <p:cNvSpPr txBox="1"/>
          <p:nvPr/>
        </p:nvSpPr>
        <p:spPr>
          <a:xfrm>
            <a:off x="3366248" y="3636085"/>
            <a:ext cx="602427" cy="2501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3968675" y="3636085"/>
            <a:ext cx="403412" cy="247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6526306" y="3318735"/>
            <a:ext cx="285077" cy="997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6811383" y="3318735"/>
            <a:ext cx="398033" cy="997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3355489" y="2678655"/>
            <a:ext cx="3442447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6797936" y="2678655"/>
            <a:ext cx="411480" cy="39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6128273" y="1619473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3812690" y="2235349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2527150" y="2630693"/>
            <a:ext cx="14791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8196431" y="2711375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1192168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5096323" y="3014880"/>
            <a:ext cx="2701016" cy="79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574">
              <a:lnSpc>
                <a:spcPts val="2285"/>
              </a:lnSpc>
              <a:spcBef>
                <a:spcPts val="114"/>
              </a:spcBef>
            </a:pPr>
            <a:r>
              <a:rPr lang="en-US" sz="2800" b="1" spc="8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8273" y="1619473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52646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2529391" y="572065"/>
            <a:ext cx="7485109" cy="6381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3399">
              <a:lnSpc>
                <a:spcPts val="3415"/>
              </a:lnSpc>
              <a:spcBef>
                <a:spcPts val="349"/>
              </a:spcBef>
            </a:pPr>
            <a:r>
              <a:rPr sz="4236" b="1" baseline="-1714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236" b="1" spc="4" baseline="-1714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36" b="1" spc="-8" baseline="-1714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4236" b="1" spc="12" baseline="-1714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4236" b="1" spc="-4" baseline="-1714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4236" b="1" baseline="-1714">
                <a:solidFill>
                  <a:srgbClr val="FFFFFF"/>
                </a:solidFill>
                <a:latin typeface="Verdana"/>
                <a:cs typeface="Verdana"/>
              </a:rPr>
              <a:t>rs</a:t>
            </a:r>
            <a:r>
              <a:rPr sz="4236" b="1" spc="26" baseline="-1714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4236" b="1" baseline="-1714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4236" b="1" spc="-129" baseline="-17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36" b="1" spc="26" baseline="-17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4236" b="1" spc="22" baseline="-17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4236" b="1" baseline="-17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4236" b="1" spc="-79" baseline="-17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236" b="1" baseline="-1714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4236" b="1" spc="26" baseline="-1714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2824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2503" y="1579148"/>
            <a:ext cx="6583820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38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36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39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1765" spc="40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1765" spc="3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1765" spc="3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39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37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7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33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ff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32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endParaRPr sz="1765">
              <a:latin typeface="Verdana"/>
              <a:cs typeface="Verdana"/>
            </a:endParaRPr>
          </a:p>
          <a:p>
            <a:pPr marL="11206" marR="33484">
              <a:lnSpc>
                <a:spcPts val="2118"/>
              </a:lnSpc>
              <a:spcBef>
                <a:spcPts val="10"/>
              </a:spcBef>
            </a:pP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647" spc="-12" baseline="-1371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2647" spc="-94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647" spc="8" baseline="-1371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2647" spc="-32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2647" spc="12" baseline="-1371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2647" spc="-70" baseline="-13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baseline="-1371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2647" spc="12" baseline="-1371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on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8599" y="1583009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2503" y="2302600"/>
            <a:ext cx="336734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To</a:t>
            </a:r>
            <a:r>
              <a:rPr sz="1765" spc="-3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und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0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1765" spc="-4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er: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8599" y="2306461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2241" y="2759800"/>
            <a:ext cx="5983549" cy="5145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Ba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15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16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15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ND,</a:t>
            </a:r>
            <a:r>
              <a:rPr sz="1765" spc="1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r>
              <a:rPr sz="1765" spc="19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22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T)</a:t>
            </a:r>
            <a:r>
              <a:rPr sz="1765" spc="18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18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gi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1765">
              <a:latin typeface="Verdana"/>
              <a:cs typeface="Verdana"/>
            </a:endParaRPr>
          </a:p>
          <a:p>
            <a:pPr marL="11206" marR="33484">
              <a:lnSpc>
                <a:spcPts val="2118"/>
              </a:lnSpc>
              <a:spcBef>
                <a:spcPts val="10"/>
              </a:spcBef>
            </a:pPr>
            <a:r>
              <a:rPr sz="2647" spc="-4" baseline="-1371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2647" spc="26" baseline="-1371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2647" spc="-8" baseline="-1371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2647" spc="4" baseline="-1371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9587" y="2763661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12241" y="3485941"/>
            <a:ext cx="375063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Su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ff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-2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at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ND,</a:t>
            </a:r>
            <a:r>
              <a:rPr sz="1765" spc="-3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,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89794" y="3485941"/>
            <a:ext cx="47289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87478" y="3485941"/>
            <a:ext cx="53728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17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9554" y="3485941"/>
            <a:ext cx="67210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45797" y="3485941"/>
            <a:ext cx="44699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587" y="3489802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2241" y="3754882"/>
            <a:ext cx="32924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2322" y="3754882"/>
            <a:ext cx="152652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11727" y="3754882"/>
            <a:ext cx="53388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7712" y="3754882"/>
            <a:ext cx="54989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0557" y="3754882"/>
            <a:ext cx="66547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es</a:t>
            </a:r>
            <a:endParaRPr sz="1765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700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2502497" y="661086"/>
            <a:ext cx="2315221" cy="380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91"/>
              </a:lnSpc>
              <a:spcBef>
                <a:spcPts val="149"/>
              </a:spcBef>
            </a:pPr>
            <a:r>
              <a:rPr sz="2824" b="1" spc="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24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824" b="1" spc="26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24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824" b="1" spc="-9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24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824" b="1" spc="8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2824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6667" y="1579149"/>
            <a:ext cx="3210544" cy="249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1765" spc="31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3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1765" spc="-3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6667" y="2033659"/>
            <a:ext cx="3412750" cy="249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1765" spc="31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Ge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ne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9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utpu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5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4319" y="2033659"/>
            <a:ext cx="3695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20310" y="2948059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0842" y="2948059"/>
            <a:ext cx="2935541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765" spc="-3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nput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6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7755" y="2948059"/>
            <a:ext cx="19005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09904" y="2948059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27655" y="2951920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0310" y="3405259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40841" y="3405259"/>
            <a:ext cx="65410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8287" y="3405259"/>
            <a:ext cx="31306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56839" y="3405259"/>
            <a:ext cx="41978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4774" y="3405259"/>
            <a:ext cx="74818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np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4331" y="3405259"/>
            <a:ext cx="41603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2464" y="3405259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7655" y="3409120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568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467139" y="2466190"/>
            <a:ext cx="1839557" cy="486784"/>
          </a:xfrm>
          <a:custGeom>
            <a:avLst/>
            <a:gdLst/>
            <a:ahLst/>
            <a:cxnLst/>
            <a:rect l="l" t="t" r="r" b="b"/>
            <a:pathLst>
              <a:path w="2084831" h="551688">
                <a:moveTo>
                  <a:pt x="0" y="551688"/>
                </a:moveTo>
                <a:lnTo>
                  <a:pt x="2084831" y="551688"/>
                </a:lnTo>
                <a:lnTo>
                  <a:pt x="2084831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467139" y="2466190"/>
            <a:ext cx="1839557" cy="486784"/>
          </a:xfrm>
          <a:custGeom>
            <a:avLst/>
            <a:gdLst/>
            <a:ahLst/>
            <a:cxnLst/>
            <a:rect l="l" t="t" r="r" b="b"/>
            <a:pathLst>
              <a:path w="2084831" h="551688">
                <a:moveTo>
                  <a:pt x="0" y="551688"/>
                </a:moveTo>
                <a:lnTo>
                  <a:pt x="2084831" y="551688"/>
                </a:lnTo>
                <a:lnTo>
                  <a:pt x="2084831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3570642" y="2466190"/>
            <a:ext cx="2893807" cy="486784"/>
          </a:xfrm>
          <a:custGeom>
            <a:avLst/>
            <a:gdLst/>
            <a:ahLst/>
            <a:cxnLst/>
            <a:rect l="l" t="t" r="r" b="b"/>
            <a:pathLst>
              <a:path w="3279648" h="551688">
                <a:moveTo>
                  <a:pt x="0" y="551688"/>
                </a:moveTo>
                <a:lnTo>
                  <a:pt x="3279648" y="551688"/>
                </a:lnTo>
                <a:lnTo>
                  <a:pt x="327964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solidFill>
            <a:srgbClr val="C2D1EA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3570642" y="2466190"/>
            <a:ext cx="2893807" cy="486784"/>
          </a:xfrm>
          <a:custGeom>
            <a:avLst/>
            <a:gdLst/>
            <a:ahLst/>
            <a:cxnLst/>
            <a:rect l="l" t="t" r="r" b="b"/>
            <a:pathLst>
              <a:path w="3279648" h="551688">
                <a:moveTo>
                  <a:pt x="0" y="551688"/>
                </a:moveTo>
                <a:lnTo>
                  <a:pt x="3279648" y="551688"/>
                </a:lnTo>
                <a:lnTo>
                  <a:pt x="3279648" y="0"/>
                </a:lnTo>
                <a:lnTo>
                  <a:pt x="0" y="0"/>
                </a:lnTo>
                <a:lnTo>
                  <a:pt x="0" y="551688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570642" y="2952974"/>
            <a:ext cx="1298986" cy="502920"/>
          </a:xfrm>
          <a:custGeom>
            <a:avLst/>
            <a:gdLst/>
            <a:ahLst/>
            <a:cxnLst/>
            <a:rect l="l" t="t" r="r" b="b"/>
            <a:pathLst>
              <a:path w="1472184" h="569976">
                <a:moveTo>
                  <a:pt x="0" y="569976"/>
                </a:moveTo>
                <a:lnTo>
                  <a:pt x="1472184" y="569976"/>
                </a:lnTo>
                <a:lnTo>
                  <a:pt x="1472184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869628" y="2952974"/>
            <a:ext cx="1594821" cy="502920"/>
          </a:xfrm>
          <a:custGeom>
            <a:avLst/>
            <a:gdLst/>
            <a:ahLst/>
            <a:cxnLst/>
            <a:rect l="l" t="t" r="r" b="b"/>
            <a:pathLst>
              <a:path w="1807464" h="569976">
                <a:moveTo>
                  <a:pt x="0" y="569976"/>
                </a:moveTo>
                <a:lnTo>
                  <a:pt x="1807464" y="569976"/>
                </a:lnTo>
                <a:lnTo>
                  <a:pt x="1807464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7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464449" y="2952974"/>
            <a:ext cx="1847626" cy="502920"/>
          </a:xfrm>
          <a:custGeom>
            <a:avLst/>
            <a:gdLst/>
            <a:ahLst/>
            <a:cxnLst/>
            <a:rect l="l" t="t" r="r" b="b"/>
            <a:pathLst>
              <a:path w="2093976" h="569976">
                <a:moveTo>
                  <a:pt x="0" y="569976"/>
                </a:moveTo>
                <a:lnTo>
                  <a:pt x="2093976" y="569976"/>
                </a:lnTo>
                <a:lnTo>
                  <a:pt x="2093976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464449" y="2952974"/>
            <a:ext cx="1847626" cy="502920"/>
          </a:xfrm>
          <a:custGeom>
            <a:avLst/>
            <a:gdLst/>
            <a:ahLst/>
            <a:cxnLst/>
            <a:rect l="l" t="t" r="r" b="b"/>
            <a:pathLst>
              <a:path w="2093976" h="569976">
                <a:moveTo>
                  <a:pt x="0" y="569976"/>
                </a:moveTo>
                <a:lnTo>
                  <a:pt x="2093976" y="569976"/>
                </a:lnTo>
                <a:lnTo>
                  <a:pt x="2093976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570642" y="3455894"/>
            <a:ext cx="1298986" cy="500230"/>
          </a:xfrm>
          <a:custGeom>
            <a:avLst/>
            <a:gdLst/>
            <a:ahLst/>
            <a:cxnLst/>
            <a:rect l="l" t="t" r="r" b="b"/>
            <a:pathLst>
              <a:path w="1472184" h="566927">
                <a:moveTo>
                  <a:pt x="0" y="566927"/>
                </a:moveTo>
                <a:lnTo>
                  <a:pt x="1472184" y="566927"/>
                </a:lnTo>
                <a:lnTo>
                  <a:pt x="147218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4869628" y="3455894"/>
            <a:ext cx="1594821" cy="500230"/>
          </a:xfrm>
          <a:custGeom>
            <a:avLst/>
            <a:gdLst/>
            <a:ahLst/>
            <a:cxnLst/>
            <a:rect l="l" t="t" r="r" b="b"/>
            <a:pathLst>
              <a:path w="1807464" h="566927">
                <a:moveTo>
                  <a:pt x="0" y="566927"/>
                </a:moveTo>
                <a:lnTo>
                  <a:pt x="1807464" y="566927"/>
                </a:lnTo>
                <a:lnTo>
                  <a:pt x="180746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464450" y="3455894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6464450" y="3455894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570642" y="3956125"/>
            <a:ext cx="1298986" cy="500230"/>
          </a:xfrm>
          <a:custGeom>
            <a:avLst/>
            <a:gdLst/>
            <a:ahLst/>
            <a:cxnLst/>
            <a:rect l="l" t="t" r="r" b="b"/>
            <a:pathLst>
              <a:path w="1472184" h="566927">
                <a:moveTo>
                  <a:pt x="0" y="566927"/>
                </a:moveTo>
                <a:lnTo>
                  <a:pt x="1472184" y="566927"/>
                </a:lnTo>
                <a:lnTo>
                  <a:pt x="147218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869628" y="3956125"/>
            <a:ext cx="1594821" cy="500230"/>
          </a:xfrm>
          <a:custGeom>
            <a:avLst/>
            <a:gdLst/>
            <a:ahLst/>
            <a:cxnLst/>
            <a:rect l="l" t="t" r="r" b="b"/>
            <a:pathLst>
              <a:path w="1807464" h="566927">
                <a:moveTo>
                  <a:pt x="0" y="566927"/>
                </a:moveTo>
                <a:lnTo>
                  <a:pt x="1807464" y="566927"/>
                </a:lnTo>
                <a:lnTo>
                  <a:pt x="180746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570642" y="4456356"/>
            <a:ext cx="1298986" cy="500230"/>
          </a:xfrm>
          <a:custGeom>
            <a:avLst/>
            <a:gdLst/>
            <a:ahLst/>
            <a:cxnLst/>
            <a:rect l="l" t="t" r="r" b="b"/>
            <a:pathLst>
              <a:path w="1472184" h="566927">
                <a:moveTo>
                  <a:pt x="0" y="566927"/>
                </a:moveTo>
                <a:lnTo>
                  <a:pt x="1472184" y="566927"/>
                </a:lnTo>
                <a:lnTo>
                  <a:pt x="147218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869628" y="4456356"/>
            <a:ext cx="1594821" cy="500230"/>
          </a:xfrm>
          <a:custGeom>
            <a:avLst/>
            <a:gdLst/>
            <a:ahLst/>
            <a:cxnLst/>
            <a:rect l="l" t="t" r="r" b="b"/>
            <a:pathLst>
              <a:path w="1807464" h="566927">
                <a:moveTo>
                  <a:pt x="0" y="566927"/>
                </a:moveTo>
                <a:lnTo>
                  <a:pt x="1807464" y="566927"/>
                </a:lnTo>
                <a:lnTo>
                  <a:pt x="1807464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3570642" y="4956586"/>
            <a:ext cx="1298986" cy="502920"/>
          </a:xfrm>
          <a:custGeom>
            <a:avLst/>
            <a:gdLst/>
            <a:ahLst/>
            <a:cxnLst/>
            <a:rect l="l" t="t" r="r" b="b"/>
            <a:pathLst>
              <a:path w="1472184" h="569976">
                <a:moveTo>
                  <a:pt x="0" y="569976"/>
                </a:moveTo>
                <a:lnTo>
                  <a:pt x="1472184" y="569976"/>
                </a:lnTo>
                <a:lnTo>
                  <a:pt x="1472184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869628" y="4956586"/>
            <a:ext cx="1594821" cy="502920"/>
          </a:xfrm>
          <a:custGeom>
            <a:avLst/>
            <a:gdLst/>
            <a:ahLst/>
            <a:cxnLst/>
            <a:rect l="l" t="t" r="r" b="b"/>
            <a:pathLst>
              <a:path w="1807464" h="569976">
                <a:moveTo>
                  <a:pt x="0" y="569976"/>
                </a:moveTo>
                <a:lnTo>
                  <a:pt x="1807464" y="569976"/>
                </a:lnTo>
                <a:lnTo>
                  <a:pt x="1807464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6464450" y="3956125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464450" y="3956125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6464450" y="4456356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6464450" y="4456356"/>
            <a:ext cx="1844936" cy="500230"/>
          </a:xfrm>
          <a:custGeom>
            <a:avLst/>
            <a:gdLst/>
            <a:ahLst/>
            <a:cxnLst/>
            <a:rect l="l" t="t" r="r" b="b"/>
            <a:pathLst>
              <a:path w="2090927" h="566927">
                <a:moveTo>
                  <a:pt x="0" y="566927"/>
                </a:moveTo>
                <a:lnTo>
                  <a:pt x="2090927" y="566927"/>
                </a:lnTo>
                <a:lnTo>
                  <a:pt x="2090927" y="0"/>
                </a:lnTo>
                <a:lnTo>
                  <a:pt x="0" y="0"/>
                </a:lnTo>
                <a:lnTo>
                  <a:pt x="0" y="566927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6464450" y="4956586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6"/>
                </a:moveTo>
                <a:lnTo>
                  <a:pt x="2090927" y="569976"/>
                </a:lnTo>
                <a:lnTo>
                  <a:pt x="20909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solidFill>
            <a:srgbClr val="FFE373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6464450" y="4956586"/>
            <a:ext cx="1844936" cy="502920"/>
          </a:xfrm>
          <a:custGeom>
            <a:avLst/>
            <a:gdLst/>
            <a:ahLst/>
            <a:cxnLst/>
            <a:rect l="l" t="t" r="r" b="b"/>
            <a:pathLst>
              <a:path w="2090927" h="569976">
                <a:moveTo>
                  <a:pt x="0" y="569976"/>
                </a:moveTo>
                <a:lnTo>
                  <a:pt x="2090927" y="569976"/>
                </a:lnTo>
                <a:lnTo>
                  <a:pt x="2090927" y="0"/>
                </a:lnTo>
                <a:lnTo>
                  <a:pt x="0" y="0"/>
                </a:lnTo>
                <a:lnTo>
                  <a:pt x="0" y="569976"/>
                </a:lnTo>
                <a:close/>
              </a:path>
            </a:pathLst>
          </a:custGeom>
          <a:ln w="3048">
            <a:solidFill>
              <a:srgbClr val="9F9F9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7365402" y="3065929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7749988" y="3065929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5329518" y="1901414"/>
            <a:ext cx="1489933" cy="0"/>
          </a:xfrm>
          <a:custGeom>
            <a:avLst/>
            <a:gdLst/>
            <a:ahLst/>
            <a:cxnLst/>
            <a:rect l="l" t="t" r="r" b="b"/>
            <a:pathLst>
              <a:path w="1688591">
                <a:moveTo>
                  <a:pt x="0" y="0"/>
                </a:moveTo>
                <a:lnTo>
                  <a:pt x="1688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237156" y="1761564"/>
            <a:ext cx="1492623" cy="0"/>
          </a:xfrm>
          <a:custGeom>
            <a:avLst/>
            <a:gdLst/>
            <a:ahLst/>
            <a:cxnLst/>
            <a:rect l="l" t="t" r="r" b="b"/>
            <a:pathLst>
              <a:path w="1691639">
                <a:moveTo>
                  <a:pt x="0" y="0"/>
                </a:moveTo>
                <a:lnTo>
                  <a:pt x="169163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242534" y="2081605"/>
            <a:ext cx="1479176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721711" y="1519518"/>
            <a:ext cx="446441" cy="704626"/>
          </a:xfrm>
          <a:custGeom>
            <a:avLst/>
            <a:gdLst/>
            <a:ahLst/>
            <a:cxnLst/>
            <a:rect l="l" t="t" r="r" b="b"/>
            <a:pathLst>
              <a:path w="505967" h="798576">
                <a:moveTo>
                  <a:pt x="252983" y="0"/>
                </a:moveTo>
                <a:lnTo>
                  <a:pt x="293397" y="5254"/>
                </a:lnTo>
                <a:lnTo>
                  <a:pt x="331963" y="20458"/>
                </a:lnTo>
                <a:lnTo>
                  <a:pt x="368116" y="44769"/>
                </a:lnTo>
                <a:lnTo>
                  <a:pt x="401287" y="77346"/>
                </a:lnTo>
                <a:lnTo>
                  <a:pt x="430910" y="117348"/>
                </a:lnTo>
                <a:lnTo>
                  <a:pt x="456419" y="163933"/>
                </a:lnTo>
                <a:lnTo>
                  <a:pt x="467453" y="189432"/>
                </a:lnTo>
                <a:lnTo>
                  <a:pt x="477246" y="216261"/>
                </a:lnTo>
                <a:lnTo>
                  <a:pt x="485727" y="244316"/>
                </a:lnTo>
                <a:lnTo>
                  <a:pt x="492825" y="273490"/>
                </a:lnTo>
                <a:lnTo>
                  <a:pt x="498468" y="303680"/>
                </a:lnTo>
                <a:lnTo>
                  <a:pt x="502587" y="334780"/>
                </a:lnTo>
                <a:lnTo>
                  <a:pt x="505111" y="366684"/>
                </a:lnTo>
                <a:lnTo>
                  <a:pt x="505967" y="399288"/>
                </a:lnTo>
                <a:lnTo>
                  <a:pt x="505111" y="431891"/>
                </a:lnTo>
                <a:lnTo>
                  <a:pt x="502587" y="463795"/>
                </a:lnTo>
                <a:lnTo>
                  <a:pt x="498468" y="494895"/>
                </a:lnTo>
                <a:lnTo>
                  <a:pt x="492825" y="525085"/>
                </a:lnTo>
                <a:lnTo>
                  <a:pt x="485727" y="554259"/>
                </a:lnTo>
                <a:lnTo>
                  <a:pt x="477246" y="582314"/>
                </a:lnTo>
                <a:lnTo>
                  <a:pt x="467453" y="609143"/>
                </a:lnTo>
                <a:lnTo>
                  <a:pt x="456419" y="634642"/>
                </a:lnTo>
                <a:lnTo>
                  <a:pt x="444215" y="658705"/>
                </a:lnTo>
                <a:lnTo>
                  <a:pt x="416578" y="702104"/>
                </a:lnTo>
                <a:lnTo>
                  <a:pt x="385109" y="738499"/>
                </a:lnTo>
                <a:lnTo>
                  <a:pt x="350377" y="767048"/>
                </a:lnTo>
                <a:lnTo>
                  <a:pt x="312946" y="786910"/>
                </a:lnTo>
                <a:lnTo>
                  <a:pt x="273386" y="797244"/>
                </a:lnTo>
                <a:lnTo>
                  <a:pt x="252983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5168153" y="1801906"/>
            <a:ext cx="172122" cy="161364"/>
          </a:xfrm>
          <a:custGeom>
            <a:avLst/>
            <a:gdLst/>
            <a:ahLst/>
            <a:cxnLst/>
            <a:rect l="l" t="t" r="r" b="b"/>
            <a:pathLst>
              <a:path w="195072" h="182879">
                <a:moveTo>
                  <a:pt x="97536" y="0"/>
                </a:moveTo>
                <a:lnTo>
                  <a:pt x="82968" y="1123"/>
                </a:lnTo>
                <a:lnTo>
                  <a:pt x="68935" y="4369"/>
                </a:lnTo>
                <a:lnTo>
                  <a:pt x="55639" y="9549"/>
                </a:lnTo>
                <a:lnTo>
                  <a:pt x="43284" y="16475"/>
                </a:lnTo>
                <a:lnTo>
                  <a:pt x="32075" y="24959"/>
                </a:lnTo>
                <a:lnTo>
                  <a:pt x="22215" y="34813"/>
                </a:lnTo>
                <a:lnTo>
                  <a:pt x="13907" y="45848"/>
                </a:lnTo>
                <a:lnTo>
                  <a:pt x="7356" y="57877"/>
                </a:lnTo>
                <a:lnTo>
                  <a:pt x="2765" y="70711"/>
                </a:lnTo>
                <a:lnTo>
                  <a:pt x="339" y="84163"/>
                </a:lnTo>
                <a:lnTo>
                  <a:pt x="0" y="91439"/>
                </a:lnTo>
                <a:lnTo>
                  <a:pt x="1203" y="105141"/>
                </a:lnTo>
                <a:lnTo>
                  <a:pt x="4678" y="118324"/>
                </a:lnTo>
                <a:lnTo>
                  <a:pt x="10221" y="130801"/>
                </a:lnTo>
                <a:lnTo>
                  <a:pt x="17628" y="142383"/>
                </a:lnTo>
                <a:lnTo>
                  <a:pt x="26695" y="152883"/>
                </a:lnTo>
                <a:lnTo>
                  <a:pt x="37219" y="162113"/>
                </a:lnTo>
                <a:lnTo>
                  <a:pt x="48995" y="169884"/>
                </a:lnTo>
                <a:lnTo>
                  <a:pt x="61820" y="176008"/>
                </a:lnTo>
                <a:lnTo>
                  <a:pt x="75490" y="180297"/>
                </a:lnTo>
                <a:lnTo>
                  <a:pt x="89801" y="182563"/>
                </a:lnTo>
                <a:lnTo>
                  <a:pt x="97536" y="182879"/>
                </a:lnTo>
                <a:lnTo>
                  <a:pt x="112814" y="181756"/>
                </a:lnTo>
                <a:lnTo>
                  <a:pt x="127276" y="178510"/>
                </a:lnTo>
                <a:lnTo>
                  <a:pt x="140764" y="173330"/>
                </a:lnTo>
                <a:lnTo>
                  <a:pt x="153122" y="166404"/>
                </a:lnTo>
                <a:lnTo>
                  <a:pt x="164193" y="157920"/>
                </a:lnTo>
                <a:lnTo>
                  <a:pt x="173820" y="148066"/>
                </a:lnTo>
                <a:lnTo>
                  <a:pt x="181846" y="137031"/>
                </a:lnTo>
                <a:lnTo>
                  <a:pt x="188115" y="125002"/>
                </a:lnTo>
                <a:lnTo>
                  <a:pt x="192470" y="112168"/>
                </a:lnTo>
                <a:lnTo>
                  <a:pt x="194754" y="98716"/>
                </a:lnTo>
                <a:lnTo>
                  <a:pt x="195072" y="91439"/>
                </a:lnTo>
                <a:lnTo>
                  <a:pt x="193942" y="77738"/>
                </a:lnTo>
                <a:lnTo>
                  <a:pt x="190660" y="64555"/>
                </a:lnTo>
                <a:lnTo>
                  <a:pt x="185381" y="52078"/>
                </a:lnTo>
                <a:lnTo>
                  <a:pt x="178261" y="40496"/>
                </a:lnTo>
                <a:lnTo>
                  <a:pt x="169459" y="29996"/>
                </a:lnTo>
                <a:lnTo>
                  <a:pt x="159129" y="20766"/>
                </a:lnTo>
                <a:lnTo>
                  <a:pt x="147431" y="12995"/>
                </a:lnTo>
                <a:lnTo>
                  <a:pt x="134519" y="6871"/>
                </a:lnTo>
                <a:lnTo>
                  <a:pt x="120551" y="2582"/>
                </a:lnTo>
                <a:lnTo>
                  <a:pt x="105683" y="316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8013550" y="1742738"/>
            <a:ext cx="449132" cy="0"/>
          </a:xfrm>
          <a:custGeom>
            <a:avLst/>
            <a:gdLst/>
            <a:ahLst/>
            <a:cxnLst/>
            <a:rect l="l" t="t" r="r" b="b"/>
            <a:pathLst>
              <a:path w="509016">
                <a:moveTo>
                  <a:pt x="0" y="0"/>
                </a:moveTo>
                <a:lnTo>
                  <a:pt x="5090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8704728" y="1756186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9092005" y="1756186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2510565" y="637684"/>
            <a:ext cx="280191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e 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Bl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ck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41709" y="637684"/>
            <a:ext cx="134425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Diag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am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15192" y="637684"/>
            <a:ext cx="117643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Sym</a:t>
            </a:r>
            <a:r>
              <a:rPr sz="2118" b="1" spc="-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0566" y="960414"/>
            <a:ext cx="621881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61672" y="960414"/>
            <a:ext cx="887326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78224" y="960414"/>
            <a:ext cx="1028252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Tabl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35492" y="1603353"/>
            <a:ext cx="222025" cy="541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654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  <a:p>
            <a:pPr marL="11206" marR="13001">
              <a:lnSpc>
                <a:spcPct val="101277"/>
              </a:lnSpc>
              <a:spcBef>
                <a:spcPts val="89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27072" y="1766411"/>
            <a:ext cx="64016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spc="145" dirty="0">
                <a:latin typeface="Arial"/>
                <a:cs typeface="Arial"/>
              </a:rPr>
              <a:t>C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15069" y="1766411"/>
            <a:ext cx="62941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40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84732" y="1766411"/>
            <a:ext cx="102367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40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8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96" dirty="0">
                <a:latin typeface="Arial"/>
                <a:cs typeface="Arial"/>
              </a:rPr>
              <a:t>+B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70642" y="2466190"/>
            <a:ext cx="2893807" cy="48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71"/>
              </a:lnSpc>
              <a:spcBef>
                <a:spcPts val="50"/>
              </a:spcBef>
            </a:pPr>
            <a:endParaRPr sz="971"/>
          </a:p>
          <a:p>
            <a:pPr marL="953739" marR="1049002" algn="ctr">
              <a:lnSpc>
                <a:spcPct val="101277"/>
              </a:lnSpc>
            </a:pPr>
            <a:r>
              <a:rPr sz="1765" b="1" spc="-8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npu</a:t>
            </a:r>
            <a:r>
              <a:rPr sz="1765" b="1" spc="26" dirty="0">
                <a:solidFill>
                  <a:srgbClr val="333333"/>
                </a:solidFill>
                <a:latin typeface="Verdana"/>
                <a:cs typeface="Verdana"/>
              </a:rPr>
              <a:t>ts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4449" y="2466190"/>
            <a:ext cx="1847626" cy="4867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9"/>
              </a:lnSpc>
              <a:spcBef>
                <a:spcPts val="26"/>
              </a:spcBef>
            </a:pPr>
            <a:endParaRPr sz="1059"/>
          </a:p>
          <a:p>
            <a:pPr marL="502947">
              <a:lnSpc>
                <a:spcPct val="101277"/>
              </a:lnSpc>
            </a:pPr>
            <a:r>
              <a:rPr sz="1765" b="1" spc="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utput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0642" y="2952974"/>
            <a:ext cx="129898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2237" marR="548229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9628" y="2952974"/>
            <a:ext cx="1594821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692852" marR="693018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64449" y="2952974"/>
            <a:ext cx="184762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16"/>
              </a:spcBef>
            </a:pPr>
            <a:endParaRPr sz="750"/>
          </a:p>
          <a:p>
            <a:pPr marL="449155">
              <a:lnSpc>
                <a:spcPct val="95825"/>
              </a:lnSpc>
            </a:pPr>
            <a:r>
              <a:rPr sz="2118" dirty="0">
                <a:latin typeface="Arial"/>
                <a:cs typeface="Arial"/>
              </a:rPr>
              <a:t>C</a:t>
            </a:r>
            <a:r>
              <a:rPr sz="2118" spc="-21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74" dirty="0">
                <a:latin typeface="Arial"/>
                <a:cs typeface="Arial"/>
              </a:rPr>
              <a:t>+B</a:t>
            </a:r>
            <a:endParaRPr sz="211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70642" y="3455893"/>
            <a:ext cx="1298986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356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9628" y="3455893"/>
            <a:ext cx="1594821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698231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64449" y="3455893"/>
            <a:ext cx="1847626" cy="500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15"/>
              </a:spcBef>
            </a:pPr>
            <a:endParaRPr sz="794"/>
          </a:p>
          <a:p>
            <a:pPr marL="891273" marR="757366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0642" y="3956125"/>
            <a:ext cx="129898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356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69628" y="3956125"/>
            <a:ext cx="1594821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698231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4449" y="3956125"/>
            <a:ext cx="184762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15"/>
              </a:spcBef>
            </a:pPr>
            <a:endParaRPr sz="794"/>
          </a:p>
          <a:p>
            <a:pPr marL="891273" marR="757366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0642" y="4456356"/>
            <a:ext cx="129898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356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628" y="4456356"/>
            <a:ext cx="1594821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698231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64449" y="4456356"/>
            <a:ext cx="1847626" cy="500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36"/>
              </a:spcBef>
            </a:pPr>
            <a:endParaRPr sz="794"/>
          </a:p>
          <a:p>
            <a:pPr marL="891475" marR="757568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0642" y="4956586"/>
            <a:ext cx="129898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547616" marR="553565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9628" y="4956586"/>
            <a:ext cx="1594821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38"/>
              </a:lnSpc>
              <a:spcBef>
                <a:spcPts val="34"/>
              </a:spcBef>
            </a:pPr>
            <a:endParaRPr sz="838"/>
          </a:p>
          <a:p>
            <a:pPr marL="698231" marR="698801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64449" y="4956586"/>
            <a:ext cx="1847626" cy="502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36"/>
              </a:spcBef>
            </a:pPr>
            <a:endParaRPr sz="794"/>
          </a:p>
          <a:p>
            <a:pPr marL="891475" marR="757568" algn="ctr">
              <a:lnSpc>
                <a:spcPct val="101277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3550" y="1619473"/>
            <a:ext cx="449132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8704728" y="1632921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9092005" y="1632921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7365402" y="2942665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7749988" y="2942665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02827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70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883998" y="2078915"/>
            <a:ext cx="0" cy="395344"/>
          </a:xfrm>
          <a:custGeom>
            <a:avLst/>
            <a:gdLst/>
            <a:ahLst/>
            <a:cxnLst/>
            <a:rect l="l" t="t" r="r" b="b"/>
            <a:pathLst>
              <a:path h="448056">
                <a:moveTo>
                  <a:pt x="0" y="44805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6883997" y="2471569"/>
            <a:ext cx="408791" cy="0"/>
          </a:xfrm>
          <a:custGeom>
            <a:avLst/>
            <a:gdLst/>
            <a:ahLst/>
            <a:cxnLst/>
            <a:rect l="l" t="t" r="r" b="b"/>
            <a:pathLst>
              <a:path w="463296">
                <a:moveTo>
                  <a:pt x="46329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6889376" y="2713616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6719944" y="3886200"/>
            <a:ext cx="185569" cy="2689"/>
          </a:xfrm>
          <a:custGeom>
            <a:avLst/>
            <a:gdLst/>
            <a:ahLst/>
            <a:cxnLst/>
            <a:rect l="l" t="t" r="r" b="b"/>
            <a:pathLst>
              <a:path w="210312" h="3048">
                <a:moveTo>
                  <a:pt x="0" y="3048"/>
                </a:moveTo>
                <a:lnTo>
                  <a:pt x="2103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6894755" y="2708238"/>
            <a:ext cx="0" cy="1180652"/>
          </a:xfrm>
          <a:custGeom>
            <a:avLst/>
            <a:gdLst/>
            <a:ahLst/>
            <a:cxnLst/>
            <a:rect l="l" t="t" r="r" b="b"/>
            <a:pathLst>
              <a:path h="1338072">
                <a:moveTo>
                  <a:pt x="0" y="133807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7284720" y="2326342"/>
            <a:ext cx="328108" cy="548639"/>
          </a:xfrm>
          <a:custGeom>
            <a:avLst/>
            <a:gdLst/>
            <a:ahLst/>
            <a:cxnLst/>
            <a:rect l="l" t="t" r="r" b="b"/>
            <a:pathLst>
              <a:path w="371856" h="621791">
                <a:moveTo>
                  <a:pt x="185928" y="0"/>
                </a:moveTo>
                <a:lnTo>
                  <a:pt x="215575" y="4014"/>
                </a:lnTo>
                <a:lnTo>
                  <a:pt x="243888" y="15654"/>
                </a:lnTo>
                <a:lnTo>
                  <a:pt x="270445" y="34317"/>
                </a:lnTo>
                <a:lnTo>
                  <a:pt x="294826" y="59399"/>
                </a:lnTo>
                <a:lnTo>
                  <a:pt x="316610" y="90297"/>
                </a:lnTo>
                <a:lnTo>
                  <a:pt x="335377" y="126406"/>
                </a:lnTo>
                <a:lnTo>
                  <a:pt x="343497" y="146227"/>
                </a:lnTo>
                <a:lnTo>
                  <a:pt x="350705" y="167124"/>
                </a:lnTo>
                <a:lnTo>
                  <a:pt x="356949" y="189023"/>
                </a:lnTo>
                <a:lnTo>
                  <a:pt x="362175" y="211848"/>
                </a:lnTo>
                <a:lnTo>
                  <a:pt x="366331" y="235523"/>
                </a:lnTo>
                <a:lnTo>
                  <a:pt x="369365" y="259973"/>
                </a:lnTo>
                <a:lnTo>
                  <a:pt x="371224" y="285122"/>
                </a:lnTo>
                <a:lnTo>
                  <a:pt x="371856" y="310895"/>
                </a:lnTo>
                <a:lnTo>
                  <a:pt x="371224" y="336256"/>
                </a:lnTo>
                <a:lnTo>
                  <a:pt x="369365" y="361078"/>
                </a:lnTo>
                <a:lnTo>
                  <a:pt x="366331" y="385277"/>
                </a:lnTo>
                <a:lnTo>
                  <a:pt x="362175" y="408773"/>
                </a:lnTo>
                <a:lnTo>
                  <a:pt x="356949" y="431482"/>
                </a:lnTo>
                <a:lnTo>
                  <a:pt x="350705" y="453322"/>
                </a:lnTo>
                <a:lnTo>
                  <a:pt x="343497" y="474212"/>
                </a:lnTo>
                <a:lnTo>
                  <a:pt x="335377" y="494068"/>
                </a:lnTo>
                <a:lnTo>
                  <a:pt x="326397" y="512809"/>
                </a:lnTo>
                <a:lnTo>
                  <a:pt x="306069" y="546614"/>
                </a:lnTo>
                <a:lnTo>
                  <a:pt x="282934" y="574970"/>
                </a:lnTo>
                <a:lnTo>
                  <a:pt x="257413" y="597217"/>
                </a:lnTo>
                <a:lnTo>
                  <a:pt x="229925" y="612698"/>
                </a:lnTo>
                <a:lnTo>
                  <a:pt x="200892" y="620754"/>
                </a:lnTo>
                <a:lnTo>
                  <a:pt x="185928" y="621791"/>
                </a:lnTo>
                <a:lnTo>
                  <a:pt x="0" y="621791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4899212" y="3555401"/>
            <a:ext cx="1196788" cy="5379"/>
          </a:xfrm>
          <a:custGeom>
            <a:avLst/>
            <a:gdLst/>
            <a:ahLst/>
            <a:cxnLst/>
            <a:rect l="l" t="t" r="r" b="b"/>
            <a:pathLst>
              <a:path w="1356360" h="6096">
                <a:moveTo>
                  <a:pt x="0" y="0"/>
                </a:moveTo>
                <a:lnTo>
                  <a:pt x="1356360" y="609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6090621" y="3552713"/>
            <a:ext cx="0" cy="317350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90621" y="3870064"/>
            <a:ext cx="193638" cy="0"/>
          </a:xfrm>
          <a:custGeom>
            <a:avLst/>
            <a:gdLst/>
            <a:ahLst/>
            <a:cxnLst/>
            <a:rect l="l" t="t" r="r" b="b"/>
            <a:pathLst>
              <a:path w="219456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2855259" y="4034117"/>
            <a:ext cx="3426311" cy="10758"/>
          </a:xfrm>
          <a:custGeom>
            <a:avLst/>
            <a:gdLst/>
            <a:ahLst/>
            <a:cxnLst/>
            <a:rect l="l" t="t" r="r" b="b"/>
            <a:pathLst>
              <a:path w="3883152" h="12192">
                <a:moveTo>
                  <a:pt x="0" y="12192"/>
                </a:moveTo>
                <a:lnTo>
                  <a:pt x="38831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284259" y="3619949"/>
            <a:ext cx="328107" cy="548639"/>
          </a:xfrm>
          <a:custGeom>
            <a:avLst/>
            <a:gdLst/>
            <a:ahLst/>
            <a:cxnLst/>
            <a:rect l="l" t="t" r="r" b="b"/>
            <a:pathLst>
              <a:path w="371855" h="621791">
                <a:moveTo>
                  <a:pt x="185927" y="0"/>
                </a:moveTo>
                <a:lnTo>
                  <a:pt x="215575" y="4096"/>
                </a:lnTo>
                <a:lnTo>
                  <a:pt x="243888" y="15947"/>
                </a:lnTo>
                <a:lnTo>
                  <a:pt x="270445" y="34893"/>
                </a:lnTo>
                <a:lnTo>
                  <a:pt x="294826" y="60277"/>
                </a:lnTo>
                <a:lnTo>
                  <a:pt x="316610" y="91440"/>
                </a:lnTo>
                <a:lnTo>
                  <a:pt x="335377" y="127723"/>
                </a:lnTo>
                <a:lnTo>
                  <a:pt x="343497" y="147579"/>
                </a:lnTo>
                <a:lnTo>
                  <a:pt x="350705" y="168469"/>
                </a:lnTo>
                <a:lnTo>
                  <a:pt x="356949" y="190309"/>
                </a:lnTo>
                <a:lnTo>
                  <a:pt x="362175" y="213018"/>
                </a:lnTo>
                <a:lnTo>
                  <a:pt x="366331" y="236514"/>
                </a:lnTo>
                <a:lnTo>
                  <a:pt x="369365" y="260713"/>
                </a:lnTo>
                <a:lnTo>
                  <a:pt x="371224" y="285535"/>
                </a:lnTo>
                <a:lnTo>
                  <a:pt x="371855" y="310895"/>
                </a:lnTo>
                <a:lnTo>
                  <a:pt x="371224" y="336669"/>
                </a:lnTo>
                <a:lnTo>
                  <a:pt x="369365" y="361818"/>
                </a:lnTo>
                <a:lnTo>
                  <a:pt x="366331" y="386268"/>
                </a:lnTo>
                <a:lnTo>
                  <a:pt x="362175" y="409943"/>
                </a:lnTo>
                <a:lnTo>
                  <a:pt x="356949" y="432768"/>
                </a:lnTo>
                <a:lnTo>
                  <a:pt x="350705" y="454667"/>
                </a:lnTo>
                <a:lnTo>
                  <a:pt x="343497" y="475564"/>
                </a:lnTo>
                <a:lnTo>
                  <a:pt x="335377" y="495385"/>
                </a:lnTo>
                <a:lnTo>
                  <a:pt x="316610" y="531495"/>
                </a:lnTo>
                <a:lnTo>
                  <a:pt x="294826" y="562392"/>
                </a:lnTo>
                <a:lnTo>
                  <a:pt x="270445" y="587474"/>
                </a:lnTo>
                <a:lnTo>
                  <a:pt x="243888" y="606137"/>
                </a:lnTo>
                <a:lnTo>
                  <a:pt x="215575" y="617777"/>
                </a:lnTo>
                <a:lnTo>
                  <a:pt x="185927" y="621791"/>
                </a:lnTo>
                <a:lnTo>
                  <a:pt x="0" y="621791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852570" y="2829261"/>
            <a:ext cx="263562" cy="0"/>
          </a:xfrm>
          <a:custGeom>
            <a:avLst/>
            <a:gdLst/>
            <a:ahLst/>
            <a:cxnLst/>
            <a:rect l="l" t="t" r="r" b="b"/>
            <a:pathLst>
              <a:path w="298704">
                <a:moveTo>
                  <a:pt x="29870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2855260" y="3186952"/>
            <a:ext cx="263561" cy="0"/>
          </a:xfrm>
          <a:custGeom>
            <a:avLst/>
            <a:gdLst/>
            <a:ahLst/>
            <a:cxnLst/>
            <a:rect l="l" t="t" r="r" b="b"/>
            <a:pathLst>
              <a:path w="298703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3124200" y="2729753"/>
            <a:ext cx="328108" cy="551329"/>
          </a:xfrm>
          <a:custGeom>
            <a:avLst/>
            <a:gdLst/>
            <a:ahLst/>
            <a:cxnLst/>
            <a:rect l="l" t="t" r="r" b="b"/>
            <a:pathLst>
              <a:path w="371856" h="624839">
                <a:moveTo>
                  <a:pt x="185927" y="0"/>
                </a:moveTo>
                <a:lnTo>
                  <a:pt x="215575" y="4014"/>
                </a:lnTo>
                <a:lnTo>
                  <a:pt x="243888" y="15654"/>
                </a:lnTo>
                <a:lnTo>
                  <a:pt x="270445" y="34317"/>
                </a:lnTo>
                <a:lnTo>
                  <a:pt x="294826" y="59399"/>
                </a:lnTo>
                <a:lnTo>
                  <a:pt x="316610" y="90297"/>
                </a:lnTo>
                <a:lnTo>
                  <a:pt x="335377" y="126406"/>
                </a:lnTo>
                <a:lnTo>
                  <a:pt x="343497" y="146227"/>
                </a:lnTo>
                <a:lnTo>
                  <a:pt x="350705" y="167124"/>
                </a:lnTo>
                <a:lnTo>
                  <a:pt x="356949" y="189023"/>
                </a:lnTo>
                <a:lnTo>
                  <a:pt x="362175" y="211848"/>
                </a:lnTo>
                <a:lnTo>
                  <a:pt x="366331" y="235523"/>
                </a:lnTo>
                <a:lnTo>
                  <a:pt x="369365" y="259973"/>
                </a:lnTo>
                <a:lnTo>
                  <a:pt x="371224" y="285122"/>
                </a:lnTo>
                <a:lnTo>
                  <a:pt x="371856" y="310895"/>
                </a:lnTo>
                <a:lnTo>
                  <a:pt x="371224" y="336691"/>
                </a:lnTo>
                <a:lnTo>
                  <a:pt x="369365" y="361904"/>
                </a:lnTo>
                <a:lnTo>
                  <a:pt x="366331" y="386454"/>
                </a:lnTo>
                <a:lnTo>
                  <a:pt x="362175" y="410260"/>
                </a:lnTo>
                <a:lnTo>
                  <a:pt x="356949" y="433244"/>
                </a:lnTo>
                <a:lnTo>
                  <a:pt x="350705" y="455325"/>
                </a:lnTo>
                <a:lnTo>
                  <a:pt x="343497" y="476423"/>
                </a:lnTo>
                <a:lnTo>
                  <a:pt x="335377" y="496458"/>
                </a:lnTo>
                <a:lnTo>
                  <a:pt x="326397" y="515350"/>
                </a:lnTo>
                <a:lnTo>
                  <a:pt x="306069" y="549384"/>
                </a:lnTo>
                <a:lnTo>
                  <a:pt x="282934" y="577887"/>
                </a:lnTo>
                <a:lnTo>
                  <a:pt x="257413" y="600217"/>
                </a:lnTo>
                <a:lnTo>
                  <a:pt x="229925" y="615736"/>
                </a:lnTo>
                <a:lnTo>
                  <a:pt x="200892" y="623801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543749" y="3030967"/>
            <a:ext cx="510987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91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054737" y="3439757"/>
            <a:ext cx="408790" cy="0"/>
          </a:xfrm>
          <a:custGeom>
            <a:avLst/>
            <a:gdLst/>
            <a:ahLst/>
            <a:cxnLst/>
            <a:rect l="l" t="t" r="r" b="b"/>
            <a:pathLst>
              <a:path w="463295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4054736" y="3030967"/>
            <a:ext cx="0" cy="408790"/>
          </a:xfrm>
          <a:custGeom>
            <a:avLst/>
            <a:gdLst/>
            <a:ahLst/>
            <a:cxnLst/>
            <a:rect l="l" t="t" r="r" b="b"/>
            <a:pathLst>
              <a:path h="463295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3438861" y="2969110"/>
            <a:ext cx="107576" cy="110266"/>
          </a:xfrm>
          <a:custGeom>
            <a:avLst/>
            <a:gdLst/>
            <a:ahLst/>
            <a:cxnLst/>
            <a:rect l="l" t="t" r="r" b="b"/>
            <a:pathLst>
              <a:path w="121919" h="124968">
                <a:moveTo>
                  <a:pt x="60960" y="0"/>
                </a:moveTo>
                <a:lnTo>
                  <a:pt x="46607" y="1717"/>
                </a:lnTo>
                <a:lnTo>
                  <a:pt x="33458" y="6598"/>
                </a:lnTo>
                <a:lnTo>
                  <a:pt x="21921" y="14231"/>
                </a:lnTo>
                <a:lnTo>
                  <a:pt x="12405" y="24209"/>
                </a:lnTo>
                <a:lnTo>
                  <a:pt x="5320" y="36122"/>
                </a:lnTo>
                <a:lnTo>
                  <a:pt x="1076" y="49560"/>
                </a:lnTo>
                <a:lnTo>
                  <a:pt x="0" y="60960"/>
                </a:lnTo>
                <a:lnTo>
                  <a:pt x="1635" y="76104"/>
                </a:lnTo>
                <a:lnTo>
                  <a:pt x="6289" y="89791"/>
                </a:lnTo>
                <a:lnTo>
                  <a:pt x="13581" y="101695"/>
                </a:lnTo>
                <a:lnTo>
                  <a:pt x="23131" y="111489"/>
                </a:lnTo>
                <a:lnTo>
                  <a:pt x="34561" y="118850"/>
                </a:lnTo>
                <a:lnTo>
                  <a:pt x="47490" y="123450"/>
                </a:lnTo>
                <a:lnTo>
                  <a:pt x="60960" y="124968"/>
                </a:lnTo>
                <a:lnTo>
                  <a:pt x="74970" y="123323"/>
                </a:lnTo>
                <a:lnTo>
                  <a:pt x="87847" y="118606"/>
                </a:lnTo>
                <a:lnTo>
                  <a:pt x="99208" y="111142"/>
                </a:lnTo>
                <a:lnTo>
                  <a:pt x="108676" y="101257"/>
                </a:lnTo>
                <a:lnTo>
                  <a:pt x="115870" y="89276"/>
                </a:lnTo>
                <a:lnTo>
                  <a:pt x="120410" y="75525"/>
                </a:lnTo>
                <a:lnTo>
                  <a:pt x="121919" y="60960"/>
                </a:lnTo>
                <a:lnTo>
                  <a:pt x="120202" y="46607"/>
                </a:lnTo>
                <a:lnTo>
                  <a:pt x="115321" y="33458"/>
                </a:lnTo>
                <a:lnTo>
                  <a:pt x="107688" y="21921"/>
                </a:lnTo>
                <a:lnTo>
                  <a:pt x="97710" y="12405"/>
                </a:lnTo>
                <a:lnTo>
                  <a:pt x="85797" y="5320"/>
                </a:lnTo>
                <a:lnTo>
                  <a:pt x="72359" y="1076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2876774" y="3673736"/>
            <a:ext cx="1586753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468907" y="3291840"/>
            <a:ext cx="328107" cy="551329"/>
          </a:xfrm>
          <a:custGeom>
            <a:avLst/>
            <a:gdLst/>
            <a:ahLst/>
            <a:cxnLst/>
            <a:rect l="l" t="t" r="r" b="b"/>
            <a:pathLst>
              <a:path w="371855" h="624839">
                <a:moveTo>
                  <a:pt x="185927" y="0"/>
                </a:moveTo>
                <a:lnTo>
                  <a:pt x="215575" y="4099"/>
                </a:lnTo>
                <a:lnTo>
                  <a:pt x="243888" y="15971"/>
                </a:lnTo>
                <a:lnTo>
                  <a:pt x="270445" y="34975"/>
                </a:lnTo>
                <a:lnTo>
                  <a:pt x="294826" y="60472"/>
                </a:lnTo>
                <a:lnTo>
                  <a:pt x="316610" y="91821"/>
                </a:lnTo>
                <a:lnTo>
                  <a:pt x="335377" y="128381"/>
                </a:lnTo>
                <a:lnTo>
                  <a:pt x="343497" y="148416"/>
                </a:lnTo>
                <a:lnTo>
                  <a:pt x="350705" y="169514"/>
                </a:lnTo>
                <a:lnTo>
                  <a:pt x="356949" y="191595"/>
                </a:lnTo>
                <a:lnTo>
                  <a:pt x="362175" y="214579"/>
                </a:lnTo>
                <a:lnTo>
                  <a:pt x="366331" y="238385"/>
                </a:lnTo>
                <a:lnTo>
                  <a:pt x="369365" y="262935"/>
                </a:lnTo>
                <a:lnTo>
                  <a:pt x="371224" y="288148"/>
                </a:lnTo>
                <a:lnTo>
                  <a:pt x="371855" y="313944"/>
                </a:lnTo>
                <a:lnTo>
                  <a:pt x="371224" y="339304"/>
                </a:lnTo>
                <a:lnTo>
                  <a:pt x="369365" y="364126"/>
                </a:lnTo>
                <a:lnTo>
                  <a:pt x="366331" y="388325"/>
                </a:lnTo>
                <a:lnTo>
                  <a:pt x="362175" y="411821"/>
                </a:lnTo>
                <a:lnTo>
                  <a:pt x="356949" y="434530"/>
                </a:lnTo>
                <a:lnTo>
                  <a:pt x="350705" y="456370"/>
                </a:lnTo>
                <a:lnTo>
                  <a:pt x="343497" y="477260"/>
                </a:lnTo>
                <a:lnTo>
                  <a:pt x="335377" y="497116"/>
                </a:lnTo>
                <a:lnTo>
                  <a:pt x="316610" y="533400"/>
                </a:lnTo>
                <a:lnTo>
                  <a:pt x="294826" y="564562"/>
                </a:lnTo>
                <a:lnTo>
                  <a:pt x="270445" y="589946"/>
                </a:lnTo>
                <a:lnTo>
                  <a:pt x="243888" y="608892"/>
                </a:lnTo>
                <a:lnTo>
                  <a:pt x="215575" y="620743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783567" y="3506992"/>
            <a:ext cx="107576" cy="110266"/>
          </a:xfrm>
          <a:custGeom>
            <a:avLst/>
            <a:gdLst/>
            <a:ahLst/>
            <a:cxnLst/>
            <a:rect l="l" t="t" r="r" b="b"/>
            <a:pathLst>
              <a:path w="121920" h="124968">
                <a:moveTo>
                  <a:pt x="60960" y="0"/>
                </a:moveTo>
                <a:lnTo>
                  <a:pt x="46607" y="1717"/>
                </a:lnTo>
                <a:lnTo>
                  <a:pt x="33458" y="6598"/>
                </a:lnTo>
                <a:lnTo>
                  <a:pt x="21921" y="14231"/>
                </a:lnTo>
                <a:lnTo>
                  <a:pt x="12405" y="24209"/>
                </a:lnTo>
                <a:lnTo>
                  <a:pt x="5320" y="36122"/>
                </a:lnTo>
                <a:lnTo>
                  <a:pt x="1076" y="49560"/>
                </a:lnTo>
                <a:lnTo>
                  <a:pt x="0" y="60960"/>
                </a:lnTo>
                <a:lnTo>
                  <a:pt x="1635" y="76104"/>
                </a:lnTo>
                <a:lnTo>
                  <a:pt x="6289" y="89791"/>
                </a:lnTo>
                <a:lnTo>
                  <a:pt x="13581" y="101695"/>
                </a:lnTo>
                <a:lnTo>
                  <a:pt x="23131" y="111489"/>
                </a:lnTo>
                <a:lnTo>
                  <a:pt x="34561" y="118850"/>
                </a:lnTo>
                <a:lnTo>
                  <a:pt x="47490" y="123450"/>
                </a:lnTo>
                <a:lnTo>
                  <a:pt x="60960" y="124968"/>
                </a:lnTo>
                <a:lnTo>
                  <a:pt x="74970" y="123323"/>
                </a:lnTo>
                <a:lnTo>
                  <a:pt x="87847" y="118606"/>
                </a:lnTo>
                <a:lnTo>
                  <a:pt x="99208" y="111142"/>
                </a:lnTo>
                <a:lnTo>
                  <a:pt x="108676" y="101257"/>
                </a:lnTo>
                <a:lnTo>
                  <a:pt x="115870" y="89276"/>
                </a:lnTo>
                <a:lnTo>
                  <a:pt x="120410" y="75525"/>
                </a:lnTo>
                <a:lnTo>
                  <a:pt x="121920" y="60960"/>
                </a:lnTo>
                <a:lnTo>
                  <a:pt x="120202" y="46607"/>
                </a:lnTo>
                <a:lnTo>
                  <a:pt x="115321" y="33458"/>
                </a:lnTo>
                <a:lnTo>
                  <a:pt x="107688" y="21921"/>
                </a:lnTo>
                <a:lnTo>
                  <a:pt x="97710" y="12405"/>
                </a:lnTo>
                <a:lnTo>
                  <a:pt x="85797" y="5320"/>
                </a:lnTo>
                <a:lnTo>
                  <a:pt x="72359" y="1076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6617746" y="3824344"/>
            <a:ext cx="104887" cy="112955"/>
          </a:xfrm>
          <a:custGeom>
            <a:avLst/>
            <a:gdLst/>
            <a:ahLst/>
            <a:cxnLst/>
            <a:rect l="l" t="t" r="r" b="b"/>
            <a:pathLst>
              <a:path w="118872" h="128016">
                <a:moveTo>
                  <a:pt x="57912" y="0"/>
                </a:moveTo>
                <a:lnTo>
                  <a:pt x="43755" y="1892"/>
                </a:lnTo>
                <a:lnTo>
                  <a:pt x="31077" y="7218"/>
                </a:lnTo>
                <a:lnTo>
                  <a:pt x="20170" y="15455"/>
                </a:lnTo>
                <a:lnTo>
                  <a:pt x="11323" y="26079"/>
                </a:lnTo>
                <a:lnTo>
                  <a:pt x="4830" y="38564"/>
                </a:lnTo>
                <a:lnTo>
                  <a:pt x="980" y="52387"/>
                </a:lnTo>
                <a:lnTo>
                  <a:pt x="0" y="64008"/>
                </a:lnTo>
                <a:lnTo>
                  <a:pt x="1535" y="78521"/>
                </a:lnTo>
                <a:lnTo>
                  <a:pt x="5945" y="92115"/>
                </a:lnTo>
                <a:lnTo>
                  <a:pt x="12941" y="104264"/>
                </a:lnTo>
                <a:lnTo>
                  <a:pt x="22230" y="114444"/>
                </a:lnTo>
                <a:lnTo>
                  <a:pt x="33521" y="122132"/>
                </a:lnTo>
                <a:lnTo>
                  <a:pt x="46523" y="126803"/>
                </a:lnTo>
                <a:lnTo>
                  <a:pt x="57912" y="128016"/>
                </a:lnTo>
                <a:lnTo>
                  <a:pt x="71922" y="126209"/>
                </a:lnTo>
                <a:lnTo>
                  <a:pt x="84799" y="121116"/>
                </a:lnTo>
                <a:lnTo>
                  <a:pt x="96160" y="113224"/>
                </a:lnTo>
                <a:lnTo>
                  <a:pt x="105628" y="103021"/>
                </a:lnTo>
                <a:lnTo>
                  <a:pt x="112822" y="90995"/>
                </a:lnTo>
                <a:lnTo>
                  <a:pt x="117362" y="77635"/>
                </a:lnTo>
                <a:lnTo>
                  <a:pt x="118872" y="64008"/>
                </a:lnTo>
                <a:lnTo>
                  <a:pt x="117236" y="49826"/>
                </a:lnTo>
                <a:lnTo>
                  <a:pt x="112582" y="36510"/>
                </a:lnTo>
                <a:lnTo>
                  <a:pt x="105290" y="24548"/>
                </a:lnTo>
                <a:lnTo>
                  <a:pt x="95740" y="14428"/>
                </a:lnTo>
                <a:lnTo>
                  <a:pt x="84310" y="6638"/>
                </a:lnTo>
                <a:lnTo>
                  <a:pt x="71381" y="1667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7709647" y="2581834"/>
            <a:ext cx="414169" cy="0"/>
          </a:xfrm>
          <a:custGeom>
            <a:avLst/>
            <a:gdLst/>
            <a:ahLst/>
            <a:cxnLst/>
            <a:rect l="l" t="t" r="r" b="b"/>
            <a:pathLst>
              <a:path w="469392">
                <a:moveTo>
                  <a:pt x="0" y="0"/>
                </a:moveTo>
                <a:lnTo>
                  <a:pt x="4693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7607450" y="2514599"/>
            <a:ext cx="107576" cy="110266"/>
          </a:xfrm>
          <a:custGeom>
            <a:avLst/>
            <a:gdLst/>
            <a:ahLst/>
            <a:cxnLst/>
            <a:rect l="l" t="t" r="r" b="b"/>
            <a:pathLst>
              <a:path w="121920" h="124968">
                <a:moveTo>
                  <a:pt x="60959" y="0"/>
                </a:moveTo>
                <a:lnTo>
                  <a:pt x="46607" y="1717"/>
                </a:lnTo>
                <a:lnTo>
                  <a:pt x="33458" y="6598"/>
                </a:lnTo>
                <a:lnTo>
                  <a:pt x="21921" y="14231"/>
                </a:lnTo>
                <a:lnTo>
                  <a:pt x="12405" y="24209"/>
                </a:lnTo>
                <a:lnTo>
                  <a:pt x="5320" y="36122"/>
                </a:lnTo>
                <a:lnTo>
                  <a:pt x="1076" y="49560"/>
                </a:lnTo>
                <a:lnTo>
                  <a:pt x="0" y="60960"/>
                </a:lnTo>
                <a:lnTo>
                  <a:pt x="1635" y="76104"/>
                </a:lnTo>
                <a:lnTo>
                  <a:pt x="6289" y="89791"/>
                </a:lnTo>
                <a:lnTo>
                  <a:pt x="13581" y="101695"/>
                </a:lnTo>
                <a:lnTo>
                  <a:pt x="23131" y="111489"/>
                </a:lnTo>
                <a:lnTo>
                  <a:pt x="34561" y="118850"/>
                </a:lnTo>
                <a:lnTo>
                  <a:pt x="47490" y="123450"/>
                </a:lnTo>
                <a:lnTo>
                  <a:pt x="60959" y="124968"/>
                </a:lnTo>
                <a:lnTo>
                  <a:pt x="74970" y="123323"/>
                </a:lnTo>
                <a:lnTo>
                  <a:pt x="87847" y="118606"/>
                </a:lnTo>
                <a:lnTo>
                  <a:pt x="99208" y="111142"/>
                </a:lnTo>
                <a:lnTo>
                  <a:pt x="108676" y="101257"/>
                </a:lnTo>
                <a:lnTo>
                  <a:pt x="115870" y="89276"/>
                </a:lnTo>
                <a:lnTo>
                  <a:pt x="120410" y="75525"/>
                </a:lnTo>
                <a:lnTo>
                  <a:pt x="121920" y="60960"/>
                </a:lnTo>
                <a:lnTo>
                  <a:pt x="120202" y="46607"/>
                </a:lnTo>
                <a:lnTo>
                  <a:pt x="115321" y="33458"/>
                </a:lnTo>
                <a:lnTo>
                  <a:pt x="107688" y="21921"/>
                </a:lnTo>
                <a:lnTo>
                  <a:pt x="97710" y="12405"/>
                </a:lnTo>
                <a:lnTo>
                  <a:pt x="85797" y="5320"/>
                </a:lnTo>
                <a:lnTo>
                  <a:pt x="72359" y="1076"/>
                </a:lnTo>
                <a:lnTo>
                  <a:pt x="60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841812" y="1925618"/>
            <a:ext cx="260873" cy="0"/>
          </a:xfrm>
          <a:custGeom>
            <a:avLst/>
            <a:gdLst/>
            <a:ahLst/>
            <a:cxnLst/>
            <a:rect l="l" t="t" r="r" b="b"/>
            <a:pathLst>
              <a:path w="295656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841812" y="2245658"/>
            <a:ext cx="260873" cy="0"/>
          </a:xfrm>
          <a:custGeom>
            <a:avLst/>
            <a:gdLst/>
            <a:ahLst/>
            <a:cxnLst/>
            <a:rect l="l" t="t" r="r" b="b"/>
            <a:pathLst>
              <a:path w="295656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110753" y="1791148"/>
            <a:ext cx="328108" cy="551329"/>
          </a:xfrm>
          <a:custGeom>
            <a:avLst/>
            <a:gdLst/>
            <a:ahLst/>
            <a:cxnLst/>
            <a:rect l="l" t="t" r="r" b="b"/>
            <a:pathLst>
              <a:path w="371856" h="624840">
                <a:moveTo>
                  <a:pt x="185928" y="0"/>
                </a:moveTo>
                <a:lnTo>
                  <a:pt x="216316" y="4099"/>
                </a:lnTo>
                <a:lnTo>
                  <a:pt x="245059" y="15971"/>
                </a:lnTo>
                <a:lnTo>
                  <a:pt x="271790" y="34975"/>
                </a:lnTo>
                <a:lnTo>
                  <a:pt x="296143" y="60472"/>
                </a:lnTo>
                <a:lnTo>
                  <a:pt x="317753" y="91821"/>
                </a:lnTo>
                <a:lnTo>
                  <a:pt x="336255" y="128381"/>
                </a:lnTo>
                <a:lnTo>
                  <a:pt x="344225" y="148416"/>
                </a:lnTo>
                <a:lnTo>
                  <a:pt x="351281" y="169514"/>
                </a:lnTo>
                <a:lnTo>
                  <a:pt x="357378" y="191595"/>
                </a:lnTo>
                <a:lnTo>
                  <a:pt x="362468" y="214579"/>
                </a:lnTo>
                <a:lnTo>
                  <a:pt x="366506" y="238385"/>
                </a:lnTo>
                <a:lnTo>
                  <a:pt x="369448" y="262935"/>
                </a:lnTo>
                <a:lnTo>
                  <a:pt x="371246" y="288148"/>
                </a:lnTo>
                <a:lnTo>
                  <a:pt x="371856" y="313944"/>
                </a:lnTo>
                <a:lnTo>
                  <a:pt x="371246" y="339304"/>
                </a:lnTo>
                <a:lnTo>
                  <a:pt x="369448" y="364126"/>
                </a:lnTo>
                <a:lnTo>
                  <a:pt x="366506" y="388325"/>
                </a:lnTo>
                <a:lnTo>
                  <a:pt x="362468" y="411821"/>
                </a:lnTo>
                <a:lnTo>
                  <a:pt x="357378" y="434530"/>
                </a:lnTo>
                <a:lnTo>
                  <a:pt x="351281" y="456370"/>
                </a:lnTo>
                <a:lnTo>
                  <a:pt x="344225" y="477260"/>
                </a:lnTo>
                <a:lnTo>
                  <a:pt x="336255" y="497116"/>
                </a:lnTo>
                <a:lnTo>
                  <a:pt x="317753" y="533400"/>
                </a:lnTo>
                <a:lnTo>
                  <a:pt x="296143" y="564562"/>
                </a:lnTo>
                <a:lnTo>
                  <a:pt x="271790" y="589946"/>
                </a:lnTo>
                <a:lnTo>
                  <a:pt x="245059" y="608892"/>
                </a:lnTo>
                <a:lnTo>
                  <a:pt x="216316" y="620743"/>
                </a:lnTo>
                <a:lnTo>
                  <a:pt x="185928" y="624840"/>
                </a:lnTo>
                <a:lnTo>
                  <a:pt x="0" y="624840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538370" y="2073536"/>
            <a:ext cx="3340249" cy="0"/>
          </a:xfrm>
          <a:custGeom>
            <a:avLst/>
            <a:gdLst/>
            <a:ahLst/>
            <a:cxnLst/>
            <a:rect l="l" t="t" r="r" b="b"/>
            <a:pathLst>
              <a:path w="3785616">
                <a:moveTo>
                  <a:pt x="0" y="0"/>
                </a:moveTo>
                <a:lnTo>
                  <a:pt x="37856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430793" y="2017059"/>
            <a:ext cx="104887" cy="112954"/>
          </a:xfrm>
          <a:custGeom>
            <a:avLst/>
            <a:gdLst/>
            <a:ahLst/>
            <a:cxnLst/>
            <a:rect l="l" t="t" r="r" b="b"/>
            <a:pathLst>
              <a:path w="118872" h="128015">
                <a:moveTo>
                  <a:pt x="60960" y="0"/>
                </a:moveTo>
                <a:lnTo>
                  <a:pt x="46949" y="1806"/>
                </a:lnTo>
                <a:lnTo>
                  <a:pt x="34072" y="6899"/>
                </a:lnTo>
                <a:lnTo>
                  <a:pt x="22711" y="14791"/>
                </a:lnTo>
                <a:lnTo>
                  <a:pt x="13243" y="24994"/>
                </a:lnTo>
                <a:lnTo>
                  <a:pt x="6049" y="37020"/>
                </a:lnTo>
                <a:lnTo>
                  <a:pt x="1509" y="50380"/>
                </a:lnTo>
                <a:lnTo>
                  <a:pt x="0" y="64008"/>
                </a:lnTo>
                <a:lnTo>
                  <a:pt x="1635" y="78189"/>
                </a:lnTo>
                <a:lnTo>
                  <a:pt x="6289" y="91505"/>
                </a:lnTo>
                <a:lnTo>
                  <a:pt x="13581" y="103467"/>
                </a:lnTo>
                <a:lnTo>
                  <a:pt x="23131" y="113587"/>
                </a:lnTo>
                <a:lnTo>
                  <a:pt x="34561" y="121377"/>
                </a:lnTo>
                <a:lnTo>
                  <a:pt x="47490" y="126348"/>
                </a:lnTo>
                <a:lnTo>
                  <a:pt x="60960" y="128015"/>
                </a:lnTo>
                <a:lnTo>
                  <a:pt x="75116" y="126123"/>
                </a:lnTo>
                <a:lnTo>
                  <a:pt x="87794" y="120797"/>
                </a:lnTo>
                <a:lnTo>
                  <a:pt x="98701" y="112560"/>
                </a:lnTo>
                <a:lnTo>
                  <a:pt x="107548" y="101936"/>
                </a:lnTo>
                <a:lnTo>
                  <a:pt x="114041" y="89451"/>
                </a:lnTo>
                <a:lnTo>
                  <a:pt x="117891" y="75628"/>
                </a:lnTo>
                <a:lnTo>
                  <a:pt x="118872" y="64008"/>
                </a:lnTo>
                <a:lnTo>
                  <a:pt x="117336" y="49494"/>
                </a:lnTo>
                <a:lnTo>
                  <a:pt x="112926" y="35900"/>
                </a:lnTo>
                <a:lnTo>
                  <a:pt x="105930" y="23751"/>
                </a:lnTo>
                <a:lnTo>
                  <a:pt x="96641" y="13571"/>
                </a:lnTo>
                <a:lnTo>
                  <a:pt x="85350" y="5883"/>
                </a:lnTo>
                <a:lnTo>
                  <a:pt x="72348" y="1212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610522" y="2148840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8053892" y="2245658"/>
            <a:ext cx="147917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2629348" y="3544645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" name="object 35"/>
          <p:cNvSpPr txBox="1"/>
          <p:nvPr/>
        </p:nvSpPr>
        <p:spPr>
          <a:xfrm>
            <a:off x="2518634" y="645753"/>
            <a:ext cx="37838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31682" y="645753"/>
            <a:ext cx="247972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40634" y="645753"/>
            <a:ext cx="75204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93216" y="968482"/>
            <a:ext cx="2227460" cy="4741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643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  <a:p>
            <a:pPr marL="11206" marR="40342">
              <a:lnSpc>
                <a:spcPct val="101277"/>
              </a:lnSpc>
              <a:spcBef>
                <a:spcPts val="203"/>
              </a:spcBef>
            </a:pP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nti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4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882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pr</a:t>
            </a:r>
            <a:r>
              <a:rPr sz="882" i="1" spc="-22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-17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882" i="1" spc="-4" dirty="0">
                <a:solidFill>
                  <a:srgbClr val="4D4D4D"/>
                </a:solidFill>
                <a:latin typeface="Verdana"/>
                <a:cs typeface="Verdana"/>
              </a:rPr>
              <a:t>..)</a:t>
            </a:r>
            <a:endParaRPr sz="882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49900" y="968483"/>
            <a:ext cx="1637404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69732" y="1778164"/>
            <a:ext cx="208578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0646" y="1961044"/>
            <a:ext cx="214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0491" y="216982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14578" y="2266641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1171" y="2266641"/>
            <a:ext cx="660340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3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41442" y="2266641"/>
            <a:ext cx="626722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304" dirty="0">
                <a:latin typeface="Arial"/>
                <a:cs typeface="Arial"/>
              </a:rPr>
              <a:t> </a:t>
            </a:r>
            <a:r>
              <a:rPr sz="2118" spc="96" dirty="0">
                <a:latin typeface="Arial"/>
                <a:cs typeface="Arial"/>
              </a:rPr>
              <a:t>+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94969" y="2266641"/>
            <a:ext cx="25692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6129" y="2498927"/>
            <a:ext cx="214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85870" y="2714079"/>
            <a:ext cx="227998" cy="5629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18974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  <a:p>
            <a:pPr marL="11206">
              <a:lnSpc>
                <a:spcPct val="101277"/>
              </a:lnSpc>
              <a:spcBef>
                <a:spcPts val="257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9472" y="2886202"/>
            <a:ext cx="214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22246" y="3456357"/>
            <a:ext cx="214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3938" y="3552181"/>
            <a:ext cx="242136" cy="6204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  <a:p>
            <a:pPr marL="19274" marR="22366">
              <a:lnSpc>
                <a:spcPct val="101277"/>
              </a:lnSpc>
              <a:spcBef>
                <a:spcPts val="353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37599" y="3784466"/>
            <a:ext cx="214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04404" y="4671972"/>
            <a:ext cx="375079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0429" y="4671972"/>
            <a:ext cx="1766794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b="1" spc="17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b="1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3: </a:t>
            </a:r>
            <a:r>
              <a:rPr sz="1765" b="1" spc="2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9320" y="4671972"/>
            <a:ext cx="1899895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0621" y="3552713"/>
            <a:ext cx="193638" cy="3173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3543749" y="3030967"/>
            <a:ext cx="510987" cy="4087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4054737" y="3030967"/>
            <a:ext cx="408790" cy="408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6894755" y="2713617"/>
            <a:ext cx="398033" cy="11752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3538370" y="2073537"/>
            <a:ext cx="3345627" cy="40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6883997" y="2073537"/>
            <a:ext cx="408791" cy="3980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2610522" y="2025575"/>
            <a:ext cx="14791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8053892" y="2122393"/>
            <a:ext cx="147917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2629348" y="3421380"/>
            <a:ext cx="13447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4210938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bject 61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751755" y="2202628"/>
            <a:ext cx="2183802" cy="0"/>
          </a:xfrm>
          <a:custGeom>
            <a:avLst/>
            <a:gdLst/>
            <a:ahLst/>
            <a:cxnLst/>
            <a:rect l="l" t="t" r="r" b="b"/>
            <a:pathLst>
              <a:path w="2474976">
                <a:moveTo>
                  <a:pt x="0" y="0"/>
                </a:moveTo>
                <a:lnTo>
                  <a:pt x="24749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119744" y="1877209"/>
            <a:ext cx="446442" cy="621254"/>
          </a:xfrm>
          <a:custGeom>
            <a:avLst/>
            <a:gdLst/>
            <a:ahLst/>
            <a:cxnLst/>
            <a:rect l="l" t="t" r="r" b="b"/>
            <a:pathLst>
              <a:path w="505968" h="704088">
                <a:moveTo>
                  <a:pt x="252984" y="0"/>
                </a:moveTo>
                <a:lnTo>
                  <a:pt x="294138" y="4629"/>
                </a:lnTo>
                <a:lnTo>
                  <a:pt x="333134" y="18019"/>
                </a:lnTo>
                <a:lnTo>
                  <a:pt x="369460" y="39419"/>
                </a:lnTo>
                <a:lnTo>
                  <a:pt x="402604" y="68080"/>
                </a:lnTo>
                <a:lnTo>
                  <a:pt x="432053" y="103251"/>
                </a:lnTo>
                <a:lnTo>
                  <a:pt x="445233" y="123043"/>
                </a:lnTo>
                <a:lnTo>
                  <a:pt x="457297" y="144182"/>
                </a:lnTo>
                <a:lnTo>
                  <a:pt x="468181" y="166574"/>
                </a:lnTo>
                <a:lnTo>
                  <a:pt x="477822" y="190125"/>
                </a:lnTo>
                <a:lnTo>
                  <a:pt x="486156" y="214741"/>
                </a:lnTo>
                <a:lnTo>
                  <a:pt x="493117" y="240328"/>
                </a:lnTo>
                <a:lnTo>
                  <a:pt x="498643" y="266794"/>
                </a:lnTo>
                <a:lnTo>
                  <a:pt x="502670" y="294043"/>
                </a:lnTo>
                <a:lnTo>
                  <a:pt x="505132" y="321983"/>
                </a:lnTo>
                <a:lnTo>
                  <a:pt x="505968" y="350520"/>
                </a:lnTo>
                <a:lnTo>
                  <a:pt x="505132" y="379491"/>
                </a:lnTo>
                <a:lnTo>
                  <a:pt x="502670" y="407822"/>
                </a:lnTo>
                <a:lnTo>
                  <a:pt x="498643" y="435422"/>
                </a:lnTo>
                <a:lnTo>
                  <a:pt x="493117" y="462198"/>
                </a:lnTo>
                <a:lnTo>
                  <a:pt x="486156" y="488061"/>
                </a:lnTo>
                <a:lnTo>
                  <a:pt x="477822" y="512917"/>
                </a:lnTo>
                <a:lnTo>
                  <a:pt x="468181" y="536676"/>
                </a:lnTo>
                <a:lnTo>
                  <a:pt x="457297" y="559247"/>
                </a:lnTo>
                <a:lnTo>
                  <a:pt x="445233" y="580537"/>
                </a:lnTo>
                <a:lnTo>
                  <a:pt x="432053" y="600456"/>
                </a:lnTo>
                <a:lnTo>
                  <a:pt x="402604" y="635812"/>
                </a:lnTo>
                <a:lnTo>
                  <a:pt x="369460" y="664585"/>
                </a:lnTo>
                <a:lnTo>
                  <a:pt x="333134" y="686043"/>
                </a:lnTo>
                <a:lnTo>
                  <a:pt x="294138" y="699455"/>
                </a:lnTo>
                <a:lnTo>
                  <a:pt x="252984" y="704088"/>
                </a:lnTo>
                <a:lnTo>
                  <a:pt x="0" y="704088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568875" y="2127324"/>
            <a:ext cx="172122" cy="139849"/>
          </a:xfrm>
          <a:custGeom>
            <a:avLst/>
            <a:gdLst/>
            <a:ahLst/>
            <a:cxnLst/>
            <a:rect l="l" t="t" r="r" b="b"/>
            <a:pathLst>
              <a:path w="195072" h="158496">
                <a:moveTo>
                  <a:pt x="97536" y="0"/>
                </a:moveTo>
                <a:lnTo>
                  <a:pt x="81307" y="1005"/>
                </a:lnTo>
                <a:lnTo>
                  <a:pt x="66015" y="3932"/>
                </a:lnTo>
                <a:lnTo>
                  <a:pt x="51847" y="8650"/>
                </a:lnTo>
                <a:lnTo>
                  <a:pt x="38993" y="15026"/>
                </a:lnTo>
                <a:lnTo>
                  <a:pt x="27640" y="22927"/>
                </a:lnTo>
                <a:lnTo>
                  <a:pt x="17979" y="32223"/>
                </a:lnTo>
                <a:lnTo>
                  <a:pt x="10196" y="42780"/>
                </a:lnTo>
                <a:lnTo>
                  <a:pt x="4482" y="54467"/>
                </a:lnTo>
                <a:lnTo>
                  <a:pt x="1025" y="67151"/>
                </a:lnTo>
                <a:lnTo>
                  <a:pt x="0" y="79248"/>
                </a:lnTo>
                <a:lnTo>
                  <a:pt x="1275" y="91966"/>
                </a:lnTo>
                <a:lnTo>
                  <a:pt x="4977" y="104122"/>
                </a:lnTo>
                <a:lnTo>
                  <a:pt x="10916" y="115528"/>
                </a:lnTo>
                <a:lnTo>
                  <a:pt x="18904" y="125993"/>
                </a:lnTo>
                <a:lnTo>
                  <a:pt x="28751" y="135331"/>
                </a:lnTo>
                <a:lnTo>
                  <a:pt x="40270" y="143351"/>
                </a:lnTo>
                <a:lnTo>
                  <a:pt x="53270" y="149864"/>
                </a:lnTo>
                <a:lnTo>
                  <a:pt x="67564" y="154684"/>
                </a:lnTo>
                <a:lnTo>
                  <a:pt x="82963" y="157620"/>
                </a:lnTo>
                <a:lnTo>
                  <a:pt x="97536" y="158496"/>
                </a:lnTo>
                <a:lnTo>
                  <a:pt x="113017" y="157406"/>
                </a:lnTo>
                <a:lnTo>
                  <a:pt x="127879" y="154265"/>
                </a:lnTo>
                <a:lnTo>
                  <a:pt x="141878" y="149260"/>
                </a:lnTo>
                <a:lnTo>
                  <a:pt x="154766" y="142579"/>
                </a:lnTo>
                <a:lnTo>
                  <a:pt x="166300" y="134413"/>
                </a:lnTo>
                <a:lnTo>
                  <a:pt x="176233" y="124949"/>
                </a:lnTo>
                <a:lnTo>
                  <a:pt x="184321" y="114376"/>
                </a:lnTo>
                <a:lnTo>
                  <a:pt x="190317" y="102883"/>
                </a:lnTo>
                <a:lnTo>
                  <a:pt x="193978" y="90660"/>
                </a:lnTo>
                <a:lnTo>
                  <a:pt x="195072" y="79248"/>
                </a:lnTo>
                <a:lnTo>
                  <a:pt x="193712" y="65782"/>
                </a:lnTo>
                <a:lnTo>
                  <a:pt x="189796" y="53196"/>
                </a:lnTo>
                <a:lnTo>
                  <a:pt x="183569" y="41621"/>
                </a:lnTo>
                <a:lnTo>
                  <a:pt x="175277" y="31190"/>
                </a:lnTo>
                <a:lnTo>
                  <a:pt x="165165" y="22034"/>
                </a:lnTo>
                <a:lnTo>
                  <a:pt x="153478" y="14285"/>
                </a:lnTo>
                <a:lnTo>
                  <a:pt x="140462" y="8077"/>
                </a:lnTo>
                <a:lnTo>
                  <a:pt x="126362" y="3540"/>
                </a:lnTo>
                <a:lnTo>
                  <a:pt x="111423" y="807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775499" y="2046642"/>
            <a:ext cx="352313" cy="0"/>
          </a:xfrm>
          <a:custGeom>
            <a:avLst/>
            <a:gdLst/>
            <a:ahLst/>
            <a:cxnLst/>
            <a:rect l="l" t="t" r="r" b="b"/>
            <a:pathLst>
              <a:path w="399288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4783567" y="2350546"/>
            <a:ext cx="341555" cy="0"/>
          </a:xfrm>
          <a:custGeom>
            <a:avLst/>
            <a:gdLst/>
            <a:ahLst/>
            <a:cxnLst/>
            <a:rect l="l" t="t" r="r" b="b"/>
            <a:pathLst>
              <a:path w="387096">
                <a:moveTo>
                  <a:pt x="0" y="0"/>
                </a:moveTo>
                <a:lnTo>
                  <a:pt x="387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778187" y="2046642"/>
            <a:ext cx="0" cy="306593"/>
          </a:xfrm>
          <a:custGeom>
            <a:avLst/>
            <a:gdLst/>
            <a:ahLst/>
            <a:cxnLst/>
            <a:rect l="l" t="t" r="r" b="b"/>
            <a:pathLst>
              <a:path h="347472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4331746" y="2202628"/>
            <a:ext cx="449131" cy="0"/>
          </a:xfrm>
          <a:custGeom>
            <a:avLst/>
            <a:gdLst/>
            <a:ahLst/>
            <a:cxnLst/>
            <a:rect l="l" t="t" r="r" b="b"/>
            <a:pathLst>
              <a:path w="509015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784028" y="1925618"/>
            <a:ext cx="554019" cy="0"/>
          </a:xfrm>
          <a:custGeom>
            <a:avLst/>
            <a:gdLst/>
            <a:ahLst/>
            <a:cxnLst/>
            <a:rect l="l" t="t" r="r" b="b"/>
            <a:pathLst>
              <a:path w="627888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6615056" y="1936376"/>
            <a:ext cx="155986" cy="0"/>
          </a:xfrm>
          <a:custGeom>
            <a:avLst/>
            <a:gdLst/>
            <a:ahLst/>
            <a:cxnLst/>
            <a:rect l="l" t="t" r="r" b="b"/>
            <a:pathLst>
              <a:path w="17678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7080325" y="1936376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7537525" y="1936376"/>
            <a:ext cx="155985" cy="0"/>
          </a:xfrm>
          <a:custGeom>
            <a:avLst/>
            <a:gdLst/>
            <a:ahLst/>
            <a:cxnLst/>
            <a:rect l="l" t="t" r="r" b="b"/>
            <a:pathLst>
              <a:path w="176783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340275" y="3907715"/>
            <a:ext cx="1196788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4710952" y="3609191"/>
            <a:ext cx="449132" cy="597049"/>
          </a:xfrm>
          <a:custGeom>
            <a:avLst/>
            <a:gdLst/>
            <a:ahLst/>
            <a:cxnLst/>
            <a:rect l="l" t="t" r="r" b="b"/>
            <a:pathLst>
              <a:path w="509016" h="676656">
                <a:moveTo>
                  <a:pt x="252984" y="0"/>
                </a:moveTo>
                <a:lnTo>
                  <a:pt x="294223" y="4370"/>
                </a:lnTo>
                <a:lnTo>
                  <a:pt x="333451" y="17044"/>
                </a:lnTo>
                <a:lnTo>
                  <a:pt x="370118" y="37362"/>
                </a:lnTo>
                <a:lnTo>
                  <a:pt x="403677" y="64666"/>
                </a:lnTo>
                <a:lnTo>
                  <a:pt x="433577" y="98298"/>
                </a:lnTo>
                <a:lnTo>
                  <a:pt x="446985" y="117280"/>
                </a:lnTo>
                <a:lnTo>
                  <a:pt x="459272" y="137598"/>
                </a:lnTo>
                <a:lnTo>
                  <a:pt x="470371" y="159169"/>
                </a:lnTo>
                <a:lnTo>
                  <a:pt x="480212" y="181910"/>
                </a:lnTo>
                <a:lnTo>
                  <a:pt x="488727" y="205739"/>
                </a:lnTo>
                <a:lnTo>
                  <a:pt x="495848" y="230575"/>
                </a:lnTo>
                <a:lnTo>
                  <a:pt x="501506" y="256333"/>
                </a:lnTo>
                <a:lnTo>
                  <a:pt x="505632" y="282933"/>
                </a:lnTo>
                <a:lnTo>
                  <a:pt x="508158" y="310292"/>
                </a:lnTo>
                <a:lnTo>
                  <a:pt x="509016" y="338328"/>
                </a:lnTo>
                <a:lnTo>
                  <a:pt x="508158" y="365950"/>
                </a:lnTo>
                <a:lnTo>
                  <a:pt x="505632" y="392981"/>
                </a:lnTo>
                <a:lnTo>
                  <a:pt x="501506" y="419331"/>
                </a:lnTo>
                <a:lnTo>
                  <a:pt x="495848" y="444910"/>
                </a:lnTo>
                <a:lnTo>
                  <a:pt x="488727" y="469630"/>
                </a:lnTo>
                <a:lnTo>
                  <a:pt x="480212" y="493401"/>
                </a:lnTo>
                <a:lnTo>
                  <a:pt x="470371" y="516134"/>
                </a:lnTo>
                <a:lnTo>
                  <a:pt x="459272" y="537740"/>
                </a:lnTo>
                <a:lnTo>
                  <a:pt x="446985" y="558130"/>
                </a:lnTo>
                <a:lnTo>
                  <a:pt x="433577" y="577215"/>
                </a:lnTo>
                <a:lnTo>
                  <a:pt x="419119" y="594905"/>
                </a:lnTo>
                <a:lnTo>
                  <a:pt x="387320" y="625745"/>
                </a:lnTo>
                <a:lnTo>
                  <a:pt x="352139" y="649938"/>
                </a:lnTo>
                <a:lnTo>
                  <a:pt x="314123" y="666770"/>
                </a:lnTo>
                <a:lnTo>
                  <a:pt x="273820" y="675527"/>
                </a:lnTo>
                <a:lnTo>
                  <a:pt x="252984" y="676656"/>
                </a:lnTo>
                <a:lnTo>
                  <a:pt x="0" y="67665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160085" y="3848548"/>
            <a:ext cx="172121" cy="134471"/>
          </a:xfrm>
          <a:custGeom>
            <a:avLst/>
            <a:gdLst/>
            <a:ahLst/>
            <a:cxnLst/>
            <a:rect l="l" t="t" r="r" b="b"/>
            <a:pathLst>
              <a:path w="195071" h="152400">
                <a:moveTo>
                  <a:pt x="97536" y="0"/>
                </a:moveTo>
                <a:lnTo>
                  <a:pt x="81065" y="1032"/>
                </a:lnTo>
                <a:lnTo>
                  <a:pt x="65563" y="4025"/>
                </a:lnTo>
                <a:lnTo>
                  <a:pt x="51225" y="8819"/>
                </a:lnTo>
                <a:lnTo>
                  <a:pt x="38251" y="15257"/>
                </a:lnTo>
                <a:lnTo>
                  <a:pt x="26837" y="23181"/>
                </a:lnTo>
                <a:lnTo>
                  <a:pt x="17181" y="32433"/>
                </a:lnTo>
                <a:lnTo>
                  <a:pt x="9480" y="42854"/>
                </a:lnTo>
                <a:lnTo>
                  <a:pt x="3933" y="54287"/>
                </a:lnTo>
                <a:lnTo>
                  <a:pt x="736" y="66574"/>
                </a:lnTo>
                <a:lnTo>
                  <a:pt x="0" y="76200"/>
                </a:lnTo>
                <a:lnTo>
                  <a:pt x="1314" y="89020"/>
                </a:lnTo>
                <a:lnTo>
                  <a:pt x="5127" y="101104"/>
                </a:lnTo>
                <a:lnTo>
                  <a:pt x="11241" y="112295"/>
                </a:lnTo>
                <a:lnTo>
                  <a:pt x="19457" y="122434"/>
                </a:lnTo>
                <a:lnTo>
                  <a:pt x="29578" y="131363"/>
                </a:lnTo>
                <a:lnTo>
                  <a:pt x="41408" y="138925"/>
                </a:lnTo>
                <a:lnTo>
                  <a:pt x="54747" y="144960"/>
                </a:lnTo>
                <a:lnTo>
                  <a:pt x="69399" y="149312"/>
                </a:lnTo>
                <a:lnTo>
                  <a:pt x="85167" y="151821"/>
                </a:lnTo>
                <a:lnTo>
                  <a:pt x="97536" y="152400"/>
                </a:lnTo>
                <a:lnTo>
                  <a:pt x="114006" y="151367"/>
                </a:lnTo>
                <a:lnTo>
                  <a:pt x="129508" y="148374"/>
                </a:lnTo>
                <a:lnTo>
                  <a:pt x="143846" y="143580"/>
                </a:lnTo>
                <a:lnTo>
                  <a:pt x="156820" y="137142"/>
                </a:lnTo>
                <a:lnTo>
                  <a:pt x="168234" y="129218"/>
                </a:lnTo>
                <a:lnTo>
                  <a:pt x="177890" y="119966"/>
                </a:lnTo>
                <a:lnTo>
                  <a:pt x="185591" y="109545"/>
                </a:lnTo>
                <a:lnTo>
                  <a:pt x="191138" y="98112"/>
                </a:lnTo>
                <a:lnTo>
                  <a:pt x="194335" y="85825"/>
                </a:lnTo>
                <a:lnTo>
                  <a:pt x="195071" y="76200"/>
                </a:lnTo>
                <a:lnTo>
                  <a:pt x="193757" y="63379"/>
                </a:lnTo>
                <a:lnTo>
                  <a:pt x="189944" y="51295"/>
                </a:lnTo>
                <a:lnTo>
                  <a:pt x="183830" y="40104"/>
                </a:lnTo>
                <a:lnTo>
                  <a:pt x="175614" y="29965"/>
                </a:lnTo>
                <a:lnTo>
                  <a:pt x="165493" y="21036"/>
                </a:lnTo>
                <a:lnTo>
                  <a:pt x="153663" y="13474"/>
                </a:lnTo>
                <a:lnTo>
                  <a:pt x="140324" y="7439"/>
                </a:lnTo>
                <a:lnTo>
                  <a:pt x="125672" y="3087"/>
                </a:lnTo>
                <a:lnTo>
                  <a:pt x="109904" y="578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043979" y="3770555"/>
            <a:ext cx="677732" cy="0"/>
          </a:xfrm>
          <a:custGeom>
            <a:avLst/>
            <a:gdLst/>
            <a:ahLst/>
            <a:cxnLst/>
            <a:rect l="l" t="t" r="r" b="b"/>
            <a:pathLst>
              <a:path w="768096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4049358" y="4061012"/>
            <a:ext cx="666973" cy="2689"/>
          </a:xfrm>
          <a:custGeom>
            <a:avLst/>
            <a:gdLst/>
            <a:ahLst/>
            <a:cxnLst/>
            <a:rect l="l" t="t" r="r" b="b"/>
            <a:pathLst>
              <a:path w="755903" h="3048">
                <a:moveTo>
                  <a:pt x="0" y="0"/>
                </a:moveTo>
                <a:lnTo>
                  <a:pt x="75590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537064" y="3609191"/>
            <a:ext cx="446441" cy="597049"/>
          </a:xfrm>
          <a:custGeom>
            <a:avLst/>
            <a:gdLst/>
            <a:ahLst/>
            <a:cxnLst/>
            <a:rect l="l" t="t" r="r" b="b"/>
            <a:pathLst>
              <a:path w="505967" h="676656">
                <a:moveTo>
                  <a:pt x="252983" y="0"/>
                </a:moveTo>
                <a:lnTo>
                  <a:pt x="294138" y="4370"/>
                </a:lnTo>
                <a:lnTo>
                  <a:pt x="333134" y="17044"/>
                </a:lnTo>
                <a:lnTo>
                  <a:pt x="369460" y="37362"/>
                </a:lnTo>
                <a:lnTo>
                  <a:pt x="402604" y="64666"/>
                </a:lnTo>
                <a:lnTo>
                  <a:pt x="432053" y="98298"/>
                </a:lnTo>
                <a:lnTo>
                  <a:pt x="445233" y="117280"/>
                </a:lnTo>
                <a:lnTo>
                  <a:pt x="457297" y="137598"/>
                </a:lnTo>
                <a:lnTo>
                  <a:pt x="468181" y="159169"/>
                </a:lnTo>
                <a:lnTo>
                  <a:pt x="477822" y="181910"/>
                </a:lnTo>
                <a:lnTo>
                  <a:pt x="486156" y="205739"/>
                </a:lnTo>
                <a:lnTo>
                  <a:pt x="493117" y="230575"/>
                </a:lnTo>
                <a:lnTo>
                  <a:pt x="498643" y="256333"/>
                </a:lnTo>
                <a:lnTo>
                  <a:pt x="502670" y="282933"/>
                </a:lnTo>
                <a:lnTo>
                  <a:pt x="505132" y="310292"/>
                </a:lnTo>
                <a:lnTo>
                  <a:pt x="505967" y="338328"/>
                </a:lnTo>
                <a:lnTo>
                  <a:pt x="505132" y="365950"/>
                </a:lnTo>
                <a:lnTo>
                  <a:pt x="502670" y="392981"/>
                </a:lnTo>
                <a:lnTo>
                  <a:pt x="498643" y="419331"/>
                </a:lnTo>
                <a:lnTo>
                  <a:pt x="493117" y="444910"/>
                </a:lnTo>
                <a:lnTo>
                  <a:pt x="486155" y="469630"/>
                </a:lnTo>
                <a:lnTo>
                  <a:pt x="477822" y="493401"/>
                </a:lnTo>
                <a:lnTo>
                  <a:pt x="468181" y="516134"/>
                </a:lnTo>
                <a:lnTo>
                  <a:pt x="457297" y="537740"/>
                </a:lnTo>
                <a:lnTo>
                  <a:pt x="445233" y="558130"/>
                </a:lnTo>
                <a:lnTo>
                  <a:pt x="432053" y="577215"/>
                </a:lnTo>
                <a:lnTo>
                  <a:pt x="417822" y="594905"/>
                </a:lnTo>
                <a:lnTo>
                  <a:pt x="386462" y="625745"/>
                </a:lnTo>
                <a:lnTo>
                  <a:pt x="351663" y="649938"/>
                </a:lnTo>
                <a:lnTo>
                  <a:pt x="313937" y="666770"/>
                </a:lnTo>
                <a:lnTo>
                  <a:pt x="273798" y="675527"/>
                </a:lnTo>
                <a:lnTo>
                  <a:pt x="252983" y="676656"/>
                </a:lnTo>
                <a:lnTo>
                  <a:pt x="0" y="67665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163696" y="3915784"/>
            <a:ext cx="1298986" cy="0"/>
          </a:xfrm>
          <a:custGeom>
            <a:avLst/>
            <a:gdLst/>
            <a:ahLst/>
            <a:cxnLst/>
            <a:rect l="l" t="t" r="r" b="b"/>
            <a:pathLst>
              <a:path w="1472184">
                <a:moveTo>
                  <a:pt x="0" y="0"/>
                </a:moveTo>
                <a:lnTo>
                  <a:pt x="14721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6986195" y="3848548"/>
            <a:ext cx="172122" cy="134471"/>
          </a:xfrm>
          <a:custGeom>
            <a:avLst/>
            <a:gdLst/>
            <a:ahLst/>
            <a:cxnLst/>
            <a:rect l="l" t="t" r="r" b="b"/>
            <a:pathLst>
              <a:path w="195072" h="152400">
                <a:moveTo>
                  <a:pt x="97536" y="0"/>
                </a:moveTo>
                <a:lnTo>
                  <a:pt x="81065" y="1032"/>
                </a:lnTo>
                <a:lnTo>
                  <a:pt x="65563" y="4025"/>
                </a:lnTo>
                <a:lnTo>
                  <a:pt x="51225" y="8819"/>
                </a:lnTo>
                <a:lnTo>
                  <a:pt x="38251" y="15257"/>
                </a:lnTo>
                <a:lnTo>
                  <a:pt x="26837" y="23181"/>
                </a:lnTo>
                <a:lnTo>
                  <a:pt x="17181" y="32433"/>
                </a:lnTo>
                <a:lnTo>
                  <a:pt x="9480" y="42854"/>
                </a:lnTo>
                <a:lnTo>
                  <a:pt x="3933" y="54287"/>
                </a:lnTo>
                <a:lnTo>
                  <a:pt x="736" y="66574"/>
                </a:lnTo>
                <a:lnTo>
                  <a:pt x="0" y="76200"/>
                </a:lnTo>
                <a:lnTo>
                  <a:pt x="1314" y="89020"/>
                </a:lnTo>
                <a:lnTo>
                  <a:pt x="5127" y="101104"/>
                </a:lnTo>
                <a:lnTo>
                  <a:pt x="11241" y="112295"/>
                </a:lnTo>
                <a:lnTo>
                  <a:pt x="19457" y="122434"/>
                </a:lnTo>
                <a:lnTo>
                  <a:pt x="29578" y="131363"/>
                </a:lnTo>
                <a:lnTo>
                  <a:pt x="41408" y="138925"/>
                </a:lnTo>
                <a:lnTo>
                  <a:pt x="54747" y="144960"/>
                </a:lnTo>
                <a:lnTo>
                  <a:pt x="69399" y="149312"/>
                </a:lnTo>
                <a:lnTo>
                  <a:pt x="85167" y="151821"/>
                </a:lnTo>
                <a:lnTo>
                  <a:pt x="97536" y="152400"/>
                </a:lnTo>
                <a:lnTo>
                  <a:pt x="113250" y="151367"/>
                </a:lnTo>
                <a:lnTo>
                  <a:pt x="128323" y="148374"/>
                </a:lnTo>
                <a:lnTo>
                  <a:pt x="142497" y="143580"/>
                </a:lnTo>
                <a:lnTo>
                  <a:pt x="155516" y="137142"/>
                </a:lnTo>
                <a:lnTo>
                  <a:pt x="167122" y="129218"/>
                </a:lnTo>
                <a:lnTo>
                  <a:pt x="177059" y="119966"/>
                </a:lnTo>
                <a:lnTo>
                  <a:pt x="185070" y="109545"/>
                </a:lnTo>
                <a:lnTo>
                  <a:pt x="190898" y="98112"/>
                </a:lnTo>
                <a:lnTo>
                  <a:pt x="194286" y="85825"/>
                </a:lnTo>
                <a:lnTo>
                  <a:pt x="195072" y="76200"/>
                </a:lnTo>
                <a:lnTo>
                  <a:pt x="193670" y="63379"/>
                </a:lnTo>
                <a:lnTo>
                  <a:pt x="189638" y="51295"/>
                </a:lnTo>
                <a:lnTo>
                  <a:pt x="183231" y="40104"/>
                </a:lnTo>
                <a:lnTo>
                  <a:pt x="174706" y="29965"/>
                </a:lnTo>
                <a:lnTo>
                  <a:pt x="164321" y="21036"/>
                </a:lnTo>
                <a:lnTo>
                  <a:pt x="152331" y="13474"/>
                </a:lnTo>
                <a:lnTo>
                  <a:pt x="138995" y="7439"/>
                </a:lnTo>
                <a:lnTo>
                  <a:pt x="124568" y="3087"/>
                </a:lnTo>
                <a:lnTo>
                  <a:pt x="109308" y="578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193279" y="3582296"/>
            <a:ext cx="599739" cy="0"/>
          </a:xfrm>
          <a:custGeom>
            <a:avLst/>
            <a:gdLst/>
            <a:ahLst/>
            <a:cxnLst/>
            <a:rect l="l" t="t" r="r" b="b"/>
            <a:pathLst>
              <a:path w="679704">
                <a:moveTo>
                  <a:pt x="0" y="0"/>
                </a:moveTo>
                <a:lnTo>
                  <a:pt x="6797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193279" y="3617259"/>
            <a:ext cx="599739" cy="0"/>
          </a:xfrm>
          <a:custGeom>
            <a:avLst/>
            <a:gdLst/>
            <a:ahLst/>
            <a:cxnLst/>
            <a:rect l="l" t="t" r="r" b="b"/>
            <a:pathLst>
              <a:path w="679704">
                <a:moveTo>
                  <a:pt x="0" y="0"/>
                </a:moveTo>
                <a:lnTo>
                  <a:pt x="6797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5426337" y="3598433"/>
            <a:ext cx="583601" cy="0"/>
          </a:xfrm>
          <a:custGeom>
            <a:avLst/>
            <a:gdLst/>
            <a:ahLst/>
            <a:cxnLst/>
            <a:rect l="l" t="t" r="r" b="b"/>
            <a:pathLst>
              <a:path w="661415">
                <a:moveTo>
                  <a:pt x="0" y="0"/>
                </a:moveTo>
                <a:lnTo>
                  <a:pt x="6614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2518635" y="645753"/>
            <a:ext cx="575327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OT, 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  and</a:t>
            </a:r>
            <a:r>
              <a:rPr sz="2118" b="1" spc="2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01138" y="645753"/>
            <a:ext cx="920137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50500" y="645753"/>
            <a:ext cx="42582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8635" y="968483"/>
            <a:ext cx="952679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0538" y="968483"/>
            <a:ext cx="920137" cy="291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2823" y="1943169"/>
            <a:ext cx="215770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90"/>
              </a:lnSpc>
              <a:spcBef>
                <a:spcPts val="99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19757" y="1943169"/>
            <a:ext cx="1595438" cy="2590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90"/>
              </a:lnSpc>
              <a:spcBef>
                <a:spcPts val="99"/>
              </a:spcBef>
            </a:pPr>
            <a:r>
              <a:rPr sz="1853" dirty="0">
                <a:latin typeface="Arial"/>
                <a:cs typeface="Arial"/>
              </a:rPr>
              <a:t>A</a:t>
            </a:r>
            <a:r>
              <a:rPr sz="1853" spc="171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=</a:t>
            </a:r>
            <a:r>
              <a:rPr sz="1853" spc="70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A</a:t>
            </a:r>
            <a:r>
              <a:rPr sz="1853" spc="193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+</a:t>
            </a:r>
            <a:r>
              <a:rPr sz="1853" spc="114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A</a:t>
            </a:r>
            <a:r>
              <a:rPr sz="1853" spc="171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=</a:t>
            </a:r>
            <a:r>
              <a:rPr sz="1853" spc="70" dirty="0">
                <a:latin typeface="Arial"/>
                <a:cs typeface="Arial"/>
              </a:rPr>
              <a:t> </a:t>
            </a:r>
            <a:r>
              <a:rPr sz="1853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3456" y="209989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5693" y="2590367"/>
            <a:ext cx="152820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a)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12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3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7424" y="2590367"/>
            <a:ext cx="189950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15131" y="3617375"/>
            <a:ext cx="233347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66"/>
              </a:lnSpc>
              <a:spcBef>
                <a:spcPts val="108"/>
              </a:spcBef>
            </a:pPr>
            <a:r>
              <a:rPr sz="2030" dirty="0">
                <a:latin typeface="Arial"/>
                <a:cs typeface="Arial"/>
              </a:rPr>
              <a:t>A</a:t>
            </a:r>
            <a:endParaRPr sz="203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0891" y="3617375"/>
            <a:ext cx="233347" cy="280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166"/>
              </a:lnSpc>
              <a:spcBef>
                <a:spcPts val="108"/>
              </a:spcBef>
            </a:pPr>
            <a:r>
              <a:rPr sz="2030" dirty="0">
                <a:latin typeface="Arial"/>
                <a:cs typeface="Arial"/>
              </a:rPr>
              <a:t>B</a:t>
            </a:r>
            <a:endParaRPr sz="203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82074" y="3641347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A</a:t>
            </a:r>
            <a:endParaRPr sz="176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90865" y="3641347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42686" y="3641347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A</a:t>
            </a:r>
            <a:endParaRPr sz="176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65415" y="3641347"/>
            <a:ext cx="209178" cy="2510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9"/>
              </a:lnSpc>
              <a:spcBef>
                <a:spcPts val="95"/>
              </a:spcBef>
            </a:pPr>
            <a:r>
              <a:rPr sz="1765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09552" y="3648999"/>
            <a:ext cx="242136" cy="597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  <a:p>
            <a:pPr marL="11206">
              <a:lnSpc>
                <a:spcPts val="2413"/>
              </a:lnSpc>
              <a:spcBef>
                <a:spcPts val="8"/>
              </a:spcBef>
            </a:pPr>
            <a:r>
              <a:rPr sz="3177" baseline="-1207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3952" y="4405720"/>
            <a:ext cx="970574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(b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624" y="4405720"/>
            <a:ext cx="55169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9154" y="4405720"/>
            <a:ext cx="1902630" cy="2456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93293" y="5608278"/>
            <a:ext cx="1525121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i="1" spc="8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1747" y="2046642"/>
            <a:ext cx="446441" cy="155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4778187" y="2046642"/>
            <a:ext cx="349624" cy="30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4331747" y="2202629"/>
            <a:ext cx="446441" cy="150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5784028" y="1802354"/>
            <a:ext cx="55401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6615056" y="1813112"/>
            <a:ext cx="15598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7080325" y="1813112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7537525" y="1813112"/>
            <a:ext cx="1559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7193280" y="3459032"/>
            <a:ext cx="59973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7193280" y="3493994"/>
            <a:ext cx="59973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426337" y="3475168"/>
            <a:ext cx="58360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17002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7446085" y="2856155"/>
            <a:ext cx="1296296" cy="0"/>
          </a:xfrm>
          <a:custGeom>
            <a:avLst/>
            <a:gdLst/>
            <a:ahLst/>
            <a:cxnLst/>
            <a:rect l="l" t="t" r="r" b="b"/>
            <a:pathLst>
              <a:path w="1469135">
                <a:moveTo>
                  <a:pt x="0" y="0"/>
                </a:moveTo>
                <a:lnTo>
                  <a:pt x="14691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6808695" y="2493085"/>
            <a:ext cx="446441" cy="704626"/>
          </a:xfrm>
          <a:custGeom>
            <a:avLst/>
            <a:gdLst/>
            <a:ahLst/>
            <a:cxnLst/>
            <a:rect l="l" t="t" r="r" b="b"/>
            <a:pathLst>
              <a:path w="505967" h="798576">
                <a:moveTo>
                  <a:pt x="252983" y="0"/>
                </a:moveTo>
                <a:lnTo>
                  <a:pt x="294138" y="5254"/>
                </a:lnTo>
                <a:lnTo>
                  <a:pt x="333134" y="20458"/>
                </a:lnTo>
                <a:lnTo>
                  <a:pt x="369460" y="44769"/>
                </a:lnTo>
                <a:lnTo>
                  <a:pt x="402604" y="77346"/>
                </a:lnTo>
                <a:lnTo>
                  <a:pt x="432053" y="117348"/>
                </a:lnTo>
                <a:lnTo>
                  <a:pt x="457297" y="163933"/>
                </a:lnTo>
                <a:lnTo>
                  <a:pt x="468181" y="189432"/>
                </a:lnTo>
                <a:lnTo>
                  <a:pt x="477822" y="216261"/>
                </a:lnTo>
                <a:lnTo>
                  <a:pt x="486155" y="244316"/>
                </a:lnTo>
                <a:lnTo>
                  <a:pt x="493117" y="273490"/>
                </a:lnTo>
                <a:lnTo>
                  <a:pt x="498643" y="303680"/>
                </a:lnTo>
                <a:lnTo>
                  <a:pt x="502670" y="334780"/>
                </a:lnTo>
                <a:lnTo>
                  <a:pt x="505132" y="366684"/>
                </a:lnTo>
                <a:lnTo>
                  <a:pt x="505967" y="399288"/>
                </a:lnTo>
                <a:lnTo>
                  <a:pt x="505132" y="431891"/>
                </a:lnTo>
                <a:lnTo>
                  <a:pt x="502670" y="463795"/>
                </a:lnTo>
                <a:lnTo>
                  <a:pt x="498643" y="494895"/>
                </a:lnTo>
                <a:lnTo>
                  <a:pt x="493117" y="525085"/>
                </a:lnTo>
                <a:lnTo>
                  <a:pt x="486155" y="554259"/>
                </a:lnTo>
                <a:lnTo>
                  <a:pt x="477822" y="582314"/>
                </a:lnTo>
                <a:lnTo>
                  <a:pt x="468181" y="609143"/>
                </a:lnTo>
                <a:lnTo>
                  <a:pt x="457297" y="634642"/>
                </a:lnTo>
                <a:lnTo>
                  <a:pt x="445233" y="658705"/>
                </a:lnTo>
                <a:lnTo>
                  <a:pt x="417822" y="702104"/>
                </a:lnTo>
                <a:lnTo>
                  <a:pt x="386462" y="738499"/>
                </a:lnTo>
                <a:lnTo>
                  <a:pt x="351663" y="767048"/>
                </a:lnTo>
                <a:lnTo>
                  <a:pt x="313937" y="786910"/>
                </a:lnTo>
                <a:lnTo>
                  <a:pt x="273798" y="797244"/>
                </a:lnTo>
                <a:lnTo>
                  <a:pt x="252983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257827" y="2775473"/>
            <a:ext cx="172121" cy="161364"/>
          </a:xfrm>
          <a:custGeom>
            <a:avLst/>
            <a:gdLst/>
            <a:ahLst/>
            <a:cxnLst/>
            <a:rect l="l" t="t" r="r" b="b"/>
            <a:pathLst>
              <a:path w="195071" h="182879">
                <a:moveTo>
                  <a:pt x="97536" y="0"/>
                </a:moveTo>
                <a:lnTo>
                  <a:pt x="82257" y="1123"/>
                </a:lnTo>
                <a:lnTo>
                  <a:pt x="67795" y="4369"/>
                </a:lnTo>
                <a:lnTo>
                  <a:pt x="54307" y="9549"/>
                </a:lnTo>
                <a:lnTo>
                  <a:pt x="41949" y="16475"/>
                </a:lnTo>
                <a:lnTo>
                  <a:pt x="30878" y="24959"/>
                </a:lnTo>
                <a:lnTo>
                  <a:pt x="21251" y="34813"/>
                </a:lnTo>
                <a:lnTo>
                  <a:pt x="13225" y="45848"/>
                </a:lnTo>
                <a:lnTo>
                  <a:pt x="6956" y="57877"/>
                </a:lnTo>
                <a:lnTo>
                  <a:pt x="2601" y="70711"/>
                </a:lnTo>
                <a:lnTo>
                  <a:pt x="317" y="84163"/>
                </a:lnTo>
                <a:lnTo>
                  <a:pt x="0" y="91439"/>
                </a:lnTo>
                <a:lnTo>
                  <a:pt x="1129" y="105141"/>
                </a:lnTo>
                <a:lnTo>
                  <a:pt x="4411" y="118324"/>
                </a:lnTo>
                <a:lnTo>
                  <a:pt x="9690" y="130801"/>
                </a:lnTo>
                <a:lnTo>
                  <a:pt x="16810" y="142383"/>
                </a:lnTo>
                <a:lnTo>
                  <a:pt x="25612" y="152883"/>
                </a:lnTo>
                <a:lnTo>
                  <a:pt x="35942" y="162113"/>
                </a:lnTo>
                <a:lnTo>
                  <a:pt x="47640" y="169884"/>
                </a:lnTo>
                <a:lnTo>
                  <a:pt x="60552" y="176008"/>
                </a:lnTo>
                <a:lnTo>
                  <a:pt x="74520" y="180297"/>
                </a:lnTo>
                <a:lnTo>
                  <a:pt x="89388" y="182563"/>
                </a:lnTo>
                <a:lnTo>
                  <a:pt x="97536" y="182879"/>
                </a:lnTo>
                <a:lnTo>
                  <a:pt x="112103" y="181756"/>
                </a:lnTo>
                <a:lnTo>
                  <a:pt x="126136" y="178510"/>
                </a:lnTo>
                <a:lnTo>
                  <a:pt x="139432" y="173330"/>
                </a:lnTo>
                <a:lnTo>
                  <a:pt x="151787" y="166404"/>
                </a:lnTo>
                <a:lnTo>
                  <a:pt x="162996" y="157920"/>
                </a:lnTo>
                <a:lnTo>
                  <a:pt x="172856" y="148066"/>
                </a:lnTo>
                <a:lnTo>
                  <a:pt x="181164" y="137031"/>
                </a:lnTo>
                <a:lnTo>
                  <a:pt x="187715" y="125002"/>
                </a:lnTo>
                <a:lnTo>
                  <a:pt x="192306" y="112168"/>
                </a:lnTo>
                <a:lnTo>
                  <a:pt x="194732" y="98716"/>
                </a:lnTo>
                <a:lnTo>
                  <a:pt x="195071" y="91439"/>
                </a:lnTo>
                <a:lnTo>
                  <a:pt x="193868" y="77738"/>
                </a:lnTo>
                <a:lnTo>
                  <a:pt x="190393" y="64555"/>
                </a:lnTo>
                <a:lnTo>
                  <a:pt x="184850" y="52078"/>
                </a:lnTo>
                <a:lnTo>
                  <a:pt x="177443" y="40496"/>
                </a:lnTo>
                <a:lnTo>
                  <a:pt x="168376" y="29996"/>
                </a:lnTo>
                <a:lnTo>
                  <a:pt x="157852" y="20766"/>
                </a:lnTo>
                <a:lnTo>
                  <a:pt x="146076" y="12995"/>
                </a:lnTo>
                <a:lnTo>
                  <a:pt x="133251" y="6871"/>
                </a:lnTo>
                <a:lnTo>
                  <a:pt x="119581" y="2582"/>
                </a:lnTo>
                <a:lnTo>
                  <a:pt x="105270" y="316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7478358" y="2514599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7825292" y="2514599"/>
            <a:ext cx="166743" cy="0"/>
          </a:xfrm>
          <a:custGeom>
            <a:avLst/>
            <a:gdLst/>
            <a:ahLst/>
            <a:cxnLst/>
            <a:rect l="l" t="t" r="r" b="b"/>
            <a:pathLst>
              <a:path w="188975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7478357" y="2463500"/>
            <a:ext cx="513678" cy="0"/>
          </a:xfrm>
          <a:custGeom>
            <a:avLst/>
            <a:gdLst/>
            <a:ahLst/>
            <a:cxnLst/>
            <a:rect l="l" t="t" r="r" b="b"/>
            <a:pathLst>
              <a:path w="582168">
                <a:moveTo>
                  <a:pt x="0" y="0"/>
                </a:moveTo>
                <a:lnTo>
                  <a:pt x="58216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8287870" y="2463500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8287870" y="2503842"/>
            <a:ext cx="207085" cy="0"/>
          </a:xfrm>
          <a:custGeom>
            <a:avLst/>
            <a:gdLst/>
            <a:ahLst/>
            <a:cxnLst/>
            <a:rect l="l" t="t" r="r" b="b"/>
            <a:pathLst>
              <a:path w="234696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8750449" y="2463500"/>
            <a:ext cx="169433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8750449" y="2503842"/>
            <a:ext cx="169433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444701" y="2428539"/>
            <a:ext cx="1342016" cy="0"/>
          </a:xfrm>
          <a:custGeom>
            <a:avLst/>
            <a:gdLst/>
            <a:ahLst/>
            <a:cxnLst/>
            <a:rect l="l" t="t" r="r" b="b"/>
            <a:pathLst>
              <a:path w="1520952">
                <a:moveTo>
                  <a:pt x="0" y="0"/>
                </a:moveTo>
                <a:lnTo>
                  <a:pt x="15209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818068" y="2105810"/>
            <a:ext cx="446442" cy="613185"/>
          </a:xfrm>
          <a:custGeom>
            <a:avLst/>
            <a:gdLst/>
            <a:ahLst/>
            <a:cxnLst/>
            <a:rect l="l" t="t" r="r" b="b"/>
            <a:pathLst>
              <a:path w="505968" h="694943">
                <a:moveTo>
                  <a:pt x="252983" y="0"/>
                </a:moveTo>
                <a:lnTo>
                  <a:pt x="294138" y="4544"/>
                </a:lnTo>
                <a:lnTo>
                  <a:pt x="333134" y="17702"/>
                </a:lnTo>
                <a:lnTo>
                  <a:pt x="369460" y="38761"/>
                </a:lnTo>
                <a:lnTo>
                  <a:pt x="402604" y="67007"/>
                </a:lnTo>
                <a:lnTo>
                  <a:pt x="432053" y="101727"/>
                </a:lnTo>
                <a:lnTo>
                  <a:pt x="445233" y="121291"/>
                </a:lnTo>
                <a:lnTo>
                  <a:pt x="457297" y="142207"/>
                </a:lnTo>
                <a:lnTo>
                  <a:pt x="468181" y="164385"/>
                </a:lnTo>
                <a:lnTo>
                  <a:pt x="477822" y="187735"/>
                </a:lnTo>
                <a:lnTo>
                  <a:pt x="486156" y="212169"/>
                </a:lnTo>
                <a:lnTo>
                  <a:pt x="493117" y="237597"/>
                </a:lnTo>
                <a:lnTo>
                  <a:pt x="498643" y="263931"/>
                </a:lnTo>
                <a:lnTo>
                  <a:pt x="502670" y="291080"/>
                </a:lnTo>
                <a:lnTo>
                  <a:pt x="505132" y="318957"/>
                </a:lnTo>
                <a:lnTo>
                  <a:pt x="505968" y="347471"/>
                </a:lnTo>
                <a:lnTo>
                  <a:pt x="505132" y="375986"/>
                </a:lnTo>
                <a:lnTo>
                  <a:pt x="502670" y="403863"/>
                </a:lnTo>
                <a:lnTo>
                  <a:pt x="498643" y="431012"/>
                </a:lnTo>
                <a:lnTo>
                  <a:pt x="493117" y="457346"/>
                </a:lnTo>
                <a:lnTo>
                  <a:pt x="486156" y="482774"/>
                </a:lnTo>
                <a:lnTo>
                  <a:pt x="477822" y="507208"/>
                </a:lnTo>
                <a:lnTo>
                  <a:pt x="468181" y="530558"/>
                </a:lnTo>
                <a:lnTo>
                  <a:pt x="457297" y="552736"/>
                </a:lnTo>
                <a:lnTo>
                  <a:pt x="445233" y="573652"/>
                </a:lnTo>
                <a:lnTo>
                  <a:pt x="432053" y="593217"/>
                </a:lnTo>
                <a:lnTo>
                  <a:pt x="402604" y="627936"/>
                </a:lnTo>
                <a:lnTo>
                  <a:pt x="369460" y="656182"/>
                </a:lnTo>
                <a:lnTo>
                  <a:pt x="333134" y="677241"/>
                </a:lnTo>
                <a:lnTo>
                  <a:pt x="294138" y="690399"/>
                </a:lnTo>
                <a:lnTo>
                  <a:pt x="252983" y="694943"/>
                </a:lnTo>
                <a:lnTo>
                  <a:pt x="0" y="694943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4267201" y="2353236"/>
            <a:ext cx="172121" cy="139849"/>
          </a:xfrm>
          <a:custGeom>
            <a:avLst/>
            <a:gdLst/>
            <a:ahLst/>
            <a:cxnLst/>
            <a:rect l="l" t="t" r="r" b="b"/>
            <a:pathLst>
              <a:path w="195071" h="158496">
                <a:moveTo>
                  <a:pt x="97535" y="0"/>
                </a:moveTo>
                <a:lnTo>
                  <a:pt x="81307" y="1089"/>
                </a:lnTo>
                <a:lnTo>
                  <a:pt x="66015" y="4230"/>
                </a:lnTo>
                <a:lnTo>
                  <a:pt x="51847" y="9235"/>
                </a:lnTo>
                <a:lnTo>
                  <a:pt x="38993" y="15916"/>
                </a:lnTo>
                <a:lnTo>
                  <a:pt x="27640" y="24082"/>
                </a:lnTo>
                <a:lnTo>
                  <a:pt x="17979" y="33546"/>
                </a:lnTo>
                <a:lnTo>
                  <a:pt x="10196" y="44119"/>
                </a:lnTo>
                <a:lnTo>
                  <a:pt x="4482" y="55612"/>
                </a:lnTo>
                <a:lnTo>
                  <a:pt x="1025" y="67835"/>
                </a:lnTo>
                <a:lnTo>
                  <a:pt x="0" y="79248"/>
                </a:lnTo>
                <a:lnTo>
                  <a:pt x="1275" y="91966"/>
                </a:lnTo>
                <a:lnTo>
                  <a:pt x="4977" y="104122"/>
                </a:lnTo>
                <a:lnTo>
                  <a:pt x="10916" y="115528"/>
                </a:lnTo>
                <a:lnTo>
                  <a:pt x="18904" y="125993"/>
                </a:lnTo>
                <a:lnTo>
                  <a:pt x="28751" y="135331"/>
                </a:lnTo>
                <a:lnTo>
                  <a:pt x="40270" y="143351"/>
                </a:lnTo>
                <a:lnTo>
                  <a:pt x="53270" y="149864"/>
                </a:lnTo>
                <a:lnTo>
                  <a:pt x="67564" y="154684"/>
                </a:lnTo>
                <a:lnTo>
                  <a:pt x="82963" y="157620"/>
                </a:lnTo>
                <a:lnTo>
                  <a:pt x="97535" y="158496"/>
                </a:lnTo>
                <a:lnTo>
                  <a:pt x="113017" y="157406"/>
                </a:lnTo>
                <a:lnTo>
                  <a:pt x="127879" y="154265"/>
                </a:lnTo>
                <a:lnTo>
                  <a:pt x="141878" y="149260"/>
                </a:lnTo>
                <a:lnTo>
                  <a:pt x="154766" y="142579"/>
                </a:lnTo>
                <a:lnTo>
                  <a:pt x="166300" y="134413"/>
                </a:lnTo>
                <a:lnTo>
                  <a:pt x="176233" y="124949"/>
                </a:lnTo>
                <a:lnTo>
                  <a:pt x="184321" y="114376"/>
                </a:lnTo>
                <a:lnTo>
                  <a:pt x="190317" y="102883"/>
                </a:lnTo>
                <a:lnTo>
                  <a:pt x="193978" y="90660"/>
                </a:lnTo>
                <a:lnTo>
                  <a:pt x="195071" y="79248"/>
                </a:lnTo>
                <a:lnTo>
                  <a:pt x="193712" y="66529"/>
                </a:lnTo>
                <a:lnTo>
                  <a:pt x="189796" y="54373"/>
                </a:lnTo>
                <a:lnTo>
                  <a:pt x="183569" y="42967"/>
                </a:lnTo>
                <a:lnTo>
                  <a:pt x="175277" y="32502"/>
                </a:lnTo>
                <a:lnTo>
                  <a:pt x="165165" y="23164"/>
                </a:lnTo>
                <a:lnTo>
                  <a:pt x="153478" y="15144"/>
                </a:lnTo>
                <a:lnTo>
                  <a:pt x="140462" y="8631"/>
                </a:lnTo>
                <a:lnTo>
                  <a:pt x="126362" y="3811"/>
                </a:lnTo>
                <a:lnTo>
                  <a:pt x="111423" y="875"/>
                </a:lnTo>
                <a:lnTo>
                  <a:pt x="975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3156474" y="2447364"/>
            <a:ext cx="666973" cy="13447"/>
          </a:xfrm>
          <a:custGeom>
            <a:avLst/>
            <a:gdLst/>
            <a:ahLst/>
            <a:cxnLst/>
            <a:rect l="l" t="t" r="r" b="b"/>
            <a:pathLst>
              <a:path w="755903" h="15240">
                <a:moveTo>
                  <a:pt x="0" y="0"/>
                </a:moveTo>
                <a:lnTo>
                  <a:pt x="755903" y="152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778649" y="2425850"/>
            <a:ext cx="0" cy="311971"/>
          </a:xfrm>
          <a:custGeom>
            <a:avLst/>
            <a:gdLst/>
            <a:ahLst/>
            <a:cxnLst/>
            <a:rect l="l" t="t" r="r" b="b"/>
            <a:pathLst>
              <a:path h="353567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775960" y="2732441"/>
            <a:ext cx="1035423" cy="0"/>
          </a:xfrm>
          <a:custGeom>
            <a:avLst/>
            <a:gdLst/>
            <a:ahLst/>
            <a:cxnLst/>
            <a:rect l="l" t="t" r="r" b="b"/>
            <a:pathLst>
              <a:path w="1173479">
                <a:moveTo>
                  <a:pt x="0" y="0"/>
                </a:moveTo>
                <a:lnTo>
                  <a:pt x="11734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4444701" y="3273014"/>
            <a:ext cx="1342016" cy="0"/>
          </a:xfrm>
          <a:custGeom>
            <a:avLst/>
            <a:gdLst/>
            <a:ahLst/>
            <a:cxnLst/>
            <a:rect l="l" t="t" r="r" b="b"/>
            <a:pathLst>
              <a:path w="1520952">
                <a:moveTo>
                  <a:pt x="0" y="0"/>
                </a:moveTo>
                <a:lnTo>
                  <a:pt x="15209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818068" y="2952974"/>
            <a:ext cx="446442" cy="615875"/>
          </a:xfrm>
          <a:custGeom>
            <a:avLst/>
            <a:gdLst/>
            <a:ahLst/>
            <a:cxnLst/>
            <a:rect l="l" t="t" r="r" b="b"/>
            <a:pathLst>
              <a:path w="505968" h="697992">
                <a:moveTo>
                  <a:pt x="252983" y="0"/>
                </a:moveTo>
                <a:lnTo>
                  <a:pt x="294138" y="4544"/>
                </a:lnTo>
                <a:lnTo>
                  <a:pt x="333134" y="17702"/>
                </a:lnTo>
                <a:lnTo>
                  <a:pt x="369460" y="38761"/>
                </a:lnTo>
                <a:lnTo>
                  <a:pt x="402604" y="67007"/>
                </a:lnTo>
                <a:lnTo>
                  <a:pt x="432053" y="101727"/>
                </a:lnTo>
                <a:lnTo>
                  <a:pt x="445233" y="121291"/>
                </a:lnTo>
                <a:lnTo>
                  <a:pt x="457297" y="142207"/>
                </a:lnTo>
                <a:lnTo>
                  <a:pt x="468181" y="164385"/>
                </a:lnTo>
                <a:lnTo>
                  <a:pt x="477822" y="187735"/>
                </a:lnTo>
                <a:lnTo>
                  <a:pt x="486156" y="212169"/>
                </a:lnTo>
                <a:lnTo>
                  <a:pt x="493117" y="237597"/>
                </a:lnTo>
                <a:lnTo>
                  <a:pt x="498643" y="263931"/>
                </a:lnTo>
                <a:lnTo>
                  <a:pt x="502670" y="291080"/>
                </a:lnTo>
                <a:lnTo>
                  <a:pt x="505132" y="318957"/>
                </a:lnTo>
                <a:lnTo>
                  <a:pt x="505968" y="347472"/>
                </a:lnTo>
                <a:lnTo>
                  <a:pt x="505132" y="376008"/>
                </a:lnTo>
                <a:lnTo>
                  <a:pt x="502670" y="403948"/>
                </a:lnTo>
                <a:lnTo>
                  <a:pt x="498643" y="431197"/>
                </a:lnTo>
                <a:lnTo>
                  <a:pt x="493117" y="457663"/>
                </a:lnTo>
                <a:lnTo>
                  <a:pt x="486156" y="483250"/>
                </a:lnTo>
                <a:lnTo>
                  <a:pt x="477822" y="507866"/>
                </a:lnTo>
                <a:lnTo>
                  <a:pt x="468181" y="531417"/>
                </a:lnTo>
                <a:lnTo>
                  <a:pt x="457297" y="553809"/>
                </a:lnTo>
                <a:lnTo>
                  <a:pt x="445233" y="574948"/>
                </a:lnTo>
                <a:lnTo>
                  <a:pt x="432053" y="594741"/>
                </a:lnTo>
                <a:lnTo>
                  <a:pt x="402604" y="629911"/>
                </a:lnTo>
                <a:lnTo>
                  <a:pt x="369460" y="658572"/>
                </a:lnTo>
                <a:lnTo>
                  <a:pt x="333134" y="679972"/>
                </a:lnTo>
                <a:lnTo>
                  <a:pt x="294138" y="693362"/>
                </a:lnTo>
                <a:lnTo>
                  <a:pt x="252983" y="697992"/>
                </a:lnTo>
                <a:lnTo>
                  <a:pt x="0" y="697992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4267201" y="3200400"/>
            <a:ext cx="172121" cy="139849"/>
          </a:xfrm>
          <a:custGeom>
            <a:avLst/>
            <a:gdLst/>
            <a:ahLst/>
            <a:cxnLst/>
            <a:rect l="l" t="t" r="r" b="b"/>
            <a:pathLst>
              <a:path w="195071" h="158495">
                <a:moveTo>
                  <a:pt x="97535" y="0"/>
                </a:moveTo>
                <a:lnTo>
                  <a:pt x="81307" y="1089"/>
                </a:lnTo>
                <a:lnTo>
                  <a:pt x="66015" y="4230"/>
                </a:lnTo>
                <a:lnTo>
                  <a:pt x="51847" y="9235"/>
                </a:lnTo>
                <a:lnTo>
                  <a:pt x="38993" y="15916"/>
                </a:lnTo>
                <a:lnTo>
                  <a:pt x="27640" y="24082"/>
                </a:lnTo>
                <a:lnTo>
                  <a:pt x="17979" y="33546"/>
                </a:lnTo>
                <a:lnTo>
                  <a:pt x="10196" y="44119"/>
                </a:lnTo>
                <a:lnTo>
                  <a:pt x="4482" y="55612"/>
                </a:lnTo>
                <a:lnTo>
                  <a:pt x="1025" y="67835"/>
                </a:lnTo>
                <a:lnTo>
                  <a:pt x="0" y="79247"/>
                </a:lnTo>
                <a:lnTo>
                  <a:pt x="1275" y="91966"/>
                </a:lnTo>
                <a:lnTo>
                  <a:pt x="4977" y="104122"/>
                </a:lnTo>
                <a:lnTo>
                  <a:pt x="10916" y="115528"/>
                </a:lnTo>
                <a:lnTo>
                  <a:pt x="18904" y="125993"/>
                </a:lnTo>
                <a:lnTo>
                  <a:pt x="28751" y="135331"/>
                </a:lnTo>
                <a:lnTo>
                  <a:pt x="40270" y="143351"/>
                </a:lnTo>
                <a:lnTo>
                  <a:pt x="53270" y="149864"/>
                </a:lnTo>
                <a:lnTo>
                  <a:pt x="67564" y="154684"/>
                </a:lnTo>
                <a:lnTo>
                  <a:pt x="82963" y="157620"/>
                </a:lnTo>
                <a:lnTo>
                  <a:pt x="97535" y="158495"/>
                </a:lnTo>
                <a:lnTo>
                  <a:pt x="113017" y="157406"/>
                </a:lnTo>
                <a:lnTo>
                  <a:pt x="127879" y="154265"/>
                </a:lnTo>
                <a:lnTo>
                  <a:pt x="141878" y="149260"/>
                </a:lnTo>
                <a:lnTo>
                  <a:pt x="154766" y="142579"/>
                </a:lnTo>
                <a:lnTo>
                  <a:pt x="166300" y="134413"/>
                </a:lnTo>
                <a:lnTo>
                  <a:pt x="176233" y="124949"/>
                </a:lnTo>
                <a:lnTo>
                  <a:pt x="184321" y="114376"/>
                </a:lnTo>
                <a:lnTo>
                  <a:pt x="190317" y="102883"/>
                </a:lnTo>
                <a:lnTo>
                  <a:pt x="193978" y="90660"/>
                </a:lnTo>
                <a:lnTo>
                  <a:pt x="195071" y="79247"/>
                </a:lnTo>
                <a:lnTo>
                  <a:pt x="193712" y="66529"/>
                </a:lnTo>
                <a:lnTo>
                  <a:pt x="189796" y="54373"/>
                </a:lnTo>
                <a:lnTo>
                  <a:pt x="183569" y="42967"/>
                </a:lnTo>
                <a:lnTo>
                  <a:pt x="175277" y="32502"/>
                </a:lnTo>
                <a:lnTo>
                  <a:pt x="165165" y="23164"/>
                </a:lnTo>
                <a:lnTo>
                  <a:pt x="153478" y="15144"/>
                </a:lnTo>
                <a:lnTo>
                  <a:pt x="140462" y="8631"/>
                </a:lnTo>
                <a:lnTo>
                  <a:pt x="126362" y="3811"/>
                </a:lnTo>
                <a:lnTo>
                  <a:pt x="111423" y="875"/>
                </a:lnTo>
                <a:lnTo>
                  <a:pt x="975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167230" y="3283772"/>
            <a:ext cx="666974" cy="0"/>
          </a:xfrm>
          <a:custGeom>
            <a:avLst/>
            <a:gdLst/>
            <a:ahLst/>
            <a:cxnLst/>
            <a:rect l="l" t="t" r="r" b="b"/>
            <a:pathLst>
              <a:path w="755904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5778649" y="2969110"/>
            <a:ext cx="0" cy="311972"/>
          </a:xfrm>
          <a:custGeom>
            <a:avLst/>
            <a:gdLst/>
            <a:ahLst/>
            <a:cxnLst/>
            <a:rect l="l" t="t" r="r" b="b"/>
            <a:pathLst>
              <a:path h="353568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5770581" y="2966421"/>
            <a:ext cx="1035424" cy="0"/>
          </a:xfrm>
          <a:custGeom>
            <a:avLst/>
            <a:gdLst/>
            <a:ahLst/>
            <a:cxnLst/>
            <a:rect l="l" t="t" r="r" b="b"/>
            <a:pathLst>
              <a:path w="1173480">
                <a:moveTo>
                  <a:pt x="0" y="0"/>
                </a:moveTo>
                <a:lnTo>
                  <a:pt x="11734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501179" y="2092362"/>
            <a:ext cx="554019" cy="0"/>
          </a:xfrm>
          <a:custGeom>
            <a:avLst/>
            <a:gdLst/>
            <a:ahLst/>
            <a:cxnLst/>
            <a:rect l="l" t="t" r="r" b="b"/>
            <a:pathLst>
              <a:path w="627888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5332206" y="2105809"/>
            <a:ext cx="153296" cy="0"/>
          </a:xfrm>
          <a:custGeom>
            <a:avLst/>
            <a:gdLst/>
            <a:ahLst/>
            <a:cxnLst/>
            <a:rect l="l" t="t" r="r" b="b"/>
            <a:pathLst>
              <a:path w="173736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536142" y="2939527"/>
            <a:ext cx="476025" cy="0"/>
          </a:xfrm>
          <a:custGeom>
            <a:avLst/>
            <a:gdLst/>
            <a:ahLst/>
            <a:cxnLst/>
            <a:rect l="l" t="t" r="r" b="b"/>
            <a:pathLst>
              <a:path w="539495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270351" y="2952974"/>
            <a:ext cx="155986" cy="0"/>
          </a:xfrm>
          <a:custGeom>
            <a:avLst/>
            <a:gdLst/>
            <a:ahLst/>
            <a:cxnLst/>
            <a:rect l="l" t="t" r="r" b="b"/>
            <a:pathLst>
              <a:path w="17678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40" name="object 40"/>
          <p:cNvSpPr txBox="1"/>
          <p:nvPr/>
        </p:nvSpPr>
        <p:spPr>
          <a:xfrm>
            <a:off x="2193215" y="645752"/>
            <a:ext cx="4048461" cy="79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643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f 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OT,</a:t>
            </a:r>
            <a:endParaRPr sz="2118">
              <a:latin typeface="Verdana"/>
              <a:cs typeface="Verdana"/>
            </a:endParaRPr>
          </a:p>
          <a:p>
            <a:pPr marL="336643" marR="40343">
              <a:lnSpc>
                <a:spcPts val="2541"/>
              </a:lnSpc>
              <a:spcBef>
                <a:spcPts val="12"/>
              </a:spcBef>
            </a:pP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3177" b="1" spc="8" baseline="-114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2118">
              <a:latin typeface="Verdana"/>
              <a:cs typeface="Verdana"/>
            </a:endParaRPr>
          </a:p>
          <a:p>
            <a:pPr marL="11206" marR="40343">
              <a:lnSpc>
                <a:spcPct val="101277"/>
              </a:lnSpc>
              <a:spcBef>
                <a:spcPts val="191"/>
              </a:spcBef>
            </a:pP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nti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4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882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pr</a:t>
            </a:r>
            <a:r>
              <a:rPr sz="882" i="1" spc="-22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-17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882" i="1" spc="-4" dirty="0">
                <a:solidFill>
                  <a:srgbClr val="4D4D4D"/>
                </a:solidFill>
                <a:latin typeface="Verdana"/>
                <a:cs typeface="Verdana"/>
              </a:rPr>
              <a:t>..)</a:t>
            </a:r>
            <a:endParaRPr sz="882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70901" y="645753"/>
            <a:ext cx="72461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16722" y="645753"/>
            <a:ext cx="621881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0249" y="645753"/>
            <a:ext cx="50166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01138" y="645753"/>
            <a:ext cx="1375185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s by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489973" y="2116034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36907" y="2116034"/>
            <a:ext cx="754738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70" dirty="0">
                <a:latin typeface="Arial"/>
                <a:cs typeface="Arial"/>
              </a:rPr>
              <a:t> </a:t>
            </a:r>
            <a:r>
              <a:rPr sz="2118" spc="436" dirty="0">
                <a:latin typeface="Arial"/>
                <a:cs typeface="Arial"/>
              </a:rPr>
              <a:t>=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49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65569" y="2315051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67152" y="253558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89882" y="253558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76664" y="253558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21401" y="2535582"/>
            <a:ext cx="435774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+</a:t>
            </a:r>
            <a:r>
              <a:rPr sz="2118" spc="-29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66861" y="253558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15992" y="2535582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79016" y="3148768"/>
            <a:ext cx="242136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55"/>
              </a:lnSpc>
              <a:spcBef>
                <a:spcPts val="112"/>
              </a:spcBef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00731" y="3601586"/>
            <a:ext cx="37507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8763" y="3601586"/>
            <a:ext cx="386127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07837" y="3601586"/>
            <a:ext cx="55169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83056" y="3601586"/>
            <a:ext cx="190025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spc="-17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4702" y="2966421"/>
            <a:ext cx="1333947" cy="306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239">
              <a:lnSpc>
                <a:spcPts val="2228"/>
              </a:lnSpc>
            </a:pPr>
            <a:r>
              <a:rPr sz="2118" dirty="0">
                <a:latin typeface="Arial"/>
                <a:cs typeface="Arial"/>
              </a:rPr>
              <a:t>B </a:t>
            </a:r>
            <a:r>
              <a:rPr sz="2118" spc="-17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158" dirty="0">
                <a:latin typeface="Arial"/>
                <a:cs typeface="Arial"/>
              </a:rPr>
              <a:t> </a:t>
            </a:r>
            <a:r>
              <a:rPr sz="2118" spc="246" dirty="0">
                <a:latin typeface="Arial"/>
                <a:cs typeface="Arial"/>
              </a:rPr>
              <a:t>=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339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8649" y="2966422"/>
            <a:ext cx="1027355" cy="3146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4" name="object 14"/>
          <p:cNvSpPr txBox="1"/>
          <p:nvPr/>
        </p:nvSpPr>
        <p:spPr>
          <a:xfrm>
            <a:off x="4444702" y="2428540"/>
            <a:ext cx="1333947" cy="30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3" name="object 13"/>
          <p:cNvSpPr txBox="1"/>
          <p:nvPr/>
        </p:nvSpPr>
        <p:spPr>
          <a:xfrm>
            <a:off x="5778649" y="2428539"/>
            <a:ext cx="1032734" cy="303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2" name="object 12"/>
          <p:cNvSpPr txBox="1"/>
          <p:nvPr/>
        </p:nvSpPr>
        <p:spPr>
          <a:xfrm>
            <a:off x="4501179" y="1969097"/>
            <a:ext cx="55401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1" name="object 11"/>
          <p:cNvSpPr txBox="1"/>
          <p:nvPr/>
        </p:nvSpPr>
        <p:spPr>
          <a:xfrm>
            <a:off x="5332206" y="1982545"/>
            <a:ext cx="15329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7478357" y="2340236"/>
            <a:ext cx="513678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8287870" y="2340236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8750449" y="2340236"/>
            <a:ext cx="16943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7478358" y="2391334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7825292" y="2391334"/>
            <a:ext cx="16674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8287870" y="2380577"/>
            <a:ext cx="20708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8750449" y="2380577"/>
            <a:ext cx="169433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4536142" y="2816262"/>
            <a:ext cx="47602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270351" y="2829709"/>
            <a:ext cx="155986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157881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object 355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6585473" y="4633857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79" h="112775">
                <a:moveTo>
                  <a:pt x="54863" y="0"/>
                </a:moveTo>
                <a:lnTo>
                  <a:pt x="40467" y="1879"/>
                </a:lnTo>
                <a:lnTo>
                  <a:pt x="27531" y="7197"/>
                </a:lnTo>
                <a:lnTo>
                  <a:pt x="16537" y="15473"/>
                </a:lnTo>
                <a:lnTo>
                  <a:pt x="7967" y="26225"/>
                </a:lnTo>
                <a:lnTo>
                  <a:pt x="2302" y="38972"/>
                </a:lnTo>
                <a:lnTo>
                  <a:pt x="23" y="53232"/>
                </a:lnTo>
                <a:lnTo>
                  <a:pt x="0" y="54864"/>
                </a:lnTo>
                <a:lnTo>
                  <a:pt x="1780" y="70120"/>
                </a:lnTo>
                <a:lnTo>
                  <a:pt x="6825" y="83617"/>
                </a:lnTo>
                <a:lnTo>
                  <a:pt x="14693" y="94985"/>
                </a:lnTo>
                <a:lnTo>
                  <a:pt x="24941" y="103856"/>
                </a:lnTo>
                <a:lnTo>
                  <a:pt x="37126" y="109861"/>
                </a:lnTo>
                <a:lnTo>
                  <a:pt x="50805" y="112630"/>
                </a:lnTo>
                <a:lnTo>
                  <a:pt x="54863" y="112776"/>
                </a:lnTo>
                <a:lnTo>
                  <a:pt x="67976" y="110888"/>
                </a:lnTo>
                <a:lnTo>
                  <a:pt x="80041" y="105492"/>
                </a:lnTo>
                <a:lnTo>
                  <a:pt x="90500" y="96987"/>
                </a:lnTo>
                <a:lnTo>
                  <a:pt x="98794" y="85772"/>
                </a:lnTo>
                <a:lnTo>
                  <a:pt x="104364" y="72245"/>
                </a:lnTo>
                <a:lnTo>
                  <a:pt x="106652" y="56806"/>
                </a:lnTo>
                <a:lnTo>
                  <a:pt x="106679" y="54864"/>
                </a:lnTo>
                <a:lnTo>
                  <a:pt x="104709" y="40080"/>
                </a:lnTo>
                <a:lnTo>
                  <a:pt x="99206" y="26856"/>
                </a:lnTo>
                <a:lnTo>
                  <a:pt x="90779" y="15713"/>
                </a:lnTo>
                <a:lnTo>
                  <a:pt x="80039" y="7175"/>
                </a:lnTo>
                <a:lnTo>
                  <a:pt x="67597" y="1766"/>
                </a:lnTo>
                <a:lnTo>
                  <a:pt x="548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5426337" y="4574690"/>
            <a:ext cx="384585" cy="8067"/>
          </a:xfrm>
          <a:custGeom>
            <a:avLst/>
            <a:gdLst/>
            <a:ahLst/>
            <a:cxnLst/>
            <a:rect l="l" t="t" r="r" b="b"/>
            <a:pathLst>
              <a:path w="435863" h="9144">
                <a:moveTo>
                  <a:pt x="435863" y="914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5614595" y="424658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5614595" y="4367605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5614595" y="4491318"/>
            <a:ext cx="0" cy="91439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5614595" y="461503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5614595" y="473874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614595" y="4862455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614595" y="498617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609217" y="5107193"/>
            <a:ext cx="10757" cy="21515"/>
          </a:xfrm>
          <a:custGeom>
            <a:avLst/>
            <a:gdLst/>
            <a:ahLst/>
            <a:cxnLst/>
            <a:rect l="l" t="t" r="r" b="b"/>
            <a:pathLst>
              <a:path w="12191" h="24384">
                <a:moveTo>
                  <a:pt x="6096" y="12192"/>
                </a:moveTo>
                <a:lnTo>
                  <a:pt x="12191" y="18287"/>
                </a:lnTo>
                <a:lnTo>
                  <a:pt x="12191" y="0"/>
                </a:lnTo>
                <a:lnTo>
                  <a:pt x="0" y="0"/>
                </a:lnTo>
                <a:lnTo>
                  <a:pt x="0" y="24384"/>
                </a:lnTo>
                <a:lnTo>
                  <a:pt x="12191" y="18287"/>
                </a:lnTo>
                <a:lnTo>
                  <a:pt x="609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5609217" y="5117950"/>
            <a:ext cx="80681" cy="10758"/>
          </a:xfrm>
          <a:custGeom>
            <a:avLst/>
            <a:gdLst/>
            <a:ahLst/>
            <a:cxnLst/>
            <a:rect l="l" t="t" r="r" b="b"/>
            <a:pathLst>
              <a:path w="91439" h="12192">
                <a:moveTo>
                  <a:pt x="91439" y="12192"/>
                </a:moveTo>
                <a:lnTo>
                  <a:pt x="91439" y="0"/>
                </a:lnTo>
                <a:lnTo>
                  <a:pt x="12192" y="0"/>
                </a:lnTo>
                <a:lnTo>
                  <a:pt x="12191" y="6096"/>
                </a:lnTo>
                <a:lnTo>
                  <a:pt x="0" y="12192"/>
                </a:lnTo>
                <a:lnTo>
                  <a:pt x="9143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5724861" y="512332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5848574" y="512332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5972287" y="512332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6093311" y="5123329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6217024" y="512332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6340736" y="512332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6464449" y="512332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6588163" y="512332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6711875" y="512332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6819452" y="5018443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6819452" y="4894730"/>
            <a:ext cx="0" cy="91439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6819452" y="4771017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6819452" y="4649993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6819452" y="452627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6819452" y="440256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6814072" y="4216997"/>
            <a:ext cx="10758" cy="29584"/>
          </a:xfrm>
          <a:custGeom>
            <a:avLst/>
            <a:gdLst/>
            <a:ahLst/>
            <a:cxnLst/>
            <a:rect l="l" t="t" r="r" b="b"/>
            <a:pathLst>
              <a:path w="12192" h="33528">
                <a:moveTo>
                  <a:pt x="12192" y="33528"/>
                </a:moveTo>
                <a:lnTo>
                  <a:pt x="12192" y="0"/>
                </a:lnTo>
                <a:lnTo>
                  <a:pt x="6096" y="0"/>
                </a:lnTo>
                <a:lnTo>
                  <a:pt x="6096" y="6096"/>
                </a:lnTo>
                <a:lnTo>
                  <a:pt x="0" y="6096"/>
                </a:lnTo>
                <a:lnTo>
                  <a:pt x="0" y="33528"/>
                </a:lnTo>
                <a:lnTo>
                  <a:pt x="12192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6819452" y="4278854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6730701" y="4211619"/>
            <a:ext cx="88751" cy="10758"/>
          </a:xfrm>
          <a:custGeom>
            <a:avLst/>
            <a:gdLst/>
            <a:ahLst/>
            <a:cxnLst/>
            <a:rect l="l" t="t" r="r" b="b"/>
            <a:pathLst>
              <a:path w="100584" h="12192">
                <a:moveTo>
                  <a:pt x="94487" y="6095"/>
                </a:moveTo>
                <a:lnTo>
                  <a:pt x="100584" y="12191"/>
                </a:lnTo>
                <a:lnTo>
                  <a:pt x="100584" y="0"/>
                </a:lnTo>
                <a:lnTo>
                  <a:pt x="0" y="0"/>
                </a:lnTo>
                <a:lnTo>
                  <a:pt x="0" y="12191"/>
                </a:lnTo>
                <a:lnTo>
                  <a:pt x="100584" y="12191"/>
                </a:lnTo>
                <a:lnTo>
                  <a:pt x="9448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6456382" y="3361765"/>
            <a:ext cx="207084" cy="0"/>
          </a:xfrm>
          <a:custGeom>
            <a:avLst/>
            <a:gdLst/>
            <a:ahLst/>
            <a:cxnLst/>
            <a:rect l="l" t="t" r="r" b="b"/>
            <a:pathLst>
              <a:path w="234695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6663466" y="3367144"/>
            <a:ext cx="0" cy="782618"/>
          </a:xfrm>
          <a:custGeom>
            <a:avLst/>
            <a:gdLst/>
            <a:ahLst/>
            <a:cxnLst/>
            <a:rect l="l" t="t" r="r" b="b"/>
            <a:pathLst>
              <a:path h="886967">
                <a:moveTo>
                  <a:pt x="0" y="0"/>
                </a:moveTo>
                <a:lnTo>
                  <a:pt x="0" y="8869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5431716" y="4149762"/>
            <a:ext cx="1231750" cy="0"/>
          </a:xfrm>
          <a:custGeom>
            <a:avLst/>
            <a:gdLst/>
            <a:ahLst/>
            <a:cxnLst/>
            <a:rect l="l" t="t" r="r" b="b"/>
            <a:pathLst>
              <a:path w="1395983">
                <a:moveTo>
                  <a:pt x="139598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5431715" y="4149763"/>
            <a:ext cx="0" cy="427616"/>
          </a:xfrm>
          <a:custGeom>
            <a:avLst/>
            <a:gdLst/>
            <a:ahLst/>
            <a:cxnLst/>
            <a:rect l="l" t="t" r="r" b="b"/>
            <a:pathLst>
              <a:path h="484632">
                <a:moveTo>
                  <a:pt x="0" y="0"/>
                </a:moveTo>
                <a:lnTo>
                  <a:pt x="0" y="4846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6674224" y="4693024"/>
            <a:ext cx="309281" cy="2689"/>
          </a:xfrm>
          <a:custGeom>
            <a:avLst/>
            <a:gdLst/>
            <a:ahLst/>
            <a:cxnLst/>
            <a:rect l="l" t="t" r="r" b="b"/>
            <a:pathLst>
              <a:path w="350519" h="3047">
                <a:moveTo>
                  <a:pt x="0" y="0"/>
                </a:moveTo>
                <a:lnTo>
                  <a:pt x="350519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274807" y="4819426"/>
            <a:ext cx="2536115" cy="0"/>
          </a:xfrm>
          <a:custGeom>
            <a:avLst/>
            <a:gdLst/>
            <a:ahLst/>
            <a:cxnLst/>
            <a:rect l="l" t="t" r="r" b="b"/>
            <a:pathLst>
              <a:path w="2874264">
                <a:moveTo>
                  <a:pt x="287426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6674224" y="3224605"/>
            <a:ext cx="497540" cy="10758"/>
          </a:xfrm>
          <a:custGeom>
            <a:avLst/>
            <a:gdLst/>
            <a:ahLst/>
            <a:cxnLst/>
            <a:rect l="l" t="t" r="r" b="b"/>
            <a:pathLst>
              <a:path w="563879" h="12192">
                <a:moveTo>
                  <a:pt x="563879" y="0"/>
                </a:moveTo>
                <a:lnTo>
                  <a:pt x="0" y="1219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6574716" y="3229984"/>
            <a:ext cx="104886" cy="142538"/>
          </a:xfrm>
          <a:custGeom>
            <a:avLst/>
            <a:gdLst/>
            <a:ahLst/>
            <a:cxnLst/>
            <a:rect l="l" t="t" r="r" b="b"/>
            <a:pathLst>
              <a:path w="118871" h="161543">
                <a:moveTo>
                  <a:pt x="20049" y="114229"/>
                </a:moveTo>
                <a:lnTo>
                  <a:pt x="9143" y="106679"/>
                </a:lnTo>
                <a:lnTo>
                  <a:pt x="0" y="161543"/>
                </a:lnTo>
                <a:lnTo>
                  <a:pt x="48767" y="134112"/>
                </a:lnTo>
                <a:lnTo>
                  <a:pt x="35948" y="125236"/>
                </a:lnTo>
                <a:lnTo>
                  <a:pt x="27431" y="137160"/>
                </a:lnTo>
                <a:lnTo>
                  <a:pt x="12191" y="124967"/>
                </a:lnTo>
                <a:lnTo>
                  <a:pt x="20049" y="114229"/>
                </a:lnTo>
                <a:close/>
              </a:path>
              <a:path w="118871" h="161543">
                <a:moveTo>
                  <a:pt x="12191" y="124967"/>
                </a:moveTo>
                <a:lnTo>
                  <a:pt x="27431" y="137160"/>
                </a:lnTo>
                <a:lnTo>
                  <a:pt x="35948" y="125236"/>
                </a:lnTo>
                <a:lnTo>
                  <a:pt x="118871" y="9143"/>
                </a:lnTo>
                <a:lnTo>
                  <a:pt x="103631" y="0"/>
                </a:lnTo>
                <a:lnTo>
                  <a:pt x="20049" y="114229"/>
                </a:lnTo>
                <a:lnTo>
                  <a:pt x="12191" y="124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7171765" y="243122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7171765" y="2552252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7171765" y="2675965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7171765" y="279967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6988885" y="2673275"/>
            <a:ext cx="328107" cy="0"/>
          </a:xfrm>
          <a:custGeom>
            <a:avLst/>
            <a:gdLst/>
            <a:ahLst/>
            <a:cxnLst/>
            <a:rect l="l" t="t" r="r" b="b"/>
            <a:pathLst>
              <a:path w="371855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6986195" y="2670586"/>
            <a:ext cx="0" cy="2035885"/>
          </a:xfrm>
          <a:custGeom>
            <a:avLst/>
            <a:gdLst/>
            <a:ahLst/>
            <a:cxnLst/>
            <a:rect l="l" t="t" r="r" b="b"/>
            <a:pathLst>
              <a:path h="2307336">
                <a:moveTo>
                  <a:pt x="0" y="230733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6052970" y="4633857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79" h="112775">
                <a:moveTo>
                  <a:pt x="51815" y="0"/>
                </a:moveTo>
                <a:lnTo>
                  <a:pt x="38327" y="1984"/>
                </a:lnTo>
                <a:lnTo>
                  <a:pt x="25966" y="7589"/>
                </a:lnTo>
                <a:lnTo>
                  <a:pt x="15343" y="16292"/>
                </a:lnTo>
                <a:lnTo>
                  <a:pt x="7069" y="27569"/>
                </a:lnTo>
                <a:lnTo>
                  <a:pt x="1753" y="40898"/>
                </a:lnTo>
                <a:lnTo>
                  <a:pt x="0" y="54864"/>
                </a:lnTo>
                <a:lnTo>
                  <a:pt x="1860" y="70503"/>
                </a:lnTo>
                <a:lnTo>
                  <a:pt x="7070" y="84277"/>
                </a:lnTo>
                <a:lnTo>
                  <a:pt x="15069" y="95788"/>
                </a:lnTo>
                <a:lnTo>
                  <a:pt x="25300" y="104637"/>
                </a:lnTo>
                <a:lnTo>
                  <a:pt x="37204" y="110423"/>
                </a:lnTo>
                <a:lnTo>
                  <a:pt x="50221" y="112748"/>
                </a:lnTo>
                <a:lnTo>
                  <a:pt x="51815" y="112776"/>
                </a:lnTo>
                <a:lnTo>
                  <a:pt x="65835" y="110983"/>
                </a:lnTo>
                <a:lnTo>
                  <a:pt x="78486" y="105851"/>
                </a:lnTo>
                <a:lnTo>
                  <a:pt x="89323" y="97750"/>
                </a:lnTo>
                <a:lnTo>
                  <a:pt x="97906" y="87047"/>
                </a:lnTo>
                <a:lnTo>
                  <a:pt x="103790" y="74112"/>
                </a:lnTo>
                <a:lnTo>
                  <a:pt x="106534" y="59313"/>
                </a:lnTo>
                <a:lnTo>
                  <a:pt x="106679" y="54864"/>
                </a:lnTo>
                <a:lnTo>
                  <a:pt x="104800" y="40467"/>
                </a:lnTo>
                <a:lnTo>
                  <a:pt x="99482" y="27531"/>
                </a:lnTo>
                <a:lnTo>
                  <a:pt x="91206" y="16537"/>
                </a:lnTo>
                <a:lnTo>
                  <a:pt x="80454" y="7967"/>
                </a:lnTo>
                <a:lnTo>
                  <a:pt x="67707" y="2302"/>
                </a:lnTo>
                <a:lnTo>
                  <a:pt x="53447" y="23"/>
                </a:lnTo>
                <a:lnTo>
                  <a:pt x="518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6147099" y="4684955"/>
            <a:ext cx="201706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816302" y="4485939"/>
            <a:ext cx="239357" cy="379207"/>
          </a:xfrm>
          <a:custGeom>
            <a:avLst/>
            <a:gdLst/>
            <a:ahLst/>
            <a:cxnLst/>
            <a:rect l="l" t="t" r="r" b="b"/>
            <a:pathLst>
              <a:path w="271271" h="429767">
                <a:moveTo>
                  <a:pt x="137159" y="0"/>
                </a:moveTo>
                <a:lnTo>
                  <a:pt x="158691" y="2849"/>
                </a:lnTo>
                <a:lnTo>
                  <a:pt x="179198" y="11094"/>
                </a:lnTo>
                <a:lnTo>
                  <a:pt x="198388" y="24277"/>
                </a:lnTo>
                <a:lnTo>
                  <a:pt x="215969" y="41940"/>
                </a:lnTo>
                <a:lnTo>
                  <a:pt x="231647" y="63627"/>
                </a:lnTo>
                <a:lnTo>
                  <a:pt x="245132" y="88879"/>
                </a:lnTo>
                <a:lnTo>
                  <a:pt x="250960" y="102700"/>
                </a:lnTo>
                <a:lnTo>
                  <a:pt x="256129" y="117241"/>
                </a:lnTo>
                <a:lnTo>
                  <a:pt x="260604" y="132445"/>
                </a:lnTo>
                <a:lnTo>
                  <a:pt x="264346" y="148254"/>
                </a:lnTo>
                <a:lnTo>
                  <a:pt x="267321" y="164612"/>
                </a:lnTo>
                <a:lnTo>
                  <a:pt x="269491" y="181462"/>
                </a:lnTo>
                <a:lnTo>
                  <a:pt x="270820" y="198746"/>
                </a:lnTo>
                <a:lnTo>
                  <a:pt x="271271" y="216408"/>
                </a:lnTo>
                <a:lnTo>
                  <a:pt x="270813" y="234184"/>
                </a:lnTo>
                <a:lnTo>
                  <a:pt x="269464" y="251536"/>
                </a:lnTo>
                <a:lnTo>
                  <a:pt x="267260" y="268408"/>
                </a:lnTo>
                <a:lnTo>
                  <a:pt x="264240" y="284747"/>
                </a:lnTo>
                <a:lnTo>
                  <a:pt x="260440" y="300500"/>
                </a:lnTo>
                <a:lnTo>
                  <a:pt x="255899" y="315611"/>
                </a:lnTo>
                <a:lnTo>
                  <a:pt x="250654" y="330028"/>
                </a:lnTo>
                <a:lnTo>
                  <a:pt x="244742" y="343697"/>
                </a:lnTo>
                <a:lnTo>
                  <a:pt x="238201" y="356563"/>
                </a:lnTo>
                <a:lnTo>
                  <a:pt x="223380" y="379674"/>
                </a:lnTo>
                <a:lnTo>
                  <a:pt x="206492" y="398930"/>
                </a:lnTo>
                <a:lnTo>
                  <a:pt x="187835" y="413900"/>
                </a:lnTo>
                <a:lnTo>
                  <a:pt x="167710" y="424154"/>
                </a:lnTo>
                <a:lnTo>
                  <a:pt x="146415" y="429261"/>
                </a:lnTo>
                <a:lnTo>
                  <a:pt x="137159" y="429768"/>
                </a:lnTo>
                <a:lnTo>
                  <a:pt x="0" y="429768"/>
                </a:lnTo>
                <a:lnTo>
                  <a:pt x="0" y="0"/>
                </a:lnTo>
                <a:lnTo>
                  <a:pt x="13715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6348805" y="4485939"/>
            <a:ext cx="236668" cy="379207"/>
          </a:xfrm>
          <a:custGeom>
            <a:avLst/>
            <a:gdLst/>
            <a:ahLst/>
            <a:cxnLst/>
            <a:rect l="l" t="t" r="r" b="b"/>
            <a:pathLst>
              <a:path w="268224" h="429767">
                <a:moveTo>
                  <a:pt x="134112" y="0"/>
                </a:moveTo>
                <a:lnTo>
                  <a:pt x="155643" y="2849"/>
                </a:lnTo>
                <a:lnTo>
                  <a:pt x="176150" y="11094"/>
                </a:lnTo>
                <a:lnTo>
                  <a:pt x="195340" y="24277"/>
                </a:lnTo>
                <a:lnTo>
                  <a:pt x="212921" y="41940"/>
                </a:lnTo>
                <a:lnTo>
                  <a:pt x="228599" y="63627"/>
                </a:lnTo>
                <a:lnTo>
                  <a:pt x="242084" y="88879"/>
                </a:lnTo>
                <a:lnTo>
                  <a:pt x="247912" y="102700"/>
                </a:lnTo>
                <a:lnTo>
                  <a:pt x="253081" y="117241"/>
                </a:lnTo>
                <a:lnTo>
                  <a:pt x="257556" y="132445"/>
                </a:lnTo>
                <a:lnTo>
                  <a:pt x="261298" y="148254"/>
                </a:lnTo>
                <a:lnTo>
                  <a:pt x="264273" y="164612"/>
                </a:lnTo>
                <a:lnTo>
                  <a:pt x="266443" y="181462"/>
                </a:lnTo>
                <a:lnTo>
                  <a:pt x="267772" y="198746"/>
                </a:lnTo>
                <a:lnTo>
                  <a:pt x="268224" y="216408"/>
                </a:lnTo>
                <a:lnTo>
                  <a:pt x="267765" y="234184"/>
                </a:lnTo>
                <a:lnTo>
                  <a:pt x="266416" y="251536"/>
                </a:lnTo>
                <a:lnTo>
                  <a:pt x="264212" y="268408"/>
                </a:lnTo>
                <a:lnTo>
                  <a:pt x="261192" y="284747"/>
                </a:lnTo>
                <a:lnTo>
                  <a:pt x="257392" y="300500"/>
                </a:lnTo>
                <a:lnTo>
                  <a:pt x="252851" y="315611"/>
                </a:lnTo>
                <a:lnTo>
                  <a:pt x="247606" y="330028"/>
                </a:lnTo>
                <a:lnTo>
                  <a:pt x="241694" y="343697"/>
                </a:lnTo>
                <a:lnTo>
                  <a:pt x="235153" y="356563"/>
                </a:lnTo>
                <a:lnTo>
                  <a:pt x="220332" y="379674"/>
                </a:lnTo>
                <a:lnTo>
                  <a:pt x="203444" y="398930"/>
                </a:lnTo>
                <a:lnTo>
                  <a:pt x="184787" y="413900"/>
                </a:lnTo>
                <a:lnTo>
                  <a:pt x="164662" y="424154"/>
                </a:lnTo>
                <a:lnTo>
                  <a:pt x="143367" y="429261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7653170" y="2646381"/>
            <a:ext cx="193637" cy="2689"/>
          </a:xfrm>
          <a:custGeom>
            <a:avLst/>
            <a:gdLst/>
            <a:ahLst/>
            <a:cxnLst/>
            <a:rect l="l" t="t" r="r" b="b"/>
            <a:pathLst>
              <a:path w="219455" h="3047">
                <a:moveTo>
                  <a:pt x="0" y="3047"/>
                </a:moveTo>
                <a:lnTo>
                  <a:pt x="2194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7559039" y="2606041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80" h="112775">
                <a:moveTo>
                  <a:pt x="51816" y="0"/>
                </a:moveTo>
                <a:lnTo>
                  <a:pt x="38703" y="2091"/>
                </a:lnTo>
                <a:lnTo>
                  <a:pt x="26638" y="7940"/>
                </a:lnTo>
                <a:lnTo>
                  <a:pt x="16179" y="16908"/>
                </a:lnTo>
                <a:lnTo>
                  <a:pt x="7885" y="28357"/>
                </a:lnTo>
                <a:lnTo>
                  <a:pt x="2315" y="41647"/>
                </a:lnTo>
                <a:lnTo>
                  <a:pt x="27" y="56139"/>
                </a:lnTo>
                <a:lnTo>
                  <a:pt x="0" y="57912"/>
                </a:lnTo>
                <a:lnTo>
                  <a:pt x="1970" y="72695"/>
                </a:lnTo>
                <a:lnTo>
                  <a:pt x="7473" y="85919"/>
                </a:lnTo>
                <a:lnTo>
                  <a:pt x="15900" y="97062"/>
                </a:lnTo>
                <a:lnTo>
                  <a:pt x="26640" y="105600"/>
                </a:lnTo>
                <a:lnTo>
                  <a:pt x="39082" y="111009"/>
                </a:lnTo>
                <a:lnTo>
                  <a:pt x="51816" y="112775"/>
                </a:lnTo>
                <a:lnTo>
                  <a:pt x="66212" y="110896"/>
                </a:lnTo>
                <a:lnTo>
                  <a:pt x="79148" y="105578"/>
                </a:lnTo>
                <a:lnTo>
                  <a:pt x="90142" y="97302"/>
                </a:lnTo>
                <a:lnTo>
                  <a:pt x="98712" y="86550"/>
                </a:lnTo>
                <a:lnTo>
                  <a:pt x="104377" y="73803"/>
                </a:lnTo>
                <a:lnTo>
                  <a:pt x="106656" y="59543"/>
                </a:lnTo>
                <a:lnTo>
                  <a:pt x="106680" y="57912"/>
                </a:lnTo>
                <a:lnTo>
                  <a:pt x="104899" y="43684"/>
                </a:lnTo>
                <a:lnTo>
                  <a:pt x="99854" y="30511"/>
                </a:lnTo>
                <a:lnTo>
                  <a:pt x="91986" y="18982"/>
                </a:lnTo>
                <a:lnTo>
                  <a:pt x="81738" y="9687"/>
                </a:lnTo>
                <a:lnTo>
                  <a:pt x="69553" y="3217"/>
                </a:lnTo>
                <a:lnTo>
                  <a:pt x="55874" y="162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7846807" y="2452744"/>
            <a:ext cx="0" cy="199016"/>
          </a:xfrm>
          <a:custGeom>
            <a:avLst/>
            <a:gdLst/>
            <a:ahLst/>
            <a:cxnLst/>
            <a:rect l="l" t="t" r="r" b="b"/>
            <a:pathLst>
              <a:path h="225551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7849496" y="2458122"/>
            <a:ext cx="169433" cy="0"/>
          </a:xfrm>
          <a:custGeom>
            <a:avLst/>
            <a:gdLst/>
            <a:ahLst/>
            <a:cxnLst/>
            <a:rect l="l" t="t" r="r" b="b"/>
            <a:pathLst>
              <a:path w="19202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7322372" y="2460812"/>
            <a:ext cx="236667" cy="379206"/>
          </a:xfrm>
          <a:custGeom>
            <a:avLst/>
            <a:gdLst/>
            <a:ahLst/>
            <a:cxnLst/>
            <a:rect l="l" t="t" r="r" b="b"/>
            <a:pathLst>
              <a:path w="268223" h="429767">
                <a:moveTo>
                  <a:pt x="134112" y="0"/>
                </a:moveTo>
                <a:lnTo>
                  <a:pt x="156383" y="2849"/>
                </a:lnTo>
                <a:lnTo>
                  <a:pt x="177320" y="11094"/>
                </a:lnTo>
                <a:lnTo>
                  <a:pt x="196684" y="24277"/>
                </a:lnTo>
                <a:lnTo>
                  <a:pt x="214237" y="41940"/>
                </a:lnTo>
                <a:lnTo>
                  <a:pt x="229742" y="63627"/>
                </a:lnTo>
                <a:lnTo>
                  <a:pt x="242962" y="88879"/>
                </a:lnTo>
                <a:lnTo>
                  <a:pt x="248640" y="102700"/>
                </a:lnTo>
                <a:lnTo>
                  <a:pt x="253657" y="117241"/>
                </a:lnTo>
                <a:lnTo>
                  <a:pt x="257984" y="132445"/>
                </a:lnTo>
                <a:lnTo>
                  <a:pt x="261591" y="148254"/>
                </a:lnTo>
                <a:lnTo>
                  <a:pt x="264448" y="164612"/>
                </a:lnTo>
                <a:lnTo>
                  <a:pt x="266526" y="181462"/>
                </a:lnTo>
                <a:lnTo>
                  <a:pt x="267794" y="198746"/>
                </a:lnTo>
                <a:lnTo>
                  <a:pt x="268223" y="216407"/>
                </a:lnTo>
                <a:lnTo>
                  <a:pt x="267787" y="234184"/>
                </a:lnTo>
                <a:lnTo>
                  <a:pt x="266499" y="251536"/>
                </a:lnTo>
                <a:lnTo>
                  <a:pt x="264389" y="268408"/>
                </a:lnTo>
                <a:lnTo>
                  <a:pt x="261488" y="284747"/>
                </a:lnTo>
                <a:lnTo>
                  <a:pt x="257827" y="300500"/>
                </a:lnTo>
                <a:lnTo>
                  <a:pt x="253435" y="315611"/>
                </a:lnTo>
                <a:lnTo>
                  <a:pt x="248343" y="330028"/>
                </a:lnTo>
                <a:lnTo>
                  <a:pt x="242581" y="343697"/>
                </a:lnTo>
                <a:lnTo>
                  <a:pt x="236181" y="356563"/>
                </a:lnTo>
                <a:lnTo>
                  <a:pt x="221585" y="379674"/>
                </a:lnTo>
                <a:lnTo>
                  <a:pt x="204797" y="398930"/>
                </a:lnTo>
                <a:lnTo>
                  <a:pt x="186062" y="413900"/>
                </a:lnTo>
                <a:lnTo>
                  <a:pt x="165623" y="424154"/>
                </a:lnTo>
                <a:lnTo>
                  <a:pt x="143724" y="429261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7655859" y="2000922"/>
            <a:ext cx="199016" cy="0"/>
          </a:xfrm>
          <a:custGeom>
            <a:avLst/>
            <a:gdLst/>
            <a:ahLst/>
            <a:cxnLst/>
            <a:rect l="l" t="t" r="r" b="b"/>
            <a:pathLst>
              <a:path w="225551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7559039" y="1947135"/>
            <a:ext cx="96819" cy="99507"/>
          </a:xfrm>
          <a:custGeom>
            <a:avLst/>
            <a:gdLst/>
            <a:ahLst/>
            <a:cxnLst/>
            <a:rect l="l" t="t" r="r" b="b"/>
            <a:pathLst>
              <a:path w="109728" h="112775">
                <a:moveTo>
                  <a:pt x="54864" y="0"/>
                </a:moveTo>
                <a:lnTo>
                  <a:pt x="40844" y="1987"/>
                </a:lnTo>
                <a:lnTo>
                  <a:pt x="28193" y="7555"/>
                </a:lnTo>
                <a:lnTo>
                  <a:pt x="17356" y="16115"/>
                </a:lnTo>
                <a:lnTo>
                  <a:pt x="8773" y="27075"/>
                </a:lnTo>
                <a:lnTo>
                  <a:pt x="2889" y="39845"/>
                </a:lnTo>
                <a:lnTo>
                  <a:pt x="145" y="53836"/>
                </a:lnTo>
                <a:lnTo>
                  <a:pt x="0" y="57912"/>
                </a:lnTo>
                <a:lnTo>
                  <a:pt x="1879" y="72308"/>
                </a:lnTo>
                <a:lnTo>
                  <a:pt x="7197" y="85244"/>
                </a:lnTo>
                <a:lnTo>
                  <a:pt x="15473" y="96238"/>
                </a:lnTo>
                <a:lnTo>
                  <a:pt x="26225" y="104808"/>
                </a:lnTo>
                <a:lnTo>
                  <a:pt x="38972" y="110473"/>
                </a:lnTo>
                <a:lnTo>
                  <a:pt x="53232" y="112752"/>
                </a:lnTo>
                <a:lnTo>
                  <a:pt x="54864" y="112775"/>
                </a:lnTo>
                <a:lnTo>
                  <a:pt x="69260" y="110896"/>
                </a:lnTo>
                <a:lnTo>
                  <a:pt x="82196" y="105578"/>
                </a:lnTo>
                <a:lnTo>
                  <a:pt x="93190" y="97302"/>
                </a:lnTo>
                <a:lnTo>
                  <a:pt x="101760" y="86550"/>
                </a:lnTo>
                <a:lnTo>
                  <a:pt x="107425" y="73803"/>
                </a:lnTo>
                <a:lnTo>
                  <a:pt x="109704" y="59543"/>
                </a:lnTo>
                <a:lnTo>
                  <a:pt x="109728" y="57912"/>
                </a:lnTo>
                <a:lnTo>
                  <a:pt x="107947" y="43684"/>
                </a:lnTo>
                <a:lnTo>
                  <a:pt x="102902" y="30511"/>
                </a:lnTo>
                <a:lnTo>
                  <a:pt x="95034" y="18982"/>
                </a:lnTo>
                <a:lnTo>
                  <a:pt x="84786" y="9687"/>
                </a:lnTo>
                <a:lnTo>
                  <a:pt x="72601" y="3217"/>
                </a:lnTo>
                <a:lnTo>
                  <a:pt x="58922" y="162"/>
                </a:lnTo>
                <a:lnTo>
                  <a:pt x="54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7846807" y="2008990"/>
            <a:ext cx="0" cy="199016"/>
          </a:xfrm>
          <a:custGeom>
            <a:avLst/>
            <a:gdLst/>
            <a:ahLst/>
            <a:cxnLst/>
            <a:rect l="l" t="t" r="r" b="b"/>
            <a:pathLst>
              <a:path h="225552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7846807" y="2205318"/>
            <a:ext cx="172122" cy="0"/>
          </a:xfrm>
          <a:custGeom>
            <a:avLst/>
            <a:gdLst/>
            <a:ahLst/>
            <a:cxnLst/>
            <a:rect l="l" t="t" r="r" b="b"/>
            <a:pathLst>
              <a:path w="195072">
                <a:moveTo>
                  <a:pt x="0" y="0"/>
                </a:moveTo>
                <a:lnTo>
                  <a:pt x="1950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7171765" y="169163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7171765" y="1812664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7171765" y="1936377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7171765" y="206008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4487732" y="2008990"/>
            <a:ext cx="2837329" cy="0"/>
          </a:xfrm>
          <a:custGeom>
            <a:avLst/>
            <a:gdLst/>
            <a:ahLst/>
            <a:cxnLst/>
            <a:rect l="l" t="t" r="r" b="b"/>
            <a:pathLst>
              <a:path w="3215640">
                <a:moveTo>
                  <a:pt x="0" y="0"/>
                </a:moveTo>
                <a:lnTo>
                  <a:pt x="321564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7322372" y="1815353"/>
            <a:ext cx="236667" cy="379206"/>
          </a:xfrm>
          <a:custGeom>
            <a:avLst/>
            <a:gdLst/>
            <a:ahLst/>
            <a:cxnLst/>
            <a:rect l="l" t="t" r="r" b="b"/>
            <a:pathLst>
              <a:path w="268223" h="429767">
                <a:moveTo>
                  <a:pt x="134112" y="0"/>
                </a:moveTo>
                <a:lnTo>
                  <a:pt x="156383" y="2849"/>
                </a:lnTo>
                <a:lnTo>
                  <a:pt x="177320" y="11094"/>
                </a:lnTo>
                <a:lnTo>
                  <a:pt x="196684" y="24277"/>
                </a:lnTo>
                <a:lnTo>
                  <a:pt x="214237" y="41940"/>
                </a:lnTo>
                <a:lnTo>
                  <a:pt x="229742" y="63627"/>
                </a:lnTo>
                <a:lnTo>
                  <a:pt x="242962" y="88879"/>
                </a:lnTo>
                <a:lnTo>
                  <a:pt x="248640" y="102700"/>
                </a:lnTo>
                <a:lnTo>
                  <a:pt x="253657" y="117241"/>
                </a:lnTo>
                <a:lnTo>
                  <a:pt x="257984" y="132445"/>
                </a:lnTo>
                <a:lnTo>
                  <a:pt x="261591" y="148254"/>
                </a:lnTo>
                <a:lnTo>
                  <a:pt x="264448" y="164612"/>
                </a:lnTo>
                <a:lnTo>
                  <a:pt x="266526" y="181462"/>
                </a:lnTo>
                <a:lnTo>
                  <a:pt x="267794" y="198746"/>
                </a:lnTo>
                <a:lnTo>
                  <a:pt x="268223" y="216408"/>
                </a:lnTo>
                <a:lnTo>
                  <a:pt x="267787" y="234184"/>
                </a:lnTo>
                <a:lnTo>
                  <a:pt x="266499" y="251536"/>
                </a:lnTo>
                <a:lnTo>
                  <a:pt x="264389" y="268408"/>
                </a:lnTo>
                <a:lnTo>
                  <a:pt x="261488" y="284747"/>
                </a:lnTo>
                <a:lnTo>
                  <a:pt x="257827" y="300500"/>
                </a:lnTo>
                <a:lnTo>
                  <a:pt x="253435" y="315611"/>
                </a:lnTo>
                <a:lnTo>
                  <a:pt x="248343" y="330028"/>
                </a:lnTo>
                <a:lnTo>
                  <a:pt x="242581" y="343697"/>
                </a:lnTo>
                <a:lnTo>
                  <a:pt x="236181" y="356563"/>
                </a:lnTo>
                <a:lnTo>
                  <a:pt x="221585" y="379674"/>
                </a:lnTo>
                <a:lnTo>
                  <a:pt x="204797" y="398930"/>
                </a:lnTo>
                <a:lnTo>
                  <a:pt x="186062" y="413900"/>
                </a:lnTo>
                <a:lnTo>
                  <a:pt x="165623" y="424154"/>
                </a:lnTo>
                <a:lnTo>
                  <a:pt x="143724" y="429261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8478818" y="1648608"/>
            <a:ext cx="13447" cy="69925"/>
          </a:xfrm>
          <a:custGeom>
            <a:avLst/>
            <a:gdLst/>
            <a:ahLst/>
            <a:cxnLst/>
            <a:rect l="l" t="t" r="r" b="b"/>
            <a:pathLst>
              <a:path w="15240" h="79248">
                <a:moveTo>
                  <a:pt x="15240" y="79248"/>
                </a:moveTo>
                <a:lnTo>
                  <a:pt x="15240" y="0"/>
                </a:lnTo>
                <a:lnTo>
                  <a:pt x="9144" y="0"/>
                </a:lnTo>
                <a:lnTo>
                  <a:pt x="9144" y="6096"/>
                </a:lnTo>
                <a:lnTo>
                  <a:pt x="0" y="6096"/>
                </a:lnTo>
                <a:lnTo>
                  <a:pt x="0" y="79248"/>
                </a:lnTo>
                <a:lnTo>
                  <a:pt x="15240" y="79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8485542" y="212194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8485542" y="1998233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8485542" y="1874519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8485542" y="1753497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8271734" y="1648609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8150711" y="16486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8395448" y="1643230"/>
            <a:ext cx="91439" cy="10758"/>
          </a:xfrm>
          <a:custGeom>
            <a:avLst/>
            <a:gdLst/>
            <a:ahLst/>
            <a:cxnLst/>
            <a:rect l="l" t="t" r="r" b="b"/>
            <a:pathLst>
              <a:path w="103631" h="12192">
                <a:moveTo>
                  <a:pt x="94487" y="6096"/>
                </a:moveTo>
                <a:lnTo>
                  <a:pt x="103631" y="12192"/>
                </a:lnTo>
                <a:lnTo>
                  <a:pt x="103631" y="0"/>
                </a:lnTo>
                <a:lnTo>
                  <a:pt x="0" y="0"/>
                </a:lnTo>
                <a:lnTo>
                  <a:pt x="0" y="12192"/>
                </a:lnTo>
                <a:lnTo>
                  <a:pt x="103631" y="12192"/>
                </a:lnTo>
                <a:lnTo>
                  <a:pt x="9448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8485542" y="236937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8485542" y="224565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8266355" y="2264485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80" h="112775">
                <a:moveTo>
                  <a:pt x="51816" y="0"/>
                </a:moveTo>
                <a:lnTo>
                  <a:pt x="38327" y="1984"/>
                </a:lnTo>
                <a:lnTo>
                  <a:pt x="25966" y="7589"/>
                </a:lnTo>
                <a:lnTo>
                  <a:pt x="15343" y="16292"/>
                </a:lnTo>
                <a:lnTo>
                  <a:pt x="7069" y="27569"/>
                </a:lnTo>
                <a:lnTo>
                  <a:pt x="1753" y="40898"/>
                </a:lnTo>
                <a:lnTo>
                  <a:pt x="0" y="54863"/>
                </a:lnTo>
                <a:lnTo>
                  <a:pt x="1860" y="69457"/>
                </a:lnTo>
                <a:lnTo>
                  <a:pt x="7070" y="82923"/>
                </a:lnTo>
                <a:lnTo>
                  <a:pt x="15069" y="94624"/>
                </a:lnTo>
                <a:lnTo>
                  <a:pt x="25300" y="103920"/>
                </a:lnTo>
                <a:lnTo>
                  <a:pt x="37204" y="110173"/>
                </a:lnTo>
                <a:lnTo>
                  <a:pt x="50221" y="112745"/>
                </a:lnTo>
                <a:lnTo>
                  <a:pt x="51816" y="112775"/>
                </a:lnTo>
                <a:lnTo>
                  <a:pt x="65835" y="110788"/>
                </a:lnTo>
                <a:lnTo>
                  <a:pt x="78486" y="105220"/>
                </a:lnTo>
                <a:lnTo>
                  <a:pt x="89323" y="96660"/>
                </a:lnTo>
                <a:lnTo>
                  <a:pt x="97906" y="85700"/>
                </a:lnTo>
                <a:lnTo>
                  <a:pt x="103790" y="72930"/>
                </a:lnTo>
                <a:lnTo>
                  <a:pt x="106534" y="58939"/>
                </a:lnTo>
                <a:lnTo>
                  <a:pt x="106680" y="54863"/>
                </a:lnTo>
                <a:lnTo>
                  <a:pt x="104800" y="40467"/>
                </a:lnTo>
                <a:lnTo>
                  <a:pt x="99482" y="27531"/>
                </a:lnTo>
                <a:lnTo>
                  <a:pt x="91206" y="16537"/>
                </a:lnTo>
                <a:lnTo>
                  <a:pt x="80454" y="7967"/>
                </a:lnTo>
                <a:lnTo>
                  <a:pt x="67707" y="2302"/>
                </a:lnTo>
                <a:lnTo>
                  <a:pt x="53447" y="23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8357796" y="2315584"/>
            <a:ext cx="314660" cy="0"/>
          </a:xfrm>
          <a:custGeom>
            <a:avLst/>
            <a:gdLst/>
            <a:ahLst/>
            <a:cxnLst/>
            <a:rect l="l" t="t" r="r" b="b"/>
            <a:pathLst>
              <a:path w="356615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8029686" y="2132704"/>
            <a:ext cx="239358" cy="379207"/>
          </a:xfrm>
          <a:custGeom>
            <a:avLst/>
            <a:gdLst/>
            <a:ahLst/>
            <a:cxnLst/>
            <a:rect l="l" t="t" r="r" b="b"/>
            <a:pathLst>
              <a:path w="271272" h="429768">
                <a:moveTo>
                  <a:pt x="137160" y="0"/>
                </a:moveTo>
                <a:lnTo>
                  <a:pt x="158857" y="2807"/>
                </a:lnTo>
                <a:lnTo>
                  <a:pt x="179512" y="10944"/>
                </a:lnTo>
                <a:lnTo>
                  <a:pt x="198824" y="23978"/>
                </a:lnTo>
                <a:lnTo>
                  <a:pt x="216495" y="41479"/>
                </a:lnTo>
                <a:lnTo>
                  <a:pt x="232224" y="63017"/>
                </a:lnTo>
                <a:lnTo>
                  <a:pt x="245712" y="88161"/>
                </a:lnTo>
                <a:lnTo>
                  <a:pt x="251522" y="101951"/>
                </a:lnTo>
                <a:lnTo>
                  <a:pt x="256659" y="116480"/>
                </a:lnTo>
                <a:lnTo>
                  <a:pt x="261086" y="131696"/>
                </a:lnTo>
                <a:lnTo>
                  <a:pt x="264766" y="147544"/>
                </a:lnTo>
                <a:lnTo>
                  <a:pt x="267660" y="163970"/>
                </a:lnTo>
                <a:lnTo>
                  <a:pt x="269733" y="180921"/>
                </a:lnTo>
                <a:lnTo>
                  <a:pt x="270945" y="198343"/>
                </a:lnTo>
                <a:lnTo>
                  <a:pt x="271272" y="213360"/>
                </a:lnTo>
                <a:lnTo>
                  <a:pt x="270820" y="231021"/>
                </a:lnTo>
                <a:lnTo>
                  <a:pt x="269491" y="248305"/>
                </a:lnTo>
                <a:lnTo>
                  <a:pt x="267321" y="265155"/>
                </a:lnTo>
                <a:lnTo>
                  <a:pt x="264346" y="281513"/>
                </a:lnTo>
                <a:lnTo>
                  <a:pt x="260603" y="297322"/>
                </a:lnTo>
                <a:lnTo>
                  <a:pt x="256129" y="312526"/>
                </a:lnTo>
                <a:lnTo>
                  <a:pt x="250960" y="327067"/>
                </a:lnTo>
                <a:lnTo>
                  <a:pt x="245132" y="340888"/>
                </a:lnTo>
                <a:lnTo>
                  <a:pt x="238682" y="353931"/>
                </a:lnTo>
                <a:lnTo>
                  <a:pt x="224064" y="377458"/>
                </a:lnTo>
                <a:lnTo>
                  <a:pt x="207398" y="397190"/>
                </a:lnTo>
                <a:lnTo>
                  <a:pt x="188976" y="412670"/>
                </a:lnTo>
                <a:lnTo>
                  <a:pt x="169090" y="423441"/>
                </a:lnTo>
                <a:lnTo>
                  <a:pt x="148035" y="429046"/>
                </a:lnTo>
                <a:lnTo>
                  <a:pt x="137160" y="429768"/>
                </a:lnTo>
                <a:lnTo>
                  <a:pt x="0" y="42976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6122895" y="3178885"/>
            <a:ext cx="233978" cy="379206"/>
          </a:xfrm>
          <a:custGeom>
            <a:avLst/>
            <a:gdLst/>
            <a:ahLst/>
            <a:cxnLst/>
            <a:rect l="l" t="t" r="r" b="b"/>
            <a:pathLst>
              <a:path w="265175" h="429767">
                <a:moveTo>
                  <a:pt x="134112" y="0"/>
                </a:moveTo>
                <a:lnTo>
                  <a:pt x="155858" y="2843"/>
                </a:lnTo>
                <a:lnTo>
                  <a:pt x="176396" y="11081"/>
                </a:lnTo>
                <a:lnTo>
                  <a:pt x="195458" y="24274"/>
                </a:lnTo>
                <a:lnTo>
                  <a:pt x="212778" y="41984"/>
                </a:lnTo>
                <a:lnTo>
                  <a:pt x="228089" y="63771"/>
                </a:lnTo>
                <a:lnTo>
                  <a:pt x="241122" y="89197"/>
                </a:lnTo>
                <a:lnTo>
                  <a:pt x="246701" y="103137"/>
                </a:lnTo>
                <a:lnTo>
                  <a:pt x="251611" y="117821"/>
                </a:lnTo>
                <a:lnTo>
                  <a:pt x="255818" y="133196"/>
                </a:lnTo>
                <a:lnTo>
                  <a:pt x="259288" y="149206"/>
                </a:lnTo>
                <a:lnTo>
                  <a:pt x="261989" y="165797"/>
                </a:lnTo>
                <a:lnTo>
                  <a:pt x="263887" y="182913"/>
                </a:lnTo>
                <a:lnTo>
                  <a:pt x="264948" y="200499"/>
                </a:lnTo>
                <a:lnTo>
                  <a:pt x="265175" y="213360"/>
                </a:lnTo>
                <a:lnTo>
                  <a:pt x="264743" y="231090"/>
                </a:lnTo>
                <a:lnTo>
                  <a:pt x="263468" y="248439"/>
                </a:lnTo>
                <a:lnTo>
                  <a:pt x="261381" y="265351"/>
                </a:lnTo>
                <a:lnTo>
                  <a:pt x="258517" y="281767"/>
                </a:lnTo>
                <a:lnTo>
                  <a:pt x="254906" y="297628"/>
                </a:lnTo>
                <a:lnTo>
                  <a:pt x="250582" y="312878"/>
                </a:lnTo>
                <a:lnTo>
                  <a:pt x="245576" y="327458"/>
                </a:lnTo>
                <a:lnTo>
                  <a:pt x="239922" y="341311"/>
                </a:lnTo>
                <a:lnTo>
                  <a:pt x="233651" y="354379"/>
                </a:lnTo>
                <a:lnTo>
                  <a:pt x="219389" y="377928"/>
                </a:lnTo>
                <a:lnTo>
                  <a:pt x="203050" y="397642"/>
                </a:lnTo>
                <a:lnTo>
                  <a:pt x="184893" y="413058"/>
                </a:lnTo>
                <a:lnTo>
                  <a:pt x="165177" y="423715"/>
                </a:lnTo>
                <a:lnTo>
                  <a:pt x="144160" y="429149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5757134" y="3692562"/>
            <a:ext cx="180190" cy="0"/>
          </a:xfrm>
          <a:custGeom>
            <a:avLst/>
            <a:gdLst/>
            <a:ahLst/>
            <a:cxnLst/>
            <a:rect l="l" t="t" r="r" b="b"/>
            <a:pathLst>
              <a:path w="204215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5724861" y="3087445"/>
            <a:ext cx="209774" cy="0"/>
          </a:xfrm>
          <a:custGeom>
            <a:avLst/>
            <a:gdLst/>
            <a:ahLst/>
            <a:cxnLst/>
            <a:rect l="l" t="t" r="r" b="b"/>
            <a:pathLst>
              <a:path w="237744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5633422" y="3041725"/>
            <a:ext cx="91439" cy="96818"/>
          </a:xfrm>
          <a:custGeom>
            <a:avLst/>
            <a:gdLst/>
            <a:ahLst/>
            <a:cxnLst/>
            <a:rect l="l" t="t" r="r" b="b"/>
            <a:pathLst>
              <a:path w="103631" h="109727">
                <a:moveTo>
                  <a:pt x="51815" y="0"/>
                </a:moveTo>
                <a:lnTo>
                  <a:pt x="37262" y="1984"/>
                </a:lnTo>
                <a:lnTo>
                  <a:pt x="24611" y="7589"/>
                </a:lnTo>
                <a:lnTo>
                  <a:pt x="14211" y="16292"/>
                </a:lnTo>
                <a:lnTo>
                  <a:pt x="6411" y="27569"/>
                </a:lnTo>
                <a:lnTo>
                  <a:pt x="1560" y="40898"/>
                </a:lnTo>
                <a:lnTo>
                  <a:pt x="0" y="54863"/>
                </a:lnTo>
                <a:lnTo>
                  <a:pt x="1754" y="69647"/>
                </a:lnTo>
                <a:lnTo>
                  <a:pt x="6786" y="82871"/>
                </a:lnTo>
                <a:lnTo>
                  <a:pt x="14746" y="94014"/>
                </a:lnTo>
                <a:lnTo>
                  <a:pt x="25285" y="102552"/>
                </a:lnTo>
                <a:lnTo>
                  <a:pt x="38056" y="107961"/>
                </a:lnTo>
                <a:lnTo>
                  <a:pt x="51815" y="109727"/>
                </a:lnTo>
                <a:lnTo>
                  <a:pt x="66369" y="107743"/>
                </a:lnTo>
                <a:lnTo>
                  <a:pt x="79020" y="102138"/>
                </a:lnTo>
                <a:lnTo>
                  <a:pt x="89420" y="93435"/>
                </a:lnTo>
                <a:lnTo>
                  <a:pt x="97220" y="82158"/>
                </a:lnTo>
                <a:lnTo>
                  <a:pt x="102071" y="68829"/>
                </a:lnTo>
                <a:lnTo>
                  <a:pt x="103631" y="54863"/>
                </a:lnTo>
                <a:lnTo>
                  <a:pt x="101877" y="40080"/>
                </a:lnTo>
                <a:lnTo>
                  <a:pt x="96845" y="26856"/>
                </a:lnTo>
                <a:lnTo>
                  <a:pt x="88885" y="15713"/>
                </a:lnTo>
                <a:lnTo>
                  <a:pt x="78346" y="7175"/>
                </a:lnTo>
                <a:lnTo>
                  <a:pt x="65575" y="1766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5663005" y="3638775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79" h="112775">
                <a:moveTo>
                  <a:pt x="51815" y="0"/>
                </a:moveTo>
                <a:lnTo>
                  <a:pt x="37262" y="1984"/>
                </a:lnTo>
                <a:lnTo>
                  <a:pt x="24611" y="7589"/>
                </a:lnTo>
                <a:lnTo>
                  <a:pt x="14211" y="16292"/>
                </a:lnTo>
                <a:lnTo>
                  <a:pt x="6411" y="27569"/>
                </a:lnTo>
                <a:lnTo>
                  <a:pt x="1560" y="40898"/>
                </a:lnTo>
                <a:lnTo>
                  <a:pt x="0" y="54863"/>
                </a:lnTo>
                <a:lnTo>
                  <a:pt x="1656" y="70503"/>
                </a:lnTo>
                <a:lnTo>
                  <a:pt x="6412" y="84277"/>
                </a:lnTo>
                <a:lnTo>
                  <a:pt x="13949" y="95788"/>
                </a:lnTo>
                <a:lnTo>
                  <a:pt x="23947" y="104637"/>
                </a:lnTo>
                <a:lnTo>
                  <a:pt x="36087" y="110423"/>
                </a:lnTo>
                <a:lnTo>
                  <a:pt x="50050" y="112748"/>
                </a:lnTo>
                <a:lnTo>
                  <a:pt x="51815" y="112775"/>
                </a:lnTo>
                <a:lnTo>
                  <a:pt x="65835" y="110983"/>
                </a:lnTo>
                <a:lnTo>
                  <a:pt x="78486" y="105851"/>
                </a:lnTo>
                <a:lnTo>
                  <a:pt x="89323" y="97750"/>
                </a:lnTo>
                <a:lnTo>
                  <a:pt x="97906" y="87047"/>
                </a:lnTo>
                <a:lnTo>
                  <a:pt x="103790" y="74112"/>
                </a:lnTo>
                <a:lnTo>
                  <a:pt x="106534" y="59313"/>
                </a:lnTo>
                <a:lnTo>
                  <a:pt x="106679" y="54863"/>
                </a:lnTo>
                <a:lnTo>
                  <a:pt x="104800" y="40467"/>
                </a:lnTo>
                <a:lnTo>
                  <a:pt x="99482" y="27531"/>
                </a:lnTo>
                <a:lnTo>
                  <a:pt x="91206" y="16537"/>
                </a:lnTo>
                <a:lnTo>
                  <a:pt x="80454" y="7967"/>
                </a:lnTo>
                <a:lnTo>
                  <a:pt x="67707" y="2302"/>
                </a:lnTo>
                <a:lnTo>
                  <a:pt x="53447" y="23"/>
                </a:lnTo>
                <a:lnTo>
                  <a:pt x="518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5934635" y="3087445"/>
            <a:ext cx="0" cy="164054"/>
          </a:xfrm>
          <a:custGeom>
            <a:avLst/>
            <a:gdLst/>
            <a:ahLst/>
            <a:cxnLst/>
            <a:rect l="l" t="t" r="r" b="b"/>
            <a:pathLst>
              <a:path h="185928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5934636" y="3256878"/>
            <a:ext cx="180190" cy="0"/>
          </a:xfrm>
          <a:custGeom>
            <a:avLst/>
            <a:gdLst/>
            <a:ahLst/>
            <a:cxnLst/>
            <a:rect l="l" t="t" r="r" b="b"/>
            <a:pathLst>
              <a:path w="204215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5937325" y="3501615"/>
            <a:ext cx="0" cy="190947"/>
          </a:xfrm>
          <a:custGeom>
            <a:avLst/>
            <a:gdLst/>
            <a:ahLst/>
            <a:cxnLst/>
            <a:rect l="l" t="t" r="r" b="b"/>
            <a:pathLst>
              <a:path h="216407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5934636" y="3493546"/>
            <a:ext cx="180190" cy="0"/>
          </a:xfrm>
          <a:custGeom>
            <a:avLst/>
            <a:gdLst/>
            <a:ahLst/>
            <a:cxnLst/>
            <a:rect l="l" t="t" r="r" b="b"/>
            <a:pathLst>
              <a:path w="204215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6566646" y="2678653"/>
            <a:ext cx="13447" cy="67235"/>
          </a:xfrm>
          <a:custGeom>
            <a:avLst/>
            <a:gdLst/>
            <a:ahLst/>
            <a:cxnLst/>
            <a:rect l="l" t="t" r="r" b="b"/>
            <a:pathLst>
              <a:path w="15240" h="76200">
                <a:moveTo>
                  <a:pt x="15240" y="76200"/>
                </a:moveTo>
                <a:lnTo>
                  <a:pt x="15240" y="0"/>
                </a:lnTo>
                <a:lnTo>
                  <a:pt x="9144" y="0"/>
                </a:lnTo>
                <a:lnTo>
                  <a:pt x="9144" y="6096"/>
                </a:lnTo>
                <a:lnTo>
                  <a:pt x="0" y="6096"/>
                </a:lnTo>
                <a:lnTo>
                  <a:pt x="0" y="76200"/>
                </a:lnTo>
                <a:lnTo>
                  <a:pt x="1524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6359562" y="2678653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6238539" y="2678653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6114826" y="2678653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5991113" y="2678653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5867400" y="2678653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5743687" y="2678653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5619974" y="2678653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5498951" y="2678653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5375237" y="2678653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5262282" y="2721685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5262282" y="2845398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4479664" y="3092824"/>
            <a:ext cx="922467" cy="0"/>
          </a:xfrm>
          <a:custGeom>
            <a:avLst/>
            <a:gdLst/>
            <a:ahLst/>
            <a:cxnLst/>
            <a:rect l="l" t="t" r="r" b="b"/>
            <a:pathLst>
              <a:path w="1045463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5262282" y="2969110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5262282" y="309282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5262282" y="3216537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5262282" y="334024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5262282" y="3461273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3290944" y="3692562"/>
            <a:ext cx="2130014" cy="0"/>
          </a:xfrm>
          <a:custGeom>
            <a:avLst/>
            <a:gdLst/>
            <a:ahLst/>
            <a:cxnLst/>
            <a:rect l="l" t="t" r="r" b="b"/>
            <a:pathLst>
              <a:path w="2414016">
                <a:moveTo>
                  <a:pt x="241401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5262282" y="3584986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5262282" y="370869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5262282" y="383241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5262282" y="3956125"/>
            <a:ext cx="0" cy="88750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5256904" y="2673276"/>
            <a:ext cx="10757" cy="16136"/>
          </a:xfrm>
          <a:custGeom>
            <a:avLst/>
            <a:gdLst/>
            <a:ahLst/>
            <a:cxnLst/>
            <a:rect l="l" t="t" r="r" b="b"/>
            <a:pathLst>
              <a:path w="12191" h="18287">
                <a:moveTo>
                  <a:pt x="6096" y="12191"/>
                </a:moveTo>
                <a:lnTo>
                  <a:pt x="12191" y="18287"/>
                </a:lnTo>
                <a:lnTo>
                  <a:pt x="12191" y="6096"/>
                </a:lnTo>
                <a:lnTo>
                  <a:pt x="0" y="0"/>
                </a:lnTo>
                <a:lnTo>
                  <a:pt x="0" y="18287"/>
                </a:lnTo>
                <a:lnTo>
                  <a:pt x="12191" y="18287"/>
                </a:lnTo>
                <a:lnTo>
                  <a:pt x="6096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5256904" y="2673276"/>
            <a:ext cx="83371" cy="10757"/>
          </a:xfrm>
          <a:custGeom>
            <a:avLst/>
            <a:gdLst/>
            <a:ahLst/>
            <a:cxnLst/>
            <a:rect l="l" t="t" r="r" b="b"/>
            <a:pathLst>
              <a:path w="94487" h="12191">
                <a:moveTo>
                  <a:pt x="12191" y="6096"/>
                </a:moveTo>
                <a:lnTo>
                  <a:pt x="12192" y="12191"/>
                </a:lnTo>
                <a:lnTo>
                  <a:pt x="94487" y="12191"/>
                </a:lnTo>
                <a:lnTo>
                  <a:pt x="94487" y="0"/>
                </a:lnTo>
                <a:lnTo>
                  <a:pt x="0" y="0"/>
                </a:lnTo>
                <a:lnTo>
                  <a:pt x="1219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5289176" y="4050254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5412890" y="4050254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5536602" y="405025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5660315" y="405025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5784029" y="405025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5907741" y="405025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6028765" y="4050254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6152478" y="4050254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6276190" y="405025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6399903" y="405025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6523617" y="4012603"/>
            <a:ext cx="56477" cy="43030"/>
          </a:xfrm>
          <a:custGeom>
            <a:avLst/>
            <a:gdLst/>
            <a:ahLst/>
            <a:cxnLst/>
            <a:rect l="l" t="t" r="r" b="b"/>
            <a:pathLst>
              <a:path w="64007" h="48767">
                <a:moveTo>
                  <a:pt x="64007" y="0"/>
                </a:moveTo>
                <a:lnTo>
                  <a:pt x="48767" y="0"/>
                </a:lnTo>
                <a:lnTo>
                  <a:pt x="48768" y="36575"/>
                </a:lnTo>
                <a:lnTo>
                  <a:pt x="0" y="36575"/>
                </a:lnTo>
                <a:lnTo>
                  <a:pt x="0" y="48767"/>
                </a:lnTo>
                <a:lnTo>
                  <a:pt x="64007" y="48767"/>
                </a:lnTo>
                <a:lnTo>
                  <a:pt x="48767" y="42671"/>
                </a:lnTo>
                <a:lnTo>
                  <a:pt x="57912" y="36575"/>
                </a:lnTo>
                <a:lnTo>
                  <a:pt x="64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6566648" y="4012603"/>
            <a:ext cx="13446" cy="43030"/>
          </a:xfrm>
          <a:custGeom>
            <a:avLst/>
            <a:gdLst/>
            <a:ahLst/>
            <a:cxnLst/>
            <a:rect l="l" t="t" r="r" b="b"/>
            <a:pathLst>
              <a:path w="15239" h="48767">
                <a:moveTo>
                  <a:pt x="9144" y="36575"/>
                </a:moveTo>
                <a:lnTo>
                  <a:pt x="0" y="42671"/>
                </a:lnTo>
                <a:lnTo>
                  <a:pt x="15239" y="48767"/>
                </a:lnTo>
                <a:lnTo>
                  <a:pt x="15239" y="0"/>
                </a:lnTo>
                <a:lnTo>
                  <a:pt x="9144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6573371" y="388889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6573371" y="3765176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6573371" y="364146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6573371" y="3517751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6573371" y="3394038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6573371" y="3273014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6573371" y="314930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6573371" y="302558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6573371" y="2901874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6573371" y="2778163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65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6483275" y="2673276"/>
            <a:ext cx="91440" cy="10757"/>
          </a:xfrm>
          <a:custGeom>
            <a:avLst/>
            <a:gdLst/>
            <a:ahLst/>
            <a:cxnLst/>
            <a:rect l="l" t="t" r="r" b="b"/>
            <a:pathLst>
              <a:path w="103632" h="12191">
                <a:moveTo>
                  <a:pt x="94487" y="6096"/>
                </a:moveTo>
                <a:lnTo>
                  <a:pt x="103632" y="12191"/>
                </a:lnTo>
                <a:lnTo>
                  <a:pt x="103632" y="0"/>
                </a:lnTo>
                <a:lnTo>
                  <a:pt x="0" y="0"/>
                </a:lnTo>
                <a:lnTo>
                  <a:pt x="0" y="12191"/>
                </a:lnTo>
                <a:lnTo>
                  <a:pt x="103632" y="12191"/>
                </a:lnTo>
                <a:lnTo>
                  <a:pt x="9448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6362252" y="3313356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80" h="112775">
                <a:moveTo>
                  <a:pt x="51815" y="0"/>
                </a:moveTo>
                <a:lnTo>
                  <a:pt x="38327" y="1984"/>
                </a:lnTo>
                <a:lnTo>
                  <a:pt x="25966" y="7589"/>
                </a:lnTo>
                <a:lnTo>
                  <a:pt x="15343" y="16292"/>
                </a:lnTo>
                <a:lnTo>
                  <a:pt x="7069" y="27569"/>
                </a:lnTo>
                <a:lnTo>
                  <a:pt x="1753" y="40898"/>
                </a:lnTo>
                <a:lnTo>
                  <a:pt x="0" y="54863"/>
                </a:lnTo>
                <a:lnTo>
                  <a:pt x="1860" y="69457"/>
                </a:lnTo>
                <a:lnTo>
                  <a:pt x="7070" y="82923"/>
                </a:lnTo>
                <a:lnTo>
                  <a:pt x="15069" y="94624"/>
                </a:lnTo>
                <a:lnTo>
                  <a:pt x="25300" y="103920"/>
                </a:lnTo>
                <a:lnTo>
                  <a:pt x="37204" y="110173"/>
                </a:lnTo>
                <a:lnTo>
                  <a:pt x="50221" y="112745"/>
                </a:lnTo>
                <a:lnTo>
                  <a:pt x="51815" y="112775"/>
                </a:lnTo>
                <a:lnTo>
                  <a:pt x="65835" y="110788"/>
                </a:lnTo>
                <a:lnTo>
                  <a:pt x="78486" y="105220"/>
                </a:lnTo>
                <a:lnTo>
                  <a:pt x="89323" y="96660"/>
                </a:lnTo>
                <a:lnTo>
                  <a:pt x="97906" y="85700"/>
                </a:lnTo>
                <a:lnTo>
                  <a:pt x="103790" y="72930"/>
                </a:lnTo>
                <a:lnTo>
                  <a:pt x="106534" y="58939"/>
                </a:lnTo>
                <a:lnTo>
                  <a:pt x="106680" y="54863"/>
                </a:lnTo>
                <a:lnTo>
                  <a:pt x="104800" y="40467"/>
                </a:lnTo>
                <a:lnTo>
                  <a:pt x="99482" y="27531"/>
                </a:lnTo>
                <a:lnTo>
                  <a:pt x="91206" y="16537"/>
                </a:lnTo>
                <a:lnTo>
                  <a:pt x="80454" y="7967"/>
                </a:lnTo>
                <a:lnTo>
                  <a:pt x="67707" y="2302"/>
                </a:lnTo>
                <a:lnTo>
                  <a:pt x="53447" y="23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5420958" y="3493546"/>
            <a:ext cx="236668" cy="381896"/>
          </a:xfrm>
          <a:custGeom>
            <a:avLst/>
            <a:gdLst/>
            <a:ahLst/>
            <a:cxnLst/>
            <a:rect l="l" t="t" r="r" b="b"/>
            <a:pathLst>
              <a:path w="268224" h="432815">
                <a:moveTo>
                  <a:pt x="134112" y="0"/>
                </a:moveTo>
                <a:lnTo>
                  <a:pt x="155643" y="2849"/>
                </a:lnTo>
                <a:lnTo>
                  <a:pt x="176150" y="11094"/>
                </a:lnTo>
                <a:lnTo>
                  <a:pt x="195340" y="24277"/>
                </a:lnTo>
                <a:lnTo>
                  <a:pt x="212921" y="41940"/>
                </a:lnTo>
                <a:lnTo>
                  <a:pt x="228599" y="63627"/>
                </a:lnTo>
                <a:lnTo>
                  <a:pt x="242084" y="88879"/>
                </a:lnTo>
                <a:lnTo>
                  <a:pt x="247912" y="102700"/>
                </a:lnTo>
                <a:lnTo>
                  <a:pt x="253081" y="117241"/>
                </a:lnTo>
                <a:lnTo>
                  <a:pt x="257556" y="132445"/>
                </a:lnTo>
                <a:lnTo>
                  <a:pt x="261298" y="148254"/>
                </a:lnTo>
                <a:lnTo>
                  <a:pt x="264273" y="164612"/>
                </a:lnTo>
                <a:lnTo>
                  <a:pt x="266443" y="181462"/>
                </a:lnTo>
                <a:lnTo>
                  <a:pt x="267772" y="198746"/>
                </a:lnTo>
                <a:lnTo>
                  <a:pt x="268224" y="216408"/>
                </a:lnTo>
                <a:lnTo>
                  <a:pt x="267772" y="234069"/>
                </a:lnTo>
                <a:lnTo>
                  <a:pt x="266443" y="251353"/>
                </a:lnTo>
                <a:lnTo>
                  <a:pt x="264273" y="268203"/>
                </a:lnTo>
                <a:lnTo>
                  <a:pt x="261298" y="284561"/>
                </a:lnTo>
                <a:lnTo>
                  <a:pt x="257556" y="300370"/>
                </a:lnTo>
                <a:lnTo>
                  <a:pt x="253081" y="315574"/>
                </a:lnTo>
                <a:lnTo>
                  <a:pt x="247912" y="330115"/>
                </a:lnTo>
                <a:lnTo>
                  <a:pt x="242084" y="343936"/>
                </a:lnTo>
                <a:lnTo>
                  <a:pt x="235634" y="356979"/>
                </a:lnTo>
                <a:lnTo>
                  <a:pt x="221016" y="380506"/>
                </a:lnTo>
                <a:lnTo>
                  <a:pt x="204350" y="400238"/>
                </a:lnTo>
                <a:lnTo>
                  <a:pt x="185928" y="415718"/>
                </a:lnTo>
                <a:lnTo>
                  <a:pt x="166042" y="426489"/>
                </a:lnTo>
                <a:lnTo>
                  <a:pt x="144987" y="432094"/>
                </a:lnTo>
                <a:lnTo>
                  <a:pt x="134112" y="432815"/>
                </a:lnTo>
                <a:lnTo>
                  <a:pt x="0" y="432815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5402132" y="2909944"/>
            <a:ext cx="236668" cy="379206"/>
          </a:xfrm>
          <a:custGeom>
            <a:avLst/>
            <a:gdLst/>
            <a:ahLst/>
            <a:cxnLst/>
            <a:rect l="l" t="t" r="r" b="b"/>
            <a:pathLst>
              <a:path w="268224" h="429767">
                <a:moveTo>
                  <a:pt x="134112" y="0"/>
                </a:moveTo>
                <a:lnTo>
                  <a:pt x="155809" y="2807"/>
                </a:lnTo>
                <a:lnTo>
                  <a:pt x="176464" y="10944"/>
                </a:lnTo>
                <a:lnTo>
                  <a:pt x="195776" y="23978"/>
                </a:lnTo>
                <a:lnTo>
                  <a:pt x="213447" y="41479"/>
                </a:lnTo>
                <a:lnTo>
                  <a:pt x="229176" y="63017"/>
                </a:lnTo>
                <a:lnTo>
                  <a:pt x="242664" y="88161"/>
                </a:lnTo>
                <a:lnTo>
                  <a:pt x="248474" y="101951"/>
                </a:lnTo>
                <a:lnTo>
                  <a:pt x="253611" y="116480"/>
                </a:lnTo>
                <a:lnTo>
                  <a:pt x="258038" y="131696"/>
                </a:lnTo>
                <a:lnTo>
                  <a:pt x="261718" y="147544"/>
                </a:lnTo>
                <a:lnTo>
                  <a:pt x="264612" y="163970"/>
                </a:lnTo>
                <a:lnTo>
                  <a:pt x="266685" y="180921"/>
                </a:lnTo>
                <a:lnTo>
                  <a:pt x="267897" y="198343"/>
                </a:lnTo>
                <a:lnTo>
                  <a:pt x="268224" y="213360"/>
                </a:lnTo>
                <a:lnTo>
                  <a:pt x="267772" y="231021"/>
                </a:lnTo>
                <a:lnTo>
                  <a:pt x="266443" y="248305"/>
                </a:lnTo>
                <a:lnTo>
                  <a:pt x="264273" y="265155"/>
                </a:lnTo>
                <a:lnTo>
                  <a:pt x="261298" y="281513"/>
                </a:lnTo>
                <a:lnTo>
                  <a:pt x="257555" y="297322"/>
                </a:lnTo>
                <a:lnTo>
                  <a:pt x="253081" y="312526"/>
                </a:lnTo>
                <a:lnTo>
                  <a:pt x="247912" y="327067"/>
                </a:lnTo>
                <a:lnTo>
                  <a:pt x="242084" y="340888"/>
                </a:lnTo>
                <a:lnTo>
                  <a:pt x="235634" y="353931"/>
                </a:lnTo>
                <a:lnTo>
                  <a:pt x="221016" y="377458"/>
                </a:lnTo>
                <a:lnTo>
                  <a:pt x="204350" y="397190"/>
                </a:lnTo>
                <a:lnTo>
                  <a:pt x="185928" y="412670"/>
                </a:lnTo>
                <a:lnTo>
                  <a:pt x="166042" y="423441"/>
                </a:lnTo>
                <a:lnTo>
                  <a:pt x="144987" y="429046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8185673" y="30202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8306696" y="3020209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8430410" y="2985246"/>
            <a:ext cx="61856" cy="40341"/>
          </a:xfrm>
          <a:custGeom>
            <a:avLst/>
            <a:gdLst/>
            <a:ahLst/>
            <a:cxnLst/>
            <a:rect l="l" t="t" r="r" b="b"/>
            <a:pathLst>
              <a:path w="70103" h="45720">
                <a:moveTo>
                  <a:pt x="70103" y="0"/>
                </a:moveTo>
                <a:lnTo>
                  <a:pt x="54863" y="0"/>
                </a:lnTo>
                <a:lnTo>
                  <a:pt x="54864" y="33527"/>
                </a:lnTo>
                <a:lnTo>
                  <a:pt x="0" y="33528"/>
                </a:lnTo>
                <a:lnTo>
                  <a:pt x="0" y="45720"/>
                </a:lnTo>
                <a:lnTo>
                  <a:pt x="70103" y="45720"/>
                </a:lnTo>
                <a:lnTo>
                  <a:pt x="54863" y="39624"/>
                </a:lnTo>
                <a:lnTo>
                  <a:pt x="64007" y="33528"/>
                </a:lnTo>
                <a:lnTo>
                  <a:pt x="70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8478819" y="2985246"/>
            <a:ext cx="13447" cy="40341"/>
          </a:xfrm>
          <a:custGeom>
            <a:avLst/>
            <a:gdLst/>
            <a:ahLst/>
            <a:cxnLst/>
            <a:rect l="l" t="t" r="r" b="b"/>
            <a:pathLst>
              <a:path w="15240" h="45720">
                <a:moveTo>
                  <a:pt x="9144" y="33528"/>
                </a:moveTo>
                <a:lnTo>
                  <a:pt x="0" y="39624"/>
                </a:lnTo>
                <a:lnTo>
                  <a:pt x="15240" y="45720"/>
                </a:lnTo>
                <a:lnTo>
                  <a:pt x="15240" y="0"/>
                </a:lnTo>
                <a:lnTo>
                  <a:pt x="9144" y="33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8521850" y="2369372"/>
            <a:ext cx="67235" cy="699246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27431" y="792479"/>
                </a:moveTo>
                <a:lnTo>
                  <a:pt x="45720" y="792479"/>
                </a:lnTo>
                <a:lnTo>
                  <a:pt x="45720" y="64008"/>
                </a:lnTo>
                <a:lnTo>
                  <a:pt x="76200" y="76200"/>
                </a:lnTo>
                <a:lnTo>
                  <a:pt x="36575" y="0"/>
                </a:lnTo>
                <a:lnTo>
                  <a:pt x="27431" y="64008"/>
                </a:lnTo>
                <a:lnTo>
                  <a:pt x="27431" y="792479"/>
                </a:lnTo>
                <a:close/>
              </a:path>
              <a:path w="76200" h="792479">
                <a:moveTo>
                  <a:pt x="27431" y="64008"/>
                </a:moveTo>
                <a:lnTo>
                  <a:pt x="36575" y="0"/>
                </a:lnTo>
                <a:lnTo>
                  <a:pt x="0" y="76200"/>
                </a:lnTo>
                <a:lnTo>
                  <a:pt x="27432" y="76199"/>
                </a:lnTo>
                <a:lnTo>
                  <a:pt x="27431" y="64008"/>
                </a:lnTo>
                <a:close/>
              </a:path>
              <a:path w="76200" h="792479">
                <a:moveTo>
                  <a:pt x="76200" y="76200"/>
                </a:moveTo>
                <a:lnTo>
                  <a:pt x="45720" y="64008"/>
                </a:lnTo>
                <a:lnTo>
                  <a:pt x="45720" y="76199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8026998" y="3068618"/>
            <a:ext cx="527124" cy="344245"/>
          </a:xfrm>
          <a:custGeom>
            <a:avLst/>
            <a:gdLst/>
            <a:ahLst/>
            <a:cxnLst/>
            <a:rect l="l" t="t" r="r" b="b"/>
            <a:pathLst>
              <a:path w="597407" h="390144">
                <a:moveTo>
                  <a:pt x="597407" y="0"/>
                </a:moveTo>
                <a:lnTo>
                  <a:pt x="0" y="3901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3627120" y="2888428"/>
            <a:ext cx="236668" cy="379207"/>
          </a:xfrm>
          <a:custGeom>
            <a:avLst/>
            <a:gdLst/>
            <a:ahLst/>
            <a:cxnLst/>
            <a:rect l="l" t="t" r="r" b="b"/>
            <a:pathLst>
              <a:path w="268224" h="429768">
                <a:moveTo>
                  <a:pt x="134112" y="0"/>
                </a:moveTo>
                <a:lnTo>
                  <a:pt x="156383" y="2849"/>
                </a:lnTo>
                <a:lnTo>
                  <a:pt x="177320" y="11094"/>
                </a:lnTo>
                <a:lnTo>
                  <a:pt x="196684" y="24277"/>
                </a:lnTo>
                <a:lnTo>
                  <a:pt x="214237" y="41940"/>
                </a:lnTo>
                <a:lnTo>
                  <a:pt x="229742" y="63627"/>
                </a:lnTo>
                <a:lnTo>
                  <a:pt x="242962" y="88879"/>
                </a:lnTo>
                <a:lnTo>
                  <a:pt x="248640" y="102700"/>
                </a:lnTo>
                <a:lnTo>
                  <a:pt x="253657" y="117241"/>
                </a:lnTo>
                <a:lnTo>
                  <a:pt x="257984" y="132445"/>
                </a:lnTo>
                <a:lnTo>
                  <a:pt x="261591" y="148254"/>
                </a:lnTo>
                <a:lnTo>
                  <a:pt x="264448" y="164612"/>
                </a:lnTo>
                <a:lnTo>
                  <a:pt x="266526" y="181462"/>
                </a:lnTo>
                <a:lnTo>
                  <a:pt x="267794" y="198746"/>
                </a:lnTo>
                <a:lnTo>
                  <a:pt x="268224" y="216408"/>
                </a:lnTo>
                <a:lnTo>
                  <a:pt x="267787" y="233769"/>
                </a:lnTo>
                <a:lnTo>
                  <a:pt x="266499" y="250791"/>
                </a:lnTo>
                <a:lnTo>
                  <a:pt x="264389" y="267412"/>
                </a:lnTo>
                <a:lnTo>
                  <a:pt x="261488" y="283572"/>
                </a:lnTo>
                <a:lnTo>
                  <a:pt x="257827" y="299211"/>
                </a:lnTo>
                <a:lnTo>
                  <a:pt x="253435" y="314266"/>
                </a:lnTo>
                <a:lnTo>
                  <a:pt x="248343" y="328677"/>
                </a:lnTo>
                <a:lnTo>
                  <a:pt x="242581" y="342384"/>
                </a:lnTo>
                <a:lnTo>
                  <a:pt x="236181" y="355325"/>
                </a:lnTo>
                <a:lnTo>
                  <a:pt x="221585" y="378667"/>
                </a:lnTo>
                <a:lnTo>
                  <a:pt x="204797" y="398218"/>
                </a:lnTo>
                <a:lnTo>
                  <a:pt x="186062" y="413488"/>
                </a:lnTo>
                <a:lnTo>
                  <a:pt x="165623" y="423993"/>
                </a:lnTo>
                <a:lnTo>
                  <a:pt x="143724" y="429245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3266739" y="1904104"/>
            <a:ext cx="346933" cy="0"/>
          </a:xfrm>
          <a:custGeom>
            <a:avLst/>
            <a:gdLst/>
            <a:ahLst/>
            <a:cxnLst/>
            <a:rect l="l" t="t" r="r" b="b"/>
            <a:pathLst>
              <a:path w="393191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3266739" y="2105809"/>
            <a:ext cx="346933" cy="0"/>
          </a:xfrm>
          <a:custGeom>
            <a:avLst/>
            <a:gdLst/>
            <a:ahLst/>
            <a:cxnLst/>
            <a:rect l="l" t="t" r="r" b="b"/>
            <a:pathLst>
              <a:path w="393191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4388224" y="3041725"/>
            <a:ext cx="91439" cy="96818"/>
          </a:xfrm>
          <a:custGeom>
            <a:avLst/>
            <a:gdLst/>
            <a:ahLst/>
            <a:cxnLst/>
            <a:rect l="l" t="t" r="r" b="b"/>
            <a:pathLst>
              <a:path w="103631" h="109727">
                <a:moveTo>
                  <a:pt x="51816" y="0"/>
                </a:moveTo>
                <a:lnTo>
                  <a:pt x="37262" y="1984"/>
                </a:lnTo>
                <a:lnTo>
                  <a:pt x="24611" y="7589"/>
                </a:lnTo>
                <a:lnTo>
                  <a:pt x="14211" y="16292"/>
                </a:lnTo>
                <a:lnTo>
                  <a:pt x="6411" y="27569"/>
                </a:lnTo>
                <a:lnTo>
                  <a:pt x="1560" y="40898"/>
                </a:lnTo>
                <a:lnTo>
                  <a:pt x="0" y="54863"/>
                </a:lnTo>
                <a:lnTo>
                  <a:pt x="1754" y="69647"/>
                </a:lnTo>
                <a:lnTo>
                  <a:pt x="6786" y="82871"/>
                </a:lnTo>
                <a:lnTo>
                  <a:pt x="14746" y="94014"/>
                </a:lnTo>
                <a:lnTo>
                  <a:pt x="25285" y="102552"/>
                </a:lnTo>
                <a:lnTo>
                  <a:pt x="38056" y="107961"/>
                </a:lnTo>
                <a:lnTo>
                  <a:pt x="51816" y="109727"/>
                </a:lnTo>
                <a:lnTo>
                  <a:pt x="65304" y="107743"/>
                </a:lnTo>
                <a:lnTo>
                  <a:pt x="77665" y="102138"/>
                </a:lnTo>
                <a:lnTo>
                  <a:pt x="88288" y="93435"/>
                </a:lnTo>
                <a:lnTo>
                  <a:pt x="96562" y="82158"/>
                </a:lnTo>
                <a:lnTo>
                  <a:pt x="101878" y="68829"/>
                </a:lnTo>
                <a:lnTo>
                  <a:pt x="103631" y="54863"/>
                </a:lnTo>
                <a:lnTo>
                  <a:pt x="101661" y="40080"/>
                </a:lnTo>
                <a:lnTo>
                  <a:pt x="96158" y="26856"/>
                </a:lnTo>
                <a:lnTo>
                  <a:pt x="87731" y="15713"/>
                </a:lnTo>
                <a:lnTo>
                  <a:pt x="76991" y="7175"/>
                </a:lnTo>
                <a:lnTo>
                  <a:pt x="64549" y="1766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3866478" y="3036345"/>
            <a:ext cx="96819" cy="102198"/>
          </a:xfrm>
          <a:custGeom>
            <a:avLst/>
            <a:gdLst/>
            <a:ahLst/>
            <a:cxnLst/>
            <a:rect l="l" t="t" r="r" b="b"/>
            <a:pathLst>
              <a:path w="109728" h="115824">
                <a:moveTo>
                  <a:pt x="54864" y="0"/>
                </a:moveTo>
                <a:lnTo>
                  <a:pt x="40844" y="1987"/>
                </a:lnTo>
                <a:lnTo>
                  <a:pt x="28193" y="7555"/>
                </a:lnTo>
                <a:lnTo>
                  <a:pt x="17356" y="16115"/>
                </a:lnTo>
                <a:lnTo>
                  <a:pt x="8773" y="27075"/>
                </a:lnTo>
                <a:lnTo>
                  <a:pt x="2889" y="39845"/>
                </a:lnTo>
                <a:lnTo>
                  <a:pt x="145" y="53836"/>
                </a:lnTo>
                <a:lnTo>
                  <a:pt x="0" y="57912"/>
                </a:lnTo>
                <a:lnTo>
                  <a:pt x="1780" y="73168"/>
                </a:lnTo>
                <a:lnTo>
                  <a:pt x="6825" y="86665"/>
                </a:lnTo>
                <a:lnTo>
                  <a:pt x="14693" y="98033"/>
                </a:lnTo>
                <a:lnTo>
                  <a:pt x="24941" y="106904"/>
                </a:lnTo>
                <a:lnTo>
                  <a:pt x="37126" y="112909"/>
                </a:lnTo>
                <a:lnTo>
                  <a:pt x="50805" y="115678"/>
                </a:lnTo>
                <a:lnTo>
                  <a:pt x="54864" y="115824"/>
                </a:lnTo>
                <a:lnTo>
                  <a:pt x="68883" y="114031"/>
                </a:lnTo>
                <a:lnTo>
                  <a:pt x="81534" y="108899"/>
                </a:lnTo>
                <a:lnTo>
                  <a:pt x="92371" y="100798"/>
                </a:lnTo>
                <a:lnTo>
                  <a:pt x="100954" y="90095"/>
                </a:lnTo>
                <a:lnTo>
                  <a:pt x="106838" y="77160"/>
                </a:lnTo>
                <a:lnTo>
                  <a:pt x="109582" y="62361"/>
                </a:lnTo>
                <a:lnTo>
                  <a:pt x="109728" y="57912"/>
                </a:lnTo>
                <a:lnTo>
                  <a:pt x="107947" y="43684"/>
                </a:lnTo>
                <a:lnTo>
                  <a:pt x="102902" y="30511"/>
                </a:lnTo>
                <a:lnTo>
                  <a:pt x="95034" y="18982"/>
                </a:lnTo>
                <a:lnTo>
                  <a:pt x="84786" y="9687"/>
                </a:lnTo>
                <a:lnTo>
                  <a:pt x="72601" y="3217"/>
                </a:lnTo>
                <a:lnTo>
                  <a:pt x="58922" y="162"/>
                </a:lnTo>
                <a:lnTo>
                  <a:pt x="548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3963297" y="3092824"/>
            <a:ext cx="174811" cy="0"/>
          </a:xfrm>
          <a:custGeom>
            <a:avLst/>
            <a:gdLst/>
            <a:ahLst/>
            <a:cxnLst/>
            <a:rect l="l" t="t" r="r" b="b"/>
            <a:pathLst>
              <a:path w="198119">
                <a:moveTo>
                  <a:pt x="0" y="0"/>
                </a:moveTo>
                <a:lnTo>
                  <a:pt x="1981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3274808" y="2977179"/>
            <a:ext cx="346933" cy="0"/>
          </a:xfrm>
          <a:custGeom>
            <a:avLst/>
            <a:gdLst/>
            <a:ahLst/>
            <a:cxnLst/>
            <a:rect l="l" t="t" r="r" b="b"/>
            <a:pathLst>
              <a:path w="393191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3274808" y="3178885"/>
            <a:ext cx="346933" cy="0"/>
          </a:xfrm>
          <a:custGeom>
            <a:avLst/>
            <a:gdLst/>
            <a:ahLst/>
            <a:cxnLst/>
            <a:rect l="l" t="t" r="r" b="b"/>
            <a:pathLst>
              <a:path w="393191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4627580" y="2616798"/>
            <a:ext cx="10758" cy="26894"/>
          </a:xfrm>
          <a:custGeom>
            <a:avLst/>
            <a:gdLst/>
            <a:ahLst/>
            <a:cxnLst/>
            <a:rect l="l" t="t" r="r" b="b"/>
            <a:pathLst>
              <a:path w="12192" h="30480">
                <a:moveTo>
                  <a:pt x="12192" y="30480"/>
                </a:moveTo>
                <a:lnTo>
                  <a:pt x="12192" y="0"/>
                </a:lnTo>
                <a:lnTo>
                  <a:pt x="6096" y="0"/>
                </a:lnTo>
                <a:lnTo>
                  <a:pt x="6096" y="6096"/>
                </a:lnTo>
                <a:lnTo>
                  <a:pt x="0" y="6095"/>
                </a:lnTo>
                <a:lnTo>
                  <a:pt x="0" y="30480"/>
                </a:lnTo>
                <a:lnTo>
                  <a:pt x="1219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4420496" y="2616798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4296784" y="2616798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4173071" y="2616798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4052047" y="2616798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3928334" y="2616798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3804621" y="2616798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3680908" y="2616798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3557196" y="2616798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3433483" y="2616798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3428104" y="2643692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3428104" y="2767404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3428104" y="2888428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3428104" y="3012142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3428104" y="3135853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3428104" y="325956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3428104" y="3383280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3422725" y="3506992"/>
            <a:ext cx="10758" cy="18826"/>
          </a:xfrm>
          <a:custGeom>
            <a:avLst/>
            <a:gdLst/>
            <a:ahLst/>
            <a:cxnLst/>
            <a:rect l="l" t="t" r="r" b="b"/>
            <a:pathLst>
              <a:path w="12192" h="21336">
                <a:moveTo>
                  <a:pt x="6095" y="9144"/>
                </a:moveTo>
                <a:lnTo>
                  <a:pt x="12192" y="15240"/>
                </a:lnTo>
                <a:lnTo>
                  <a:pt x="12192" y="0"/>
                </a:lnTo>
                <a:lnTo>
                  <a:pt x="0" y="0"/>
                </a:lnTo>
                <a:lnTo>
                  <a:pt x="0" y="21336"/>
                </a:lnTo>
                <a:lnTo>
                  <a:pt x="12192" y="15240"/>
                </a:lnTo>
                <a:lnTo>
                  <a:pt x="6095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3422725" y="3515060"/>
            <a:ext cx="80681" cy="10758"/>
          </a:xfrm>
          <a:custGeom>
            <a:avLst/>
            <a:gdLst/>
            <a:ahLst/>
            <a:cxnLst/>
            <a:rect l="l" t="t" r="r" b="b"/>
            <a:pathLst>
              <a:path w="91439" h="12192">
                <a:moveTo>
                  <a:pt x="91439" y="12192"/>
                </a:moveTo>
                <a:lnTo>
                  <a:pt x="91439" y="0"/>
                </a:lnTo>
                <a:lnTo>
                  <a:pt x="12192" y="0"/>
                </a:lnTo>
                <a:lnTo>
                  <a:pt x="12192" y="6096"/>
                </a:lnTo>
                <a:lnTo>
                  <a:pt x="0" y="12192"/>
                </a:lnTo>
                <a:lnTo>
                  <a:pt x="9143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3535681" y="352043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3659393" y="352043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3783106" y="352043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3906819" y="352043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4030532" y="352043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4154245" y="352043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4275269" y="352043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4398982" y="352043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4522694" y="352043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4632960" y="3418243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4632960" y="3294529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4632960" y="3170815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4632960" y="3047104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4632960" y="2923391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4632960" y="2802367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4632960" y="2678654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4544209" y="2611419"/>
            <a:ext cx="88751" cy="10757"/>
          </a:xfrm>
          <a:custGeom>
            <a:avLst/>
            <a:gdLst/>
            <a:ahLst/>
            <a:cxnLst/>
            <a:rect l="l" t="t" r="r" b="b"/>
            <a:pathLst>
              <a:path w="100584" h="12191">
                <a:moveTo>
                  <a:pt x="94487" y="6095"/>
                </a:moveTo>
                <a:lnTo>
                  <a:pt x="100584" y="12191"/>
                </a:lnTo>
                <a:lnTo>
                  <a:pt x="100584" y="0"/>
                </a:lnTo>
                <a:lnTo>
                  <a:pt x="0" y="0"/>
                </a:lnTo>
                <a:lnTo>
                  <a:pt x="0" y="12191"/>
                </a:lnTo>
                <a:lnTo>
                  <a:pt x="100584" y="12191"/>
                </a:lnTo>
                <a:lnTo>
                  <a:pt x="9448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3624431" y="1809973"/>
            <a:ext cx="233978" cy="379207"/>
          </a:xfrm>
          <a:custGeom>
            <a:avLst/>
            <a:gdLst/>
            <a:ahLst/>
            <a:cxnLst/>
            <a:rect l="l" t="t" r="r" b="b"/>
            <a:pathLst>
              <a:path w="265175" h="429768">
                <a:moveTo>
                  <a:pt x="131063" y="0"/>
                </a:moveTo>
                <a:lnTo>
                  <a:pt x="153506" y="2807"/>
                </a:lnTo>
                <a:lnTo>
                  <a:pt x="174591" y="10944"/>
                </a:lnTo>
                <a:lnTo>
                  <a:pt x="194074" y="23978"/>
                </a:lnTo>
                <a:lnTo>
                  <a:pt x="211712" y="41479"/>
                </a:lnTo>
                <a:lnTo>
                  <a:pt x="227262" y="63017"/>
                </a:lnTo>
                <a:lnTo>
                  <a:pt x="240480" y="88161"/>
                </a:lnTo>
                <a:lnTo>
                  <a:pt x="246138" y="101951"/>
                </a:lnTo>
                <a:lnTo>
                  <a:pt x="251122" y="116480"/>
                </a:lnTo>
                <a:lnTo>
                  <a:pt x="255402" y="131696"/>
                </a:lnTo>
                <a:lnTo>
                  <a:pt x="258946" y="147544"/>
                </a:lnTo>
                <a:lnTo>
                  <a:pt x="261725" y="163970"/>
                </a:lnTo>
                <a:lnTo>
                  <a:pt x="263708" y="180921"/>
                </a:lnTo>
                <a:lnTo>
                  <a:pt x="264865" y="198343"/>
                </a:lnTo>
                <a:lnTo>
                  <a:pt x="265175" y="213360"/>
                </a:lnTo>
                <a:lnTo>
                  <a:pt x="264746" y="231021"/>
                </a:lnTo>
                <a:lnTo>
                  <a:pt x="263478" y="248305"/>
                </a:lnTo>
                <a:lnTo>
                  <a:pt x="261400" y="265155"/>
                </a:lnTo>
                <a:lnTo>
                  <a:pt x="258543" y="281513"/>
                </a:lnTo>
                <a:lnTo>
                  <a:pt x="254936" y="297322"/>
                </a:lnTo>
                <a:lnTo>
                  <a:pt x="250609" y="312526"/>
                </a:lnTo>
                <a:lnTo>
                  <a:pt x="245592" y="327067"/>
                </a:lnTo>
                <a:lnTo>
                  <a:pt x="239914" y="340888"/>
                </a:lnTo>
                <a:lnTo>
                  <a:pt x="233605" y="353931"/>
                </a:lnTo>
                <a:lnTo>
                  <a:pt x="219213" y="377458"/>
                </a:lnTo>
                <a:lnTo>
                  <a:pt x="202654" y="397190"/>
                </a:lnTo>
                <a:lnTo>
                  <a:pt x="184165" y="412670"/>
                </a:lnTo>
                <a:lnTo>
                  <a:pt x="163985" y="423441"/>
                </a:lnTo>
                <a:lnTo>
                  <a:pt x="142351" y="429046"/>
                </a:lnTo>
                <a:lnTo>
                  <a:pt x="131063" y="429768"/>
                </a:lnTo>
                <a:lnTo>
                  <a:pt x="0" y="429768"/>
                </a:lnTo>
                <a:lnTo>
                  <a:pt x="0" y="0"/>
                </a:lnTo>
                <a:lnTo>
                  <a:pt x="13106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4393603" y="1957892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79" h="112775">
                <a:moveTo>
                  <a:pt x="54863" y="0"/>
                </a:moveTo>
                <a:lnTo>
                  <a:pt x="40467" y="1879"/>
                </a:lnTo>
                <a:lnTo>
                  <a:pt x="27531" y="7197"/>
                </a:lnTo>
                <a:lnTo>
                  <a:pt x="16537" y="15473"/>
                </a:lnTo>
                <a:lnTo>
                  <a:pt x="7967" y="26225"/>
                </a:lnTo>
                <a:lnTo>
                  <a:pt x="2302" y="38972"/>
                </a:lnTo>
                <a:lnTo>
                  <a:pt x="23" y="53232"/>
                </a:lnTo>
                <a:lnTo>
                  <a:pt x="0" y="54863"/>
                </a:lnTo>
                <a:lnTo>
                  <a:pt x="1780" y="70120"/>
                </a:lnTo>
                <a:lnTo>
                  <a:pt x="6825" y="83617"/>
                </a:lnTo>
                <a:lnTo>
                  <a:pt x="14693" y="94985"/>
                </a:lnTo>
                <a:lnTo>
                  <a:pt x="24941" y="103856"/>
                </a:lnTo>
                <a:lnTo>
                  <a:pt x="37126" y="109861"/>
                </a:lnTo>
                <a:lnTo>
                  <a:pt x="50805" y="112630"/>
                </a:lnTo>
                <a:lnTo>
                  <a:pt x="54863" y="112775"/>
                </a:lnTo>
                <a:lnTo>
                  <a:pt x="67976" y="110888"/>
                </a:lnTo>
                <a:lnTo>
                  <a:pt x="80041" y="105492"/>
                </a:lnTo>
                <a:lnTo>
                  <a:pt x="90500" y="96987"/>
                </a:lnTo>
                <a:lnTo>
                  <a:pt x="98794" y="85772"/>
                </a:lnTo>
                <a:lnTo>
                  <a:pt x="104364" y="72245"/>
                </a:lnTo>
                <a:lnTo>
                  <a:pt x="106652" y="56806"/>
                </a:lnTo>
                <a:lnTo>
                  <a:pt x="106679" y="54863"/>
                </a:lnTo>
                <a:lnTo>
                  <a:pt x="104709" y="40080"/>
                </a:lnTo>
                <a:lnTo>
                  <a:pt x="99206" y="26856"/>
                </a:lnTo>
                <a:lnTo>
                  <a:pt x="90779" y="15713"/>
                </a:lnTo>
                <a:lnTo>
                  <a:pt x="80039" y="7175"/>
                </a:lnTo>
                <a:lnTo>
                  <a:pt x="67597" y="1766"/>
                </a:lnTo>
                <a:lnTo>
                  <a:pt x="548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3858410" y="1957892"/>
            <a:ext cx="94129" cy="99507"/>
          </a:xfrm>
          <a:custGeom>
            <a:avLst/>
            <a:gdLst/>
            <a:ahLst/>
            <a:cxnLst/>
            <a:rect l="l" t="t" r="r" b="b"/>
            <a:pathLst>
              <a:path w="106680" h="112775">
                <a:moveTo>
                  <a:pt x="51816" y="0"/>
                </a:moveTo>
                <a:lnTo>
                  <a:pt x="38327" y="1984"/>
                </a:lnTo>
                <a:lnTo>
                  <a:pt x="25966" y="7589"/>
                </a:lnTo>
                <a:lnTo>
                  <a:pt x="15343" y="16292"/>
                </a:lnTo>
                <a:lnTo>
                  <a:pt x="7069" y="27569"/>
                </a:lnTo>
                <a:lnTo>
                  <a:pt x="1753" y="40898"/>
                </a:lnTo>
                <a:lnTo>
                  <a:pt x="0" y="54863"/>
                </a:lnTo>
                <a:lnTo>
                  <a:pt x="1860" y="70503"/>
                </a:lnTo>
                <a:lnTo>
                  <a:pt x="7070" y="84277"/>
                </a:lnTo>
                <a:lnTo>
                  <a:pt x="15069" y="95788"/>
                </a:lnTo>
                <a:lnTo>
                  <a:pt x="25300" y="104637"/>
                </a:lnTo>
                <a:lnTo>
                  <a:pt x="37204" y="110423"/>
                </a:lnTo>
                <a:lnTo>
                  <a:pt x="50221" y="112748"/>
                </a:lnTo>
                <a:lnTo>
                  <a:pt x="51816" y="112775"/>
                </a:lnTo>
                <a:lnTo>
                  <a:pt x="65835" y="110983"/>
                </a:lnTo>
                <a:lnTo>
                  <a:pt x="78486" y="105851"/>
                </a:lnTo>
                <a:lnTo>
                  <a:pt x="89323" y="97750"/>
                </a:lnTo>
                <a:lnTo>
                  <a:pt x="97906" y="87047"/>
                </a:lnTo>
                <a:lnTo>
                  <a:pt x="103790" y="74112"/>
                </a:lnTo>
                <a:lnTo>
                  <a:pt x="106534" y="59313"/>
                </a:lnTo>
                <a:lnTo>
                  <a:pt x="106680" y="54863"/>
                </a:lnTo>
                <a:lnTo>
                  <a:pt x="104800" y="40467"/>
                </a:lnTo>
                <a:lnTo>
                  <a:pt x="99482" y="27531"/>
                </a:lnTo>
                <a:lnTo>
                  <a:pt x="91206" y="16537"/>
                </a:lnTo>
                <a:lnTo>
                  <a:pt x="80454" y="7967"/>
                </a:lnTo>
                <a:lnTo>
                  <a:pt x="67707" y="2302"/>
                </a:lnTo>
                <a:lnTo>
                  <a:pt x="53447" y="23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3952539" y="2006301"/>
            <a:ext cx="199016" cy="0"/>
          </a:xfrm>
          <a:custGeom>
            <a:avLst/>
            <a:gdLst/>
            <a:ahLst/>
            <a:cxnLst/>
            <a:rect l="l" t="t" r="r" b="b"/>
            <a:pathLst>
              <a:path w="225551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3428104" y="1570617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3428104" y="1694329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3428104" y="181804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3428104" y="1941754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3428104" y="2065468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3428104" y="2189181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3428104" y="2310205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3422725" y="2433918"/>
            <a:ext cx="10758" cy="18826"/>
          </a:xfrm>
          <a:custGeom>
            <a:avLst/>
            <a:gdLst/>
            <a:ahLst/>
            <a:cxnLst/>
            <a:rect l="l" t="t" r="r" b="b"/>
            <a:pathLst>
              <a:path w="12192" h="21336">
                <a:moveTo>
                  <a:pt x="6095" y="9144"/>
                </a:moveTo>
                <a:lnTo>
                  <a:pt x="12192" y="15239"/>
                </a:lnTo>
                <a:lnTo>
                  <a:pt x="12192" y="0"/>
                </a:lnTo>
                <a:lnTo>
                  <a:pt x="0" y="0"/>
                </a:lnTo>
                <a:lnTo>
                  <a:pt x="0" y="21336"/>
                </a:lnTo>
                <a:lnTo>
                  <a:pt x="12192" y="15239"/>
                </a:lnTo>
                <a:lnTo>
                  <a:pt x="6095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3422725" y="2441985"/>
            <a:ext cx="80681" cy="10758"/>
          </a:xfrm>
          <a:custGeom>
            <a:avLst/>
            <a:gdLst/>
            <a:ahLst/>
            <a:cxnLst/>
            <a:rect l="l" t="t" r="r" b="b"/>
            <a:pathLst>
              <a:path w="91439" h="12192">
                <a:moveTo>
                  <a:pt x="91439" y="12192"/>
                </a:moveTo>
                <a:lnTo>
                  <a:pt x="91439" y="0"/>
                </a:lnTo>
                <a:lnTo>
                  <a:pt x="12192" y="0"/>
                </a:lnTo>
                <a:lnTo>
                  <a:pt x="12192" y="6096"/>
                </a:lnTo>
                <a:lnTo>
                  <a:pt x="0" y="12192"/>
                </a:lnTo>
                <a:lnTo>
                  <a:pt x="91439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3538369" y="244736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3662083" y="244736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3785796" y="244736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3906819" y="2447364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4030532" y="2447364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4154245" y="244736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8" name="object 338"/>
          <p:cNvSpPr/>
          <p:nvPr/>
        </p:nvSpPr>
        <p:spPr>
          <a:xfrm>
            <a:off x="4277957" y="244736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39" name="object 339"/>
          <p:cNvSpPr/>
          <p:nvPr/>
        </p:nvSpPr>
        <p:spPr>
          <a:xfrm>
            <a:off x="4401671" y="244736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0" name="object 340"/>
          <p:cNvSpPr/>
          <p:nvPr/>
        </p:nvSpPr>
        <p:spPr>
          <a:xfrm>
            <a:off x="4525384" y="2447364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1" name="object 341"/>
          <p:cNvSpPr/>
          <p:nvPr/>
        </p:nvSpPr>
        <p:spPr>
          <a:xfrm>
            <a:off x="4632960" y="2342478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2" name="object 342"/>
          <p:cNvSpPr/>
          <p:nvPr/>
        </p:nvSpPr>
        <p:spPr>
          <a:xfrm>
            <a:off x="4632960" y="2218765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3" name="object 343"/>
          <p:cNvSpPr/>
          <p:nvPr/>
        </p:nvSpPr>
        <p:spPr>
          <a:xfrm>
            <a:off x="4632960" y="2097741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4" name="object 344"/>
          <p:cNvSpPr/>
          <p:nvPr/>
        </p:nvSpPr>
        <p:spPr>
          <a:xfrm>
            <a:off x="4632960" y="1974029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5" name="object 345"/>
          <p:cNvSpPr/>
          <p:nvPr/>
        </p:nvSpPr>
        <p:spPr>
          <a:xfrm>
            <a:off x="4632960" y="1850315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6" name="object 346"/>
          <p:cNvSpPr/>
          <p:nvPr/>
        </p:nvSpPr>
        <p:spPr>
          <a:xfrm>
            <a:off x="4632960" y="1726601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7" name="object 347"/>
          <p:cNvSpPr/>
          <p:nvPr/>
        </p:nvSpPr>
        <p:spPr>
          <a:xfrm>
            <a:off x="4627580" y="1543722"/>
            <a:ext cx="10758" cy="26894"/>
          </a:xfrm>
          <a:custGeom>
            <a:avLst/>
            <a:gdLst/>
            <a:ahLst/>
            <a:cxnLst/>
            <a:rect l="l" t="t" r="r" b="b"/>
            <a:pathLst>
              <a:path w="12192" h="30480">
                <a:moveTo>
                  <a:pt x="12192" y="30480"/>
                </a:moveTo>
                <a:lnTo>
                  <a:pt x="12192" y="0"/>
                </a:lnTo>
                <a:lnTo>
                  <a:pt x="6096" y="0"/>
                </a:lnTo>
                <a:lnTo>
                  <a:pt x="6096" y="9144"/>
                </a:lnTo>
                <a:lnTo>
                  <a:pt x="0" y="9144"/>
                </a:lnTo>
                <a:lnTo>
                  <a:pt x="0" y="30480"/>
                </a:lnTo>
                <a:lnTo>
                  <a:pt x="1219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8" name="object 348"/>
          <p:cNvSpPr/>
          <p:nvPr/>
        </p:nvSpPr>
        <p:spPr>
          <a:xfrm>
            <a:off x="4632960" y="1602890"/>
            <a:ext cx="0" cy="91439"/>
          </a:xfrm>
          <a:custGeom>
            <a:avLst/>
            <a:gdLst/>
            <a:ahLst/>
            <a:cxnLst/>
            <a:rect l="l" t="t" r="r" b="b"/>
            <a:pathLst>
              <a:path h="103631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49" name="object 349"/>
          <p:cNvSpPr/>
          <p:nvPr/>
        </p:nvSpPr>
        <p:spPr>
          <a:xfrm>
            <a:off x="4544209" y="1538343"/>
            <a:ext cx="88751" cy="13447"/>
          </a:xfrm>
          <a:custGeom>
            <a:avLst/>
            <a:gdLst/>
            <a:ahLst/>
            <a:cxnLst/>
            <a:rect l="l" t="t" r="r" b="b"/>
            <a:pathLst>
              <a:path w="100584" h="15240">
                <a:moveTo>
                  <a:pt x="94487" y="6096"/>
                </a:moveTo>
                <a:lnTo>
                  <a:pt x="100584" y="15240"/>
                </a:lnTo>
                <a:lnTo>
                  <a:pt x="100584" y="0"/>
                </a:lnTo>
                <a:lnTo>
                  <a:pt x="0" y="0"/>
                </a:lnTo>
                <a:lnTo>
                  <a:pt x="0" y="15240"/>
                </a:lnTo>
                <a:lnTo>
                  <a:pt x="100584" y="15240"/>
                </a:lnTo>
                <a:lnTo>
                  <a:pt x="9448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0" name="object 350"/>
          <p:cNvSpPr/>
          <p:nvPr/>
        </p:nvSpPr>
        <p:spPr>
          <a:xfrm>
            <a:off x="4154245" y="1809973"/>
            <a:ext cx="236668" cy="379207"/>
          </a:xfrm>
          <a:custGeom>
            <a:avLst/>
            <a:gdLst/>
            <a:ahLst/>
            <a:cxnLst/>
            <a:rect l="l" t="t" r="r" b="b"/>
            <a:pathLst>
              <a:path w="268224" h="429768">
                <a:moveTo>
                  <a:pt x="134112" y="0"/>
                </a:moveTo>
                <a:lnTo>
                  <a:pt x="155809" y="2807"/>
                </a:lnTo>
                <a:lnTo>
                  <a:pt x="176464" y="10944"/>
                </a:lnTo>
                <a:lnTo>
                  <a:pt x="195776" y="23978"/>
                </a:lnTo>
                <a:lnTo>
                  <a:pt x="213447" y="41479"/>
                </a:lnTo>
                <a:lnTo>
                  <a:pt x="229176" y="63017"/>
                </a:lnTo>
                <a:lnTo>
                  <a:pt x="242664" y="88161"/>
                </a:lnTo>
                <a:lnTo>
                  <a:pt x="248474" y="101951"/>
                </a:lnTo>
                <a:lnTo>
                  <a:pt x="253611" y="116480"/>
                </a:lnTo>
                <a:lnTo>
                  <a:pt x="258038" y="131696"/>
                </a:lnTo>
                <a:lnTo>
                  <a:pt x="261718" y="147544"/>
                </a:lnTo>
                <a:lnTo>
                  <a:pt x="264612" y="163970"/>
                </a:lnTo>
                <a:lnTo>
                  <a:pt x="266685" y="180921"/>
                </a:lnTo>
                <a:lnTo>
                  <a:pt x="267897" y="198343"/>
                </a:lnTo>
                <a:lnTo>
                  <a:pt x="268224" y="213360"/>
                </a:lnTo>
                <a:lnTo>
                  <a:pt x="267772" y="231021"/>
                </a:lnTo>
                <a:lnTo>
                  <a:pt x="266443" y="248305"/>
                </a:lnTo>
                <a:lnTo>
                  <a:pt x="264273" y="265155"/>
                </a:lnTo>
                <a:lnTo>
                  <a:pt x="261298" y="281513"/>
                </a:lnTo>
                <a:lnTo>
                  <a:pt x="257556" y="297322"/>
                </a:lnTo>
                <a:lnTo>
                  <a:pt x="253081" y="312526"/>
                </a:lnTo>
                <a:lnTo>
                  <a:pt x="247912" y="327067"/>
                </a:lnTo>
                <a:lnTo>
                  <a:pt x="242084" y="340888"/>
                </a:lnTo>
                <a:lnTo>
                  <a:pt x="235634" y="353931"/>
                </a:lnTo>
                <a:lnTo>
                  <a:pt x="221016" y="377458"/>
                </a:lnTo>
                <a:lnTo>
                  <a:pt x="204350" y="397190"/>
                </a:lnTo>
                <a:lnTo>
                  <a:pt x="185928" y="412670"/>
                </a:lnTo>
                <a:lnTo>
                  <a:pt x="166042" y="423441"/>
                </a:lnTo>
                <a:lnTo>
                  <a:pt x="144987" y="429046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1" name="object 351"/>
          <p:cNvSpPr/>
          <p:nvPr/>
        </p:nvSpPr>
        <p:spPr>
          <a:xfrm>
            <a:off x="4143487" y="2896497"/>
            <a:ext cx="236668" cy="379206"/>
          </a:xfrm>
          <a:custGeom>
            <a:avLst/>
            <a:gdLst/>
            <a:ahLst/>
            <a:cxnLst/>
            <a:rect l="l" t="t" r="r" b="b"/>
            <a:pathLst>
              <a:path w="268224" h="429767">
                <a:moveTo>
                  <a:pt x="134112" y="0"/>
                </a:moveTo>
                <a:lnTo>
                  <a:pt x="156554" y="2807"/>
                </a:lnTo>
                <a:lnTo>
                  <a:pt x="177639" y="10944"/>
                </a:lnTo>
                <a:lnTo>
                  <a:pt x="197122" y="23978"/>
                </a:lnTo>
                <a:lnTo>
                  <a:pt x="214760" y="41479"/>
                </a:lnTo>
                <a:lnTo>
                  <a:pt x="230310" y="63017"/>
                </a:lnTo>
                <a:lnTo>
                  <a:pt x="243528" y="88161"/>
                </a:lnTo>
                <a:lnTo>
                  <a:pt x="249186" y="101951"/>
                </a:lnTo>
                <a:lnTo>
                  <a:pt x="254170" y="116480"/>
                </a:lnTo>
                <a:lnTo>
                  <a:pt x="258450" y="131696"/>
                </a:lnTo>
                <a:lnTo>
                  <a:pt x="261994" y="147544"/>
                </a:lnTo>
                <a:lnTo>
                  <a:pt x="264773" y="163970"/>
                </a:lnTo>
                <a:lnTo>
                  <a:pt x="266756" y="180921"/>
                </a:lnTo>
                <a:lnTo>
                  <a:pt x="267913" y="198343"/>
                </a:lnTo>
                <a:lnTo>
                  <a:pt x="268224" y="213359"/>
                </a:lnTo>
                <a:lnTo>
                  <a:pt x="267794" y="231021"/>
                </a:lnTo>
                <a:lnTo>
                  <a:pt x="266526" y="248305"/>
                </a:lnTo>
                <a:lnTo>
                  <a:pt x="264448" y="265155"/>
                </a:lnTo>
                <a:lnTo>
                  <a:pt x="261591" y="281513"/>
                </a:lnTo>
                <a:lnTo>
                  <a:pt x="257984" y="297322"/>
                </a:lnTo>
                <a:lnTo>
                  <a:pt x="253657" y="312526"/>
                </a:lnTo>
                <a:lnTo>
                  <a:pt x="248640" y="327067"/>
                </a:lnTo>
                <a:lnTo>
                  <a:pt x="242962" y="340888"/>
                </a:lnTo>
                <a:lnTo>
                  <a:pt x="236653" y="353931"/>
                </a:lnTo>
                <a:lnTo>
                  <a:pt x="222261" y="377458"/>
                </a:lnTo>
                <a:lnTo>
                  <a:pt x="205702" y="397190"/>
                </a:lnTo>
                <a:lnTo>
                  <a:pt x="187213" y="412670"/>
                </a:lnTo>
                <a:lnTo>
                  <a:pt x="167033" y="423441"/>
                </a:lnTo>
                <a:lnTo>
                  <a:pt x="145399" y="429046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2" name="object 352"/>
          <p:cNvSpPr/>
          <p:nvPr/>
        </p:nvSpPr>
        <p:spPr>
          <a:xfrm>
            <a:off x="5213872" y="1761564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353" name="object 353"/>
          <p:cNvSpPr/>
          <p:nvPr/>
        </p:nvSpPr>
        <p:spPr>
          <a:xfrm>
            <a:off x="7706958" y="3437068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6606989" y="4216998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6483275" y="4216998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6359562" y="4216998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6238539" y="4216998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114826" y="4216998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5991113" y="4216998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867400" y="4216998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5743687" y="4216998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5619974" y="4216998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8026998" y="16486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7903285" y="164860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7779572" y="16486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7655859" y="164860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7532146" y="1648609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7411123" y="16486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7287409" y="164860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7166386" y="1643230"/>
            <a:ext cx="10758" cy="13446"/>
          </a:xfrm>
          <a:custGeom>
            <a:avLst/>
            <a:gdLst/>
            <a:ahLst/>
            <a:cxnLst/>
            <a:rect l="l" t="t" r="r" b="b"/>
            <a:pathLst>
              <a:path w="12192" h="15239">
                <a:moveTo>
                  <a:pt x="6096" y="12192"/>
                </a:moveTo>
                <a:lnTo>
                  <a:pt x="12192" y="15239"/>
                </a:lnTo>
                <a:lnTo>
                  <a:pt x="12192" y="6096"/>
                </a:lnTo>
                <a:lnTo>
                  <a:pt x="0" y="0"/>
                </a:lnTo>
                <a:lnTo>
                  <a:pt x="0" y="15239"/>
                </a:lnTo>
                <a:lnTo>
                  <a:pt x="12192" y="15239"/>
                </a:lnTo>
                <a:lnTo>
                  <a:pt x="6096" y="12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7166386" y="1643230"/>
            <a:ext cx="86061" cy="10758"/>
          </a:xfrm>
          <a:custGeom>
            <a:avLst/>
            <a:gdLst/>
            <a:ahLst/>
            <a:cxnLst/>
            <a:rect l="l" t="t" r="r" b="b"/>
            <a:pathLst>
              <a:path w="97536" h="12192">
                <a:moveTo>
                  <a:pt x="12192" y="6096"/>
                </a:moveTo>
                <a:lnTo>
                  <a:pt x="12192" y="12191"/>
                </a:lnTo>
                <a:lnTo>
                  <a:pt x="97536" y="12192"/>
                </a:lnTo>
                <a:lnTo>
                  <a:pt x="97536" y="0"/>
                </a:lnTo>
                <a:lnTo>
                  <a:pt x="0" y="0"/>
                </a:lnTo>
                <a:lnTo>
                  <a:pt x="121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7171765" y="2183802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7171765" y="2307516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7171765" y="2923390"/>
            <a:ext cx="0" cy="88751"/>
          </a:xfrm>
          <a:custGeom>
            <a:avLst/>
            <a:gdLst/>
            <a:ahLst/>
            <a:cxnLst/>
            <a:rect l="l" t="t" r="r" b="b"/>
            <a:pathLst>
              <a:path h="10058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346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7198659" y="302020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7322372" y="302020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7446085" y="30202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7567108" y="3020209"/>
            <a:ext cx="91440" cy="0"/>
          </a:xfrm>
          <a:custGeom>
            <a:avLst/>
            <a:gdLst/>
            <a:ahLst/>
            <a:cxnLst/>
            <a:rect l="l" t="t" r="r" b="b"/>
            <a:pathLst>
              <a:path w="103632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7690822" y="3020209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7814534" y="30202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7938247" y="3020209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8061960" y="3020209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34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8485542" y="2861534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8485542" y="2737821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8485542" y="2614107"/>
            <a:ext cx="0" cy="91440"/>
          </a:xfrm>
          <a:custGeom>
            <a:avLst/>
            <a:gdLst/>
            <a:ahLst/>
            <a:cxnLst/>
            <a:rect l="l" t="t" r="r" b="b"/>
            <a:pathLst>
              <a:path h="103632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8485542" y="2493085"/>
            <a:ext cx="0" cy="88750"/>
          </a:xfrm>
          <a:custGeom>
            <a:avLst/>
            <a:gdLst/>
            <a:ahLst/>
            <a:cxnLst/>
            <a:rect l="l" t="t" r="r" b="b"/>
            <a:pathLst>
              <a:path h="100583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4420496" y="154506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296784" y="154506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173071" y="154506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052047" y="154506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928334" y="154506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804621" y="1545067"/>
            <a:ext cx="88750" cy="0"/>
          </a:xfrm>
          <a:custGeom>
            <a:avLst/>
            <a:gdLst/>
            <a:ahLst/>
            <a:cxnLst/>
            <a:rect l="l" t="t" r="r" b="b"/>
            <a:pathLst>
              <a:path w="100583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3680908" y="1545067"/>
            <a:ext cx="88751" cy="0"/>
          </a:xfrm>
          <a:custGeom>
            <a:avLst/>
            <a:gdLst/>
            <a:ahLst/>
            <a:cxnLst/>
            <a:rect l="l" t="t" r="r" b="b"/>
            <a:pathLst>
              <a:path w="10058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3557196" y="154506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3433483" y="1545067"/>
            <a:ext cx="91439" cy="0"/>
          </a:xfrm>
          <a:custGeom>
            <a:avLst/>
            <a:gdLst/>
            <a:ahLst/>
            <a:cxnLst/>
            <a:rect l="l" t="t" r="r" b="b"/>
            <a:pathLst>
              <a:path w="103631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90" name="object 90"/>
          <p:cNvSpPr txBox="1"/>
          <p:nvPr/>
        </p:nvSpPr>
        <p:spPr>
          <a:xfrm>
            <a:off x="2193215" y="645752"/>
            <a:ext cx="4109241" cy="796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643">
              <a:lnSpc>
                <a:spcPts val="2285"/>
              </a:lnSpc>
              <a:spcBef>
                <a:spcPts val="114"/>
              </a:spcBef>
            </a:pP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mpl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ing a 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endParaRPr sz="2118">
              <a:latin typeface="Verdana"/>
              <a:cs typeface="Verdana"/>
            </a:endParaRPr>
          </a:p>
          <a:p>
            <a:pPr marL="336643" marR="40343">
              <a:lnSpc>
                <a:spcPts val="2541"/>
              </a:lnSpc>
              <a:spcBef>
                <a:spcPts val="12"/>
              </a:spcBef>
            </a:pPr>
            <a:r>
              <a:rPr sz="3177" b="1" spc="4" baseline="-1142" dirty="0">
                <a:solidFill>
                  <a:srgbClr val="FFFFFF"/>
                </a:solidFill>
                <a:latin typeface="Verdana"/>
                <a:cs typeface="Verdana"/>
              </a:rPr>
              <a:t>NAN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D Ga</a:t>
            </a:r>
            <a:r>
              <a:rPr sz="3177" b="1" spc="8" baseline="-1142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s </a:t>
            </a:r>
            <a:r>
              <a:rPr sz="3177" b="1" spc="-4" baseline="-1142" dirty="0">
                <a:solidFill>
                  <a:srgbClr val="FFFFFF"/>
                </a:solidFill>
                <a:latin typeface="Verdana"/>
                <a:cs typeface="Verdana"/>
              </a:rPr>
              <a:t>(E</a:t>
            </a:r>
            <a:r>
              <a:rPr sz="3177" b="1" baseline="-1142" dirty="0">
                <a:solidFill>
                  <a:srgbClr val="FFFFFF"/>
                </a:solidFill>
                <a:latin typeface="Verdana"/>
                <a:cs typeface="Verdana"/>
              </a:rPr>
              <a:t>xampl</a:t>
            </a:r>
            <a:r>
              <a:rPr sz="3177" b="1" spc="-8" baseline="-1142" dirty="0">
                <a:solidFill>
                  <a:srgbClr val="FFFFFF"/>
                </a:solidFill>
                <a:latin typeface="Verdana"/>
                <a:cs typeface="Verdana"/>
              </a:rPr>
              <a:t>e)</a:t>
            </a:r>
            <a:endParaRPr sz="2118">
              <a:latin typeface="Verdana"/>
              <a:cs typeface="Verdana"/>
            </a:endParaRPr>
          </a:p>
          <a:p>
            <a:pPr marL="11206" marR="40343">
              <a:lnSpc>
                <a:spcPct val="101277"/>
              </a:lnSpc>
              <a:spcBef>
                <a:spcPts val="191"/>
              </a:spcBef>
            </a:pP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(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Co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nti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n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ed</a:t>
            </a:r>
            <a:r>
              <a:rPr sz="882" i="1" spc="-12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4" dirty="0">
                <a:solidFill>
                  <a:srgbClr val="4D4D4D"/>
                </a:solidFill>
                <a:latin typeface="Verdana"/>
                <a:cs typeface="Verdana"/>
              </a:rPr>
              <a:t>f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m</a:t>
            </a:r>
            <a:r>
              <a:rPr sz="882" i="1" spc="15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pr</a:t>
            </a:r>
            <a:r>
              <a:rPr sz="882" i="1" spc="-22" dirty="0">
                <a:solidFill>
                  <a:srgbClr val="4D4D4D"/>
                </a:solidFill>
                <a:latin typeface="Verdana"/>
                <a:cs typeface="Verdana"/>
              </a:rPr>
              <a:t>e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i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o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u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-8" dirty="0">
                <a:solidFill>
                  <a:srgbClr val="4D4D4D"/>
                </a:solidFill>
                <a:latin typeface="Verdana"/>
                <a:cs typeface="Verdana"/>
              </a:rPr>
              <a:t> </a:t>
            </a:r>
            <a:r>
              <a:rPr sz="882" i="1" spc="-17" dirty="0">
                <a:solidFill>
                  <a:srgbClr val="4D4D4D"/>
                </a:solidFill>
                <a:latin typeface="Verdana"/>
                <a:cs typeface="Verdana"/>
              </a:rPr>
              <a:t>s</a:t>
            </a:r>
            <a:r>
              <a:rPr sz="882" i="1" spc="8" dirty="0">
                <a:solidFill>
                  <a:srgbClr val="4D4D4D"/>
                </a:solidFill>
                <a:latin typeface="Verdana"/>
                <a:cs typeface="Verdana"/>
              </a:rPr>
              <a:t>li</a:t>
            </a:r>
            <a:r>
              <a:rPr sz="882" i="1" dirty="0">
                <a:solidFill>
                  <a:srgbClr val="4D4D4D"/>
                </a:solidFill>
                <a:latin typeface="Verdana"/>
                <a:cs typeface="Verdana"/>
              </a:rPr>
              <a:t>de</a:t>
            </a:r>
            <a:r>
              <a:rPr sz="882" i="1" spc="-4" dirty="0">
                <a:solidFill>
                  <a:srgbClr val="4D4D4D"/>
                </a:solidFill>
                <a:latin typeface="Verdana"/>
                <a:cs typeface="Verdana"/>
              </a:rPr>
              <a:t>..)</a:t>
            </a:r>
            <a:endParaRPr sz="882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331682" y="645753"/>
            <a:ext cx="171727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xp</a:t>
            </a:r>
            <a:r>
              <a:rPr sz="2118" b="1" spc="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18" b="1" spc="-8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18" b="1" spc="12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18" b="1" spc="26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78186" y="645753"/>
            <a:ext cx="733223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wi</a:t>
            </a:r>
            <a:r>
              <a:rPr sz="2118" b="1" spc="8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840634" y="645753"/>
            <a:ext cx="752049" cy="2913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285"/>
              </a:lnSpc>
              <a:spcBef>
                <a:spcPts val="114"/>
              </a:spcBef>
            </a:pP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18" b="1" spc="17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18" b="1" dirty="0">
                <a:solidFill>
                  <a:srgbClr val="FFFFFF"/>
                </a:solidFill>
                <a:latin typeface="Verdana"/>
                <a:cs typeface="Verdana"/>
              </a:rPr>
              <a:t>ly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223722" y="1578241"/>
            <a:ext cx="387364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46"/>
              </a:lnSpc>
              <a:spcBef>
                <a:spcPts val="67"/>
              </a:spcBef>
            </a:pPr>
            <a:r>
              <a:rPr sz="1235" b="1" spc="-17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235" b="1" spc="22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185225" y="1710022"/>
            <a:ext cx="279788" cy="1783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346"/>
              </a:lnSpc>
              <a:spcBef>
                <a:spcPts val="67"/>
              </a:spcBef>
            </a:pPr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064585" y="1820893"/>
            <a:ext cx="208721" cy="4742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723">
              <a:lnSpc>
                <a:spcPts val="1711"/>
              </a:lnSpc>
              <a:spcBef>
                <a:spcPts val="86"/>
              </a:spcBef>
            </a:pPr>
            <a:r>
              <a:rPr sz="1588" u="sng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  <a:p>
            <a:pPr marL="11206" marR="30257">
              <a:lnSpc>
                <a:spcPct val="95825"/>
              </a:lnSpc>
              <a:spcBef>
                <a:spcPts val="56"/>
              </a:spcBef>
            </a:pP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75342" y="2872452"/>
            <a:ext cx="206367" cy="4473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30257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  <a:p>
            <a:pPr marL="19275">
              <a:lnSpc>
                <a:spcPts val="1755"/>
              </a:lnSpc>
              <a:spcBef>
                <a:spcPts val="2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24122" y="3437739"/>
            <a:ext cx="765421" cy="226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0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A</a:t>
            </a:r>
            <a:r>
              <a:rPr sz="1588" spc="424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B</a:t>
            </a:r>
            <a:r>
              <a:rPr sz="1588" spc="-16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+</a:t>
            </a:r>
            <a:r>
              <a:rPr sz="1588" spc="-19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317006" y="3437739"/>
            <a:ext cx="466412" cy="226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0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A</a:t>
            </a:r>
            <a:r>
              <a:rPr sz="1588" spc="-287" dirty="0">
                <a:latin typeface="Arial"/>
                <a:cs typeface="Arial"/>
              </a:rPr>
              <a:t> </a:t>
            </a:r>
            <a:r>
              <a:rPr sz="1588" spc="13" dirty="0">
                <a:latin typeface="Arial"/>
                <a:cs typeface="Arial"/>
              </a:rPr>
              <a:t>+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787653" y="3437739"/>
            <a:ext cx="200644" cy="2268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0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80721" y="3579767"/>
            <a:ext cx="187205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01914" y="4610506"/>
            <a:ext cx="117348" cy="156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169"/>
              </a:lnSpc>
              <a:spcBef>
                <a:spcPts val="5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69964" y="4725457"/>
            <a:ext cx="198299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11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972300" y="4744793"/>
            <a:ext cx="999400" cy="2268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0"/>
              </a:lnSpc>
              <a:spcBef>
                <a:spcPts val="86"/>
              </a:spcBef>
            </a:pPr>
            <a:r>
              <a:rPr sz="1588" dirty="0">
                <a:latin typeface="Arial"/>
                <a:cs typeface="Arial"/>
              </a:rPr>
              <a:t>C  </a:t>
            </a:r>
            <a:r>
              <a:rPr sz="1588" spc="112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A</a:t>
            </a:r>
            <a:r>
              <a:rPr sz="1588" spc="-287" dirty="0">
                <a:latin typeface="Arial"/>
                <a:cs typeface="Arial"/>
              </a:rPr>
              <a:t> </a:t>
            </a:r>
            <a:r>
              <a:rPr sz="1588" spc="12" dirty="0">
                <a:latin typeface="Arial"/>
                <a:cs typeface="Arial"/>
              </a:rPr>
              <a:t>+</a:t>
            </a:r>
            <a:r>
              <a:rPr sz="1588" dirty="0">
                <a:latin typeface="Arial"/>
                <a:cs typeface="Arial"/>
              </a:rPr>
              <a:t>B</a:t>
            </a:r>
            <a:r>
              <a:rPr sz="1588" spc="3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632051" y="5281440"/>
            <a:ext cx="2602162" cy="2241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733"/>
              </a:lnSpc>
              <a:spcBef>
                <a:spcPts val="86"/>
              </a:spcBef>
            </a:pP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b="1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588" b="1" dirty="0">
                <a:solidFill>
                  <a:srgbClr val="333333"/>
                </a:solidFill>
                <a:latin typeface="Verdana"/>
                <a:cs typeface="Verdana"/>
              </a:rPr>
              <a:t>tep </a:t>
            </a:r>
            <a:r>
              <a:rPr sz="1588" b="1" spc="-8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r>
              <a:rPr sz="1588" b="1" dirty="0">
                <a:solidFill>
                  <a:srgbClr val="333333"/>
                </a:solidFill>
                <a:latin typeface="Verdana"/>
                <a:cs typeface="Verdana"/>
              </a:rPr>
              <a:t>: </a:t>
            </a:r>
            <a:r>
              <a:rPr sz="1588" b="1" spc="1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Su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tit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52209" y="5281441"/>
            <a:ext cx="3466204" cy="483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 marR="20171">
              <a:lnSpc>
                <a:spcPts val="1733"/>
              </a:lnSpc>
              <a:spcBef>
                <a:spcPts val="86"/>
              </a:spcBef>
            </a:pP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eq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le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t N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r>
              <a:rPr sz="1588" spc="1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588" spc="1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588" spc="8" dirty="0">
                <a:solidFill>
                  <a:srgbClr val="333333"/>
                </a:solidFill>
                <a:latin typeface="Verdana"/>
                <a:cs typeface="Verdana"/>
              </a:rPr>
              <a:t>tio</a:t>
            </a:r>
            <a:r>
              <a:rPr sz="1588" spc="-8" dirty="0">
                <a:solidFill>
                  <a:srgbClr val="333333"/>
                </a:solidFill>
                <a:latin typeface="Verdana"/>
                <a:cs typeface="Verdana"/>
              </a:rPr>
              <a:t>ns</a:t>
            </a:r>
            <a:endParaRPr sz="1588">
              <a:latin typeface="Verdana"/>
              <a:cs typeface="Verdana"/>
            </a:endParaRPr>
          </a:p>
          <a:p>
            <a:pPr marL="1952393">
              <a:lnSpc>
                <a:spcPct val="95825"/>
              </a:lnSpc>
              <a:spcBef>
                <a:spcPts val="704"/>
              </a:spcBef>
            </a:pPr>
            <a:r>
              <a:rPr sz="1059" i="1" spc="8" dirty="0">
                <a:solidFill>
                  <a:srgbClr val="4D4D4D"/>
                </a:solidFill>
                <a:latin typeface="Arial"/>
                <a:cs typeface="Arial"/>
              </a:rPr>
              <a:t>(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Cont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nu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e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 on</a:t>
            </a:r>
            <a:r>
              <a:rPr sz="1059" i="1" spc="-17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ne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x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t sl</a:t>
            </a:r>
            <a:r>
              <a:rPr sz="1059" i="1" spc="-22" dirty="0">
                <a:solidFill>
                  <a:srgbClr val="4D4D4D"/>
                </a:solidFill>
                <a:latin typeface="Arial"/>
                <a:cs typeface="Arial"/>
              </a:rPr>
              <a:t>i</a:t>
            </a:r>
            <a:r>
              <a:rPr sz="1059" i="1" dirty="0">
                <a:solidFill>
                  <a:srgbClr val="4D4D4D"/>
                </a:solidFill>
                <a:latin typeface="Arial"/>
                <a:cs typeface="Arial"/>
              </a:rPr>
              <a:t>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74808" y="4246581"/>
            <a:ext cx="2339787" cy="572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8" name="object 68"/>
          <p:cNvSpPr txBox="1"/>
          <p:nvPr/>
        </p:nvSpPr>
        <p:spPr>
          <a:xfrm>
            <a:off x="5614595" y="4246581"/>
            <a:ext cx="196327" cy="5728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7" name="object 67"/>
          <p:cNvSpPr txBox="1"/>
          <p:nvPr/>
        </p:nvSpPr>
        <p:spPr>
          <a:xfrm>
            <a:off x="3274808" y="4819426"/>
            <a:ext cx="2339787" cy="255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6" name="object 66"/>
          <p:cNvSpPr txBox="1"/>
          <p:nvPr/>
        </p:nvSpPr>
        <p:spPr>
          <a:xfrm>
            <a:off x="5614595" y="4819426"/>
            <a:ext cx="196327" cy="255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5" name="object 65"/>
          <p:cNvSpPr txBox="1"/>
          <p:nvPr/>
        </p:nvSpPr>
        <p:spPr>
          <a:xfrm>
            <a:off x="5757134" y="3493546"/>
            <a:ext cx="180190" cy="19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4" name="object 64"/>
          <p:cNvSpPr txBox="1"/>
          <p:nvPr/>
        </p:nvSpPr>
        <p:spPr>
          <a:xfrm>
            <a:off x="5937324" y="3493546"/>
            <a:ext cx="177501" cy="199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3" name="object 63"/>
          <p:cNvSpPr txBox="1"/>
          <p:nvPr/>
        </p:nvSpPr>
        <p:spPr>
          <a:xfrm>
            <a:off x="5431715" y="2778163"/>
            <a:ext cx="1024666" cy="1371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2" name="object 62"/>
          <p:cNvSpPr txBox="1"/>
          <p:nvPr/>
        </p:nvSpPr>
        <p:spPr>
          <a:xfrm>
            <a:off x="6456381" y="2778163"/>
            <a:ext cx="116989" cy="58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1" name="object 61"/>
          <p:cNvSpPr txBox="1"/>
          <p:nvPr/>
        </p:nvSpPr>
        <p:spPr>
          <a:xfrm>
            <a:off x="6573371" y="2778163"/>
            <a:ext cx="90094" cy="5836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0" name="object 60"/>
          <p:cNvSpPr txBox="1"/>
          <p:nvPr/>
        </p:nvSpPr>
        <p:spPr>
          <a:xfrm>
            <a:off x="6456381" y="3361765"/>
            <a:ext cx="116989" cy="61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9" name="object 59"/>
          <p:cNvSpPr txBox="1"/>
          <p:nvPr/>
        </p:nvSpPr>
        <p:spPr>
          <a:xfrm>
            <a:off x="6573371" y="3361765"/>
            <a:ext cx="90094" cy="615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8" name="object 58"/>
          <p:cNvSpPr txBox="1"/>
          <p:nvPr/>
        </p:nvSpPr>
        <p:spPr>
          <a:xfrm>
            <a:off x="6456382" y="3977640"/>
            <a:ext cx="207084" cy="17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7" name="object 57"/>
          <p:cNvSpPr txBox="1"/>
          <p:nvPr/>
        </p:nvSpPr>
        <p:spPr>
          <a:xfrm>
            <a:off x="5431716" y="4149763"/>
            <a:ext cx="1231750" cy="42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6" name="object 56"/>
          <p:cNvSpPr txBox="1"/>
          <p:nvPr/>
        </p:nvSpPr>
        <p:spPr>
          <a:xfrm>
            <a:off x="5724861" y="3087445"/>
            <a:ext cx="209774" cy="1640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5" name="object 55"/>
          <p:cNvSpPr txBox="1"/>
          <p:nvPr/>
        </p:nvSpPr>
        <p:spPr>
          <a:xfrm>
            <a:off x="5934636" y="3087445"/>
            <a:ext cx="180190" cy="169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4" name="object 54"/>
          <p:cNvSpPr txBox="1"/>
          <p:nvPr/>
        </p:nvSpPr>
        <p:spPr>
          <a:xfrm>
            <a:off x="3290944" y="2678655"/>
            <a:ext cx="244736" cy="1013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3" name="object 53"/>
          <p:cNvSpPr txBox="1"/>
          <p:nvPr/>
        </p:nvSpPr>
        <p:spPr>
          <a:xfrm>
            <a:off x="4632960" y="2678654"/>
            <a:ext cx="629322" cy="41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2" name="object 52"/>
          <p:cNvSpPr txBox="1"/>
          <p:nvPr/>
        </p:nvSpPr>
        <p:spPr>
          <a:xfrm>
            <a:off x="3535680" y="2678655"/>
            <a:ext cx="2952974" cy="8417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82"/>
              </a:lnSpc>
            </a:pPr>
            <a:endParaRPr sz="882"/>
          </a:p>
          <a:p>
            <a:pPr marL="177511">
              <a:lnSpc>
                <a:spcPct val="95825"/>
              </a:lnSpc>
              <a:spcBef>
                <a:spcPts val="178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79663" y="2678654"/>
            <a:ext cx="782619" cy="41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0" name="object 50"/>
          <p:cNvSpPr txBox="1"/>
          <p:nvPr/>
        </p:nvSpPr>
        <p:spPr>
          <a:xfrm>
            <a:off x="5262283" y="2678654"/>
            <a:ext cx="139849" cy="41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9" name="object 49"/>
          <p:cNvSpPr txBox="1"/>
          <p:nvPr/>
        </p:nvSpPr>
        <p:spPr>
          <a:xfrm>
            <a:off x="5402132" y="2678655"/>
            <a:ext cx="1086522" cy="1371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8" name="object 48"/>
          <p:cNvSpPr txBox="1"/>
          <p:nvPr/>
        </p:nvSpPr>
        <p:spPr>
          <a:xfrm>
            <a:off x="4479664" y="3092824"/>
            <a:ext cx="153296" cy="41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7" name="object 47"/>
          <p:cNvSpPr txBox="1"/>
          <p:nvPr/>
        </p:nvSpPr>
        <p:spPr>
          <a:xfrm>
            <a:off x="4632960" y="3092824"/>
            <a:ext cx="629322" cy="4141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6" name="object 46"/>
          <p:cNvSpPr txBox="1"/>
          <p:nvPr/>
        </p:nvSpPr>
        <p:spPr>
          <a:xfrm>
            <a:off x="4479663" y="3092824"/>
            <a:ext cx="782619" cy="42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5" name="object 45"/>
          <p:cNvSpPr txBox="1"/>
          <p:nvPr/>
        </p:nvSpPr>
        <p:spPr>
          <a:xfrm>
            <a:off x="5262283" y="3092824"/>
            <a:ext cx="139849" cy="5997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4" name="object 44"/>
          <p:cNvSpPr txBox="1"/>
          <p:nvPr/>
        </p:nvSpPr>
        <p:spPr>
          <a:xfrm>
            <a:off x="3535680" y="3520439"/>
            <a:ext cx="1726602" cy="172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3" name="object 43"/>
          <p:cNvSpPr txBox="1"/>
          <p:nvPr/>
        </p:nvSpPr>
        <p:spPr>
          <a:xfrm>
            <a:off x="3290943" y="3692562"/>
            <a:ext cx="1971339" cy="3523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2" name="object 42"/>
          <p:cNvSpPr txBox="1"/>
          <p:nvPr/>
        </p:nvSpPr>
        <p:spPr>
          <a:xfrm>
            <a:off x="5262283" y="3692562"/>
            <a:ext cx="139849" cy="357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1" name="object 41"/>
          <p:cNvSpPr txBox="1"/>
          <p:nvPr/>
        </p:nvSpPr>
        <p:spPr>
          <a:xfrm>
            <a:off x="3274807" y="2643692"/>
            <a:ext cx="153296" cy="33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0" name="object 40"/>
          <p:cNvSpPr txBox="1"/>
          <p:nvPr/>
        </p:nvSpPr>
        <p:spPr>
          <a:xfrm>
            <a:off x="3428104" y="2643692"/>
            <a:ext cx="193637" cy="33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9" name="object 39"/>
          <p:cNvSpPr txBox="1"/>
          <p:nvPr/>
        </p:nvSpPr>
        <p:spPr>
          <a:xfrm>
            <a:off x="3274807" y="2977179"/>
            <a:ext cx="153296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8" name="object 38"/>
          <p:cNvSpPr txBox="1"/>
          <p:nvPr/>
        </p:nvSpPr>
        <p:spPr>
          <a:xfrm>
            <a:off x="3428104" y="2977179"/>
            <a:ext cx="193637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7" name="object 37"/>
          <p:cNvSpPr txBox="1"/>
          <p:nvPr/>
        </p:nvSpPr>
        <p:spPr>
          <a:xfrm>
            <a:off x="3274807" y="3178885"/>
            <a:ext cx="153296" cy="29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6" name="object 36"/>
          <p:cNvSpPr txBox="1"/>
          <p:nvPr/>
        </p:nvSpPr>
        <p:spPr>
          <a:xfrm>
            <a:off x="3428104" y="3178885"/>
            <a:ext cx="193637" cy="293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5" name="object 35"/>
          <p:cNvSpPr txBox="1"/>
          <p:nvPr/>
        </p:nvSpPr>
        <p:spPr>
          <a:xfrm>
            <a:off x="7846807" y="2458123"/>
            <a:ext cx="172122" cy="1936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4" name="object 34"/>
          <p:cNvSpPr txBox="1"/>
          <p:nvPr/>
        </p:nvSpPr>
        <p:spPr>
          <a:xfrm>
            <a:off x="8357796" y="1753497"/>
            <a:ext cx="127746" cy="562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3" name="object 33"/>
          <p:cNvSpPr txBox="1"/>
          <p:nvPr/>
        </p:nvSpPr>
        <p:spPr>
          <a:xfrm>
            <a:off x="8485543" y="1753497"/>
            <a:ext cx="186913" cy="5620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2" name="object 32"/>
          <p:cNvSpPr txBox="1"/>
          <p:nvPr/>
        </p:nvSpPr>
        <p:spPr>
          <a:xfrm>
            <a:off x="8357796" y="2315584"/>
            <a:ext cx="127746" cy="63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1" name="object 31"/>
          <p:cNvSpPr txBox="1"/>
          <p:nvPr/>
        </p:nvSpPr>
        <p:spPr>
          <a:xfrm>
            <a:off x="8485543" y="2315584"/>
            <a:ext cx="186913" cy="634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0" name="object 30"/>
          <p:cNvSpPr txBox="1"/>
          <p:nvPr/>
        </p:nvSpPr>
        <p:spPr>
          <a:xfrm>
            <a:off x="3538370" y="1602890"/>
            <a:ext cx="949362" cy="8444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40190" algn="r">
              <a:lnSpc>
                <a:spcPts val="1152"/>
              </a:lnSpc>
              <a:spcBef>
                <a:spcPts val="57"/>
              </a:spcBef>
            </a:pPr>
            <a:r>
              <a:rPr sz="1853" b="1" baseline="207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235">
              <a:latin typeface="Arial"/>
              <a:cs typeface="Arial"/>
            </a:endParaRPr>
          </a:p>
          <a:p>
            <a:pPr marL="161373">
              <a:lnSpc>
                <a:spcPct val="95825"/>
              </a:lnSpc>
              <a:spcBef>
                <a:spcPts val="1398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05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87732" y="1602890"/>
            <a:ext cx="145228" cy="40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8" name="object 28"/>
          <p:cNvSpPr txBox="1"/>
          <p:nvPr/>
        </p:nvSpPr>
        <p:spPr>
          <a:xfrm>
            <a:off x="4632960" y="1602890"/>
            <a:ext cx="2538805" cy="40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47"/>
              </a:lnSpc>
              <a:spcBef>
                <a:spcPts val="31"/>
              </a:spcBef>
            </a:pPr>
            <a:endParaRPr sz="1147"/>
          </a:p>
          <a:p>
            <a:pPr marL="352332">
              <a:lnSpc>
                <a:spcPct val="95825"/>
              </a:lnSpc>
            </a:pPr>
            <a:r>
              <a:rPr sz="1588" dirty="0">
                <a:latin typeface="Arial"/>
                <a:cs typeface="Arial"/>
              </a:rPr>
              <a:t>A</a:t>
            </a:r>
            <a:r>
              <a:rPr sz="1588" spc="85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71765" y="1602890"/>
            <a:ext cx="153296" cy="4061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6" name="object 26"/>
          <p:cNvSpPr txBox="1"/>
          <p:nvPr/>
        </p:nvSpPr>
        <p:spPr>
          <a:xfrm>
            <a:off x="7325061" y="1602890"/>
            <a:ext cx="1073075" cy="14173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18"/>
              </a:lnSpc>
              <a:spcBef>
                <a:spcPts val="34"/>
              </a:spcBef>
            </a:pPr>
            <a:endParaRPr sz="618"/>
          </a:p>
          <a:p>
            <a:pPr marR="202254" algn="r">
              <a:lnSpc>
                <a:spcPct val="95825"/>
              </a:lnSpc>
              <a:spcBef>
                <a:spcPts val="4412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87732" y="2008990"/>
            <a:ext cx="145228" cy="438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4" name="object 24"/>
          <p:cNvSpPr txBox="1"/>
          <p:nvPr/>
        </p:nvSpPr>
        <p:spPr>
          <a:xfrm>
            <a:off x="4632960" y="2008990"/>
            <a:ext cx="2538805" cy="4383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3" name="object 23"/>
          <p:cNvSpPr txBox="1"/>
          <p:nvPr/>
        </p:nvSpPr>
        <p:spPr>
          <a:xfrm>
            <a:off x="7171765" y="2008990"/>
            <a:ext cx="153296" cy="6642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2" name="object 22"/>
          <p:cNvSpPr txBox="1"/>
          <p:nvPr/>
        </p:nvSpPr>
        <p:spPr>
          <a:xfrm>
            <a:off x="3538370" y="2447364"/>
            <a:ext cx="3633395" cy="2259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1" name="object 21"/>
          <p:cNvSpPr txBox="1"/>
          <p:nvPr/>
        </p:nvSpPr>
        <p:spPr>
          <a:xfrm>
            <a:off x="3538370" y="2673276"/>
            <a:ext cx="3447825" cy="20331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91216">
              <a:lnSpc>
                <a:spcPts val="1575"/>
              </a:lnSpc>
              <a:spcBef>
                <a:spcPts val="79"/>
              </a:spcBef>
            </a:pPr>
            <a:r>
              <a:rPr sz="1853" b="1" spc="-17" baseline="14493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853" b="1" spc="22" baseline="14493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853" b="1" baseline="14493" dirty="0">
                <a:solidFill>
                  <a:srgbClr val="333333"/>
                </a:solidFill>
                <a:latin typeface="Arial"/>
                <a:cs typeface="Arial"/>
              </a:rPr>
              <a:t>D                                      </a:t>
            </a:r>
            <a:r>
              <a:rPr sz="1853" b="1" spc="79" baseline="1449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88" b="1" baseline="-4831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059">
              <a:latin typeface="Arial"/>
              <a:cs typeface="Arial"/>
            </a:endParaRPr>
          </a:p>
          <a:p>
            <a:pPr marL="1218727" marR="1783049" algn="ctr">
              <a:lnSpc>
                <a:spcPts val="1619"/>
              </a:lnSpc>
            </a:pPr>
            <a:r>
              <a:rPr sz="1588" spc="427" dirty="0">
                <a:latin typeface="Arial"/>
                <a:cs typeface="Arial"/>
              </a:rPr>
              <a:t>B</a:t>
            </a:r>
            <a:r>
              <a:rPr sz="1588" dirty="0">
                <a:latin typeface="Arial"/>
                <a:cs typeface="Arial"/>
              </a:rPr>
              <a:t>D</a:t>
            </a:r>
            <a:r>
              <a:rPr sz="1588" spc="-8" dirty="0">
                <a:latin typeface="Arial"/>
                <a:cs typeface="Arial"/>
              </a:rPr>
              <a:t> </a:t>
            </a:r>
            <a:endParaRPr sz="1588">
              <a:latin typeface="Arial"/>
              <a:cs typeface="Arial"/>
            </a:endParaRPr>
          </a:p>
          <a:p>
            <a:pPr marR="707890" algn="r">
              <a:lnSpc>
                <a:spcPct val="95825"/>
              </a:lnSpc>
              <a:spcBef>
                <a:spcPts val="1719"/>
              </a:spcBef>
            </a:pP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  <a:p>
            <a:pPr marR="236143" algn="r">
              <a:lnSpc>
                <a:spcPct val="95825"/>
              </a:lnSpc>
              <a:spcBef>
                <a:spcPts val="6597"/>
              </a:spcBef>
            </a:pPr>
            <a:r>
              <a:rPr sz="1059" b="1" spc="-22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05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6195" y="2673276"/>
            <a:ext cx="185569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9" name="object 19"/>
          <p:cNvSpPr txBox="1"/>
          <p:nvPr/>
        </p:nvSpPr>
        <p:spPr>
          <a:xfrm>
            <a:off x="7171765" y="2673276"/>
            <a:ext cx="153296" cy="346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8" name="object 18"/>
          <p:cNvSpPr txBox="1"/>
          <p:nvPr/>
        </p:nvSpPr>
        <p:spPr>
          <a:xfrm>
            <a:off x="6986195" y="3020210"/>
            <a:ext cx="1411941" cy="1686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94"/>
              </a:lnSpc>
              <a:spcBef>
                <a:spcPts val="3"/>
              </a:spcBef>
            </a:pPr>
            <a:endParaRPr sz="794"/>
          </a:p>
          <a:p>
            <a:pPr marL="212475"/>
            <a:r>
              <a:rPr sz="1588" dirty="0">
                <a:latin typeface="Arial"/>
                <a:cs typeface="Arial"/>
              </a:rPr>
              <a:t>A</a:t>
            </a:r>
            <a:r>
              <a:rPr sz="1588" spc="-304" dirty="0">
                <a:latin typeface="Arial"/>
                <a:cs typeface="Arial"/>
              </a:rPr>
              <a:t> </a:t>
            </a:r>
            <a:r>
              <a:rPr sz="1588" spc="34" dirty="0">
                <a:latin typeface="Arial"/>
                <a:cs typeface="Arial"/>
              </a:rPr>
              <a:t>+</a:t>
            </a:r>
            <a:r>
              <a:rPr sz="1588" spc="427" dirty="0">
                <a:latin typeface="Arial"/>
                <a:cs typeface="Arial"/>
              </a:rPr>
              <a:t>B</a:t>
            </a:r>
            <a:r>
              <a:rPr sz="1588" dirty="0">
                <a:latin typeface="Arial"/>
                <a:cs typeface="Arial"/>
              </a:rPr>
              <a:t>D</a:t>
            </a:r>
            <a:r>
              <a:rPr sz="1588" spc="-8" dirty="0">
                <a:latin typeface="Arial"/>
                <a:cs typeface="Arial"/>
              </a:rPr>
              <a:t> </a:t>
            </a:r>
            <a:endParaRPr sz="1588">
              <a:latin typeface="Arial"/>
              <a:cs typeface="Arial"/>
            </a:endParaRPr>
          </a:p>
          <a:p>
            <a:pPr marL="449156">
              <a:lnSpc>
                <a:spcPct val="95825"/>
              </a:lnSpc>
              <a:spcBef>
                <a:spcPts val="567"/>
              </a:spcBef>
            </a:pPr>
            <a:r>
              <a:rPr sz="1588" dirty="0">
                <a:latin typeface="Arial"/>
                <a:cs typeface="Arial"/>
              </a:rPr>
              <a:t>A</a:t>
            </a:r>
            <a:r>
              <a:rPr sz="1588" spc="424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B</a:t>
            </a:r>
            <a:r>
              <a:rPr sz="1588" spc="-169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+</a:t>
            </a:r>
            <a:r>
              <a:rPr sz="1588" spc="-193" dirty="0">
                <a:latin typeface="Arial"/>
                <a:cs typeface="Arial"/>
              </a:rPr>
              <a:t> </a:t>
            </a:r>
            <a:r>
              <a:rPr sz="1588" dirty="0"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5859" y="2000923"/>
            <a:ext cx="190947" cy="207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6" name="object 16"/>
          <p:cNvSpPr txBox="1"/>
          <p:nvPr/>
        </p:nvSpPr>
        <p:spPr>
          <a:xfrm>
            <a:off x="7846807" y="2000923"/>
            <a:ext cx="172122" cy="204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5" name="object 15"/>
          <p:cNvSpPr txBox="1"/>
          <p:nvPr/>
        </p:nvSpPr>
        <p:spPr>
          <a:xfrm>
            <a:off x="3266739" y="1570617"/>
            <a:ext cx="161365" cy="33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4" name="object 14"/>
          <p:cNvSpPr txBox="1"/>
          <p:nvPr/>
        </p:nvSpPr>
        <p:spPr>
          <a:xfrm>
            <a:off x="3428104" y="1570617"/>
            <a:ext cx="185569" cy="333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3" name="object 13"/>
          <p:cNvSpPr txBox="1"/>
          <p:nvPr/>
        </p:nvSpPr>
        <p:spPr>
          <a:xfrm>
            <a:off x="3266739" y="1904103"/>
            <a:ext cx="161365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2" name="object 12"/>
          <p:cNvSpPr txBox="1"/>
          <p:nvPr/>
        </p:nvSpPr>
        <p:spPr>
          <a:xfrm>
            <a:off x="3428104" y="1904103"/>
            <a:ext cx="185569" cy="2017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1" name="object 11"/>
          <p:cNvSpPr txBox="1"/>
          <p:nvPr/>
        </p:nvSpPr>
        <p:spPr>
          <a:xfrm>
            <a:off x="3266739" y="2105810"/>
            <a:ext cx="161365" cy="295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10" name="object 10"/>
          <p:cNvSpPr txBox="1"/>
          <p:nvPr/>
        </p:nvSpPr>
        <p:spPr>
          <a:xfrm>
            <a:off x="3428104" y="2105810"/>
            <a:ext cx="185569" cy="2958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9" name="object 9"/>
          <p:cNvSpPr txBox="1"/>
          <p:nvPr/>
        </p:nvSpPr>
        <p:spPr>
          <a:xfrm>
            <a:off x="3433482" y="1421802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8" name="object 8"/>
          <p:cNvSpPr txBox="1"/>
          <p:nvPr/>
        </p:nvSpPr>
        <p:spPr>
          <a:xfrm>
            <a:off x="7287409" y="1525345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7" name="object 7"/>
          <p:cNvSpPr txBox="1"/>
          <p:nvPr/>
        </p:nvSpPr>
        <p:spPr>
          <a:xfrm>
            <a:off x="5213872" y="1638299"/>
            <a:ext cx="88751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6" name="object 6"/>
          <p:cNvSpPr txBox="1"/>
          <p:nvPr/>
        </p:nvSpPr>
        <p:spPr>
          <a:xfrm>
            <a:off x="3433482" y="2493533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5" name="object 5"/>
          <p:cNvSpPr txBox="1"/>
          <p:nvPr/>
        </p:nvSpPr>
        <p:spPr>
          <a:xfrm>
            <a:off x="5375238" y="2555388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4" name="object 4"/>
          <p:cNvSpPr txBox="1"/>
          <p:nvPr/>
        </p:nvSpPr>
        <p:spPr>
          <a:xfrm>
            <a:off x="7706958" y="3313803"/>
            <a:ext cx="91439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3" name="object 3"/>
          <p:cNvSpPr txBox="1"/>
          <p:nvPr/>
        </p:nvSpPr>
        <p:spPr>
          <a:xfrm>
            <a:off x="5619974" y="4093733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  <p:sp>
        <p:nvSpPr>
          <p:cNvPr id="2" name="object 2"/>
          <p:cNvSpPr txBox="1"/>
          <p:nvPr/>
        </p:nvSpPr>
        <p:spPr>
          <a:xfrm>
            <a:off x="5724861" y="5000065"/>
            <a:ext cx="1075765" cy="1344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413">
              <a:lnSpc>
                <a:spcPts val="882"/>
              </a:lnSpc>
            </a:pPr>
            <a:endParaRPr sz="882"/>
          </a:p>
        </p:txBody>
      </p:sp>
    </p:spTree>
    <p:extLst>
      <p:ext uri="{BB962C8B-B14F-4D97-AF65-F5344CB8AC3E}">
        <p14:creationId xmlns:p14="http://schemas.microsoft.com/office/powerpoint/2010/main" xmlns="" val="24654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1860176" y="387275"/>
            <a:ext cx="8934226" cy="90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2502497" y="661086"/>
            <a:ext cx="2018960" cy="380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2991"/>
              </a:lnSpc>
              <a:spcBef>
                <a:spcPts val="149"/>
              </a:spcBef>
            </a:pPr>
            <a:r>
              <a:rPr sz="2824" b="1" spc="8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24" b="1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2824" b="1" spc="-5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24" b="1" dirty="0">
                <a:solidFill>
                  <a:srgbClr val="FFFFFF"/>
                </a:solidFill>
                <a:latin typeface="Verdana"/>
                <a:cs typeface="Verdana"/>
              </a:rPr>
              <a:t>Ga</a:t>
            </a:r>
            <a:r>
              <a:rPr sz="2824" b="1" spc="8" dirty="0">
                <a:solidFill>
                  <a:srgbClr val="FFFFFF"/>
                </a:solidFill>
                <a:latin typeface="Verdana"/>
                <a:cs typeface="Verdana"/>
              </a:rPr>
              <a:t>te</a:t>
            </a:r>
            <a:endParaRPr sz="2824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0531" y="1678657"/>
            <a:ext cx="3043593" cy="249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1765" spc="31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1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0531" y="2135857"/>
            <a:ext cx="3807794" cy="2494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 </a:t>
            </a:r>
            <a:r>
              <a:rPr sz="1765" spc="319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Ge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ne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9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an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utpu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5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1765" spc="-2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of: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4174" y="3047567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24705" y="3047567"/>
            <a:ext cx="2968605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r>
              <a:rPr sz="1765" spc="-3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1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2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6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7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1519" y="3051428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4174" y="3504767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0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4705" y="3504767"/>
            <a:ext cx="199014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45237" y="3504767"/>
            <a:ext cx="464736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2070" y="3504767"/>
            <a:ext cx="466387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9298" y="3504767"/>
            <a:ext cx="26880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0198" y="3504767"/>
            <a:ext cx="751312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8" dirty="0">
                <a:solidFill>
                  <a:srgbClr val="333333"/>
                </a:solidFill>
                <a:latin typeface="Verdana"/>
                <a:cs typeface="Verdana"/>
              </a:rPr>
              <a:t>nput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2882" y="3504767"/>
            <a:ext cx="236739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spc="26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8376" y="3504767"/>
            <a:ext cx="19005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0526" y="3504767"/>
            <a:ext cx="197863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915"/>
              </a:lnSpc>
              <a:spcBef>
                <a:spcPts val="95"/>
              </a:spcBef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1519" y="3508628"/>
            <a:ext cx="158130" cy="2456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206">
              <a:lnSpc>
                <a:spcPts val="1884"/>
              </a:lnSpc>
              <a:spcBef>
                <a:spcPts val="94"/>
              </a:spcBef>
            </a:pPr>
            <a:r>
              <a:rPr sz="1765" dirty="0">
                <a:solidFill>
                  <a:srgbClr val="FF3300"/>
                </a:solidFill>
                <a:latin typeface="Arial"/>
                <a:cs typeface="Arial"/>
              </a:rPr>
              <a:t>•</a:t>
            </a:r>
            <a:endParaRPr sz="176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08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865</Words>
  <Application>Microsoft Office PowerPoint</Application>
  <PresentationFormat>Custom</PresentationFormat>
  <Paragraphs>481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USER</cp:lastModifiedBy>
  <cp:revision>3</cp:revision>
  <dcterms:created xsi:type="dcterms:W3CDTF">2020-05-02T11:56:57Z</dcterms:created>
  <dcterms:modified xsi:type="dcterms:W3CDTF">2021-06-13T08:12:33Z</dcterms:modified>
</cp:coreProperties>
</file>