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24"/>
  </p:notesMasterIdLst>
  <p:sldIdLst>
    <p:sldId id="256" r:id="rId2"/>
    <p:sldId id="288" r:id="rId3"/>
    <p:sldId id="265" r:id="rId4"/>
    <p:sldId id="266" r:id="rId5"/>
    <p:sldId id="277" r:id="rId6"/>
    <p:sldId id="273" r:id="rId7"/>
    <p:sldId id="261" r:id="rId8"/>
    <p:sldId id="282" r:id="rId9"/>
    <p:sldId id="260" r:id="rId10"/>
    <p:sldId id="290" r:id="rId11"/>
    <p:sldId id="275" r:id="rId12"/>
    <p:sldId id="287" r:id="rId13"/>
    <p:sldId id="279" r:id="rId14"/>
    <p:sldId id="274" r:id="rId15"/>
    <p:sldId id="278" r:id="rId16"/>
    <p:sldId id="285" r:id="rId17"/>
    <p:sldId id="286" r:id="rId18"/>
    <p:sldId id="262" r:id="rId19"/>
    <p:sldId id="289" r:id="rId20"/>
    <p:sldId id="291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18BED-375D-4147-B37F-66FAAAD930B3}">
          <p14:sldIdLst>
            <p14:sldId id="256"/>
            <p14:sldId id="288"/>
            <p14:sldId id="265"/>
            <p14:sldId id="266"/>
            <p14:sldId id="277"/>
            <p14:sldId id="273"/>
            <p14:sldId id="261"/>
            <p14:sldId id="282"/>
            <p14:sldId id="260"/>
            <p14:sldId id="290"/>
            <p14:sldId id="275"/>
            <p14:sldId id="287"/>
            <p14:sldId id="279"/>
            <p14:sldId id="274"/>
            <p14:sldId id="278"/>
            <p14:sldId id="285"/>
            <p14:sldId id="286"/>
            <p14:sldId id="262"/>
            <p14:sldId id="289"/>
            <p14:sldId id="291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19222-79F3-499F-B7DD-6B26B858F8A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4D0E0-CAED-4372-AED1-22EC7EFE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ED36-C89F-43A6-9F15-6A69DDD5E8AC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C441-576B-4463-AA65-A12248FC6CEC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3507-143F-4411-B542-97CF59EE0FB3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35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CAD-A037-4677-B9B2-F4F1EF43A6AD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AC-7CE4-40A6-9001-B8BA2C7C92F6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ACED-CC48-4032-A3C5-223E16034DFB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5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457-E505-4730-B71D-00E0BBC39136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5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0E8-6E0D-496A-8E65-D094B69463EC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1EFF-2F57-4553-B0E2-4F9F5D57E0A2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4CED-709A-4525-9F5C-88B99A32BE6D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4025-F727-4203-970B-7DC7885EEFC7}" type="datetime1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95ED-BCDF-4077-9938-7394E47EEF17}" type="datetime1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6AE8-3A9E-4372-9586-0B968D3153A0}" type="datetime1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C16D-A69F-4336-80B2-91EE2A54CE12}" type="datetime1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CDA3-0FF5-4C8F-89C4-AD38CF5ABBAD}" type="datetime1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BF57-980E-4D5D-92E7-E2F3B906FDF1}" type="datetime1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8189-612A-4E17-8299-CC08A36EFAAC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93E4BE-15F1-4E36-99AB-1358AEFA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4.png"/><Relationship Id="rId7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8AA2C6-F2A1-47B5-8CA9-AE4D84A6B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4730"/>
            <a:ext cx="4253948" cy="3578088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Welcome</a:t>
            </a:r>
          </a:p>
          <a:p>
            <a:pPr algn="ctr"/>
            <a:r>
              <a:rPr lang="en-US" sz="35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</a:p>
          <a:p>
            <a:pPr algn="ctr"/>
            <a:r>
              <a:rPr lang="en-US" sz="35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</a:t>
            </a:r>
          </a:p>
          <a:p>
            <a:pPr algn="ctr"/>
            <a:r>
              <a:rPr lang="en-US" sz="35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</a:t>
            </a:r>
          </a:p>
          <a:p>
            <a:pPr algn="ctr"/>
            <a:endParaRPr lang="en-US" sz="25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2D46C-BBE1-4C32-8198-63320A7EF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4929" r="11996" b="8692"/>
          <a:stretch/>
        </p:blipFill>
        <p:spPr>
          <a:xfrm>
            <a:off x="3180408" y="4446116"/>
            <a:ext cx="941132" cy="1007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2AEAB-23EB-445F-846E-09696EBF2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48" y="1404730"/>
            <a:ext cx="3629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8EFE-CDF6-DEE3-8D8E-DC672EC7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783A6F-EF16-8DE7-C581-CEC58A2A4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38" y="2086134"/>
            <a:ext cx="7189742" cy="36722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3FC1D-B7FB-04A2-8B89-445AC80E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99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6DE-BAB8-464C-AF64-B3B60BE4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43" y="408944"/>
            <a:ext cx="8392159" cy="1320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pc="-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 Diagram of Proposed System</a:t>
            </a:r>
            <a:endParaRPr lang="en-US" sz="4000" b="1" spc="-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59ED2-D01A-355E-D160-F6E176E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031F63-36FF-4036-A33D-7FA023F99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841" y="1078257"/>
            <a:ext cx="6900332" cy="548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447230-FF7B-4A8C-8C3C-90F32315B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3EA05-245F-6A38-C6AB-14E7B3C010CC}"/>
              </a:ext>
            </a:extLst>
          </p:cNvPr>
          <p:cNvSpPr txBox="1"/>
          <p:nvPr/>
        </p:nvSpPr>
        <p:spPr>
          <a:xfrm>
            <a:off x="2397760" y="4531360"/>
            <a:ext cx="1554480" cy="690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2FF3B-74D6-07F8-E349-E0A6E6AAC2C6}"/>
              </a:ext>
            </a:extLst>
          </p:cNvPr>
          <p:cNvSpPr txBox="1"/>
          <p:nvPr/>
        </p:nvSpPr>
        <p:spPr>
          <a:xfrm>
            <a:off x="7315200" y="3281680"/>
            <a:ext cx="985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49691-0484-66EA-DBF8-BAAD86FAC1FC}"/>
              </a:ext>
            </a:extLst>
          </p:cNvPr>
          <p:cNvSpPr txBox="1"/>
          <p:nvPr/>
        </p:nvSpPr>
        <p:spPr>
          <a:xfrm>
            <a:off x="7218680" y="3325892"/>
            <a:ext cx="117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Bulb</a:t>
            </a:r>
          </a:p>
        </p:txBody>
      </p:sp>
    </p:spTree>
    <p:extLst>
      <p:ext uri="{BB962C8B-B14F-4D97-AF65-F5344CB8AC3E}">
        <p14:creationId xmlns:p14="http://schemas.microsoft.com/office/powerpoint/2010/main" val="34938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11A-D62E-AAC4-FCAC-F5C037F3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22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3B1561-767F-1C6C-0894-D861B9FBF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1375438"/>
            <a:ext cx="7020560" cy="47713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8E7D4-CB8C-978B-BCC0-A2735A53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9450" y="6010592"/>
            <a:ext cx="683339" cy="365125"/>
          </a:xfrm>
        </p:spPr>
        <p:txBody>
          <a:bodyPr/>
          <a:lstStyle/>
          <a:p>
            <a:fld id="{2293E4BE-15F1-4E36-99AB-1358AEFA86F3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0A739-0695-5AEC-3EA3-B5DA60AB61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6DE-BAB8-464C-AF64-B3B60BE4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69" y="568804"/>
            <a:ext cx="7618963" cy="1320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pc="-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Some Component’s of our Project</a:t>
            </a:r>
            <a:endParaRPr lang="en-US" sz="4000" b="1" spc="-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59ED2-D01A-355E-D160-F6E176E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DBA31E-1DF6-41DB-BA3A-F0D0F5DE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38" y="3363923"/>
            <a:ext cx="1647825" cy="409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DD7F1D-C81B-4D68-A31E-56808988A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utoShape 2" descr="1 Channel 5V Relay Board Modul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55" y="1676127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1" y="1955844"/>
            <a:ext cx="2466975" cy="1847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06134" y="3776100"/>
            <a:ext cx="1596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Relay Module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08897" y="3768830"/>
            <a:ext cx="24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Soil moisture sensor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6993" y="3950542"/>
            <a:ext cx="1596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Servo motor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6AF63D-44F2-9C1E-A789-3400D02B3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35" y="4083877"/>
            <a:ext cx="2143125" cy="2143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C99D5F-CF8D-9791-58F2-7909D83D2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43" y="4230084"/>
            <a:ext cx="2714625" cy="1685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42D630-2295-2D6A-AF84-C85D361D0ABA}"/>
              </a:ext>
            </a:extLst>
          </p:cNvPr>
          <p:cNvSpPr txBox="1"/>
          <p:nvPr/>
        </p:nvSpPr>
        <p:spPr>
          <a:xfrm>
            <a:off x="2932799" y="5887473"/>
            <a:ext cx="1596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Ultrasonic sensor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39255-9C21-5359-7F0F-D63FFF92458F}"/>
              </a:ext>
            </a:extLst>
          </p:cNvPr>
          <p:cNvSpPr txBox="1"/>
          <p:nvPr/>
        </p:nvSpPr>
        <p:spPr>
          <a:xfrm>
            <a:off x="6659787" y="5926169"/>
            <a:ext cx="1596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Humidity sensor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FF7663-53F4-F9B1-18C6-B1177F56B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442" y="1907419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FBCB-5269-5659-D689-48EF28D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17" y="39975"/>
            <a:ext cx="7459501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Here’s Our Project Circuit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3D6CA-3127-98B7-E9AD-50D1BBA1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14</a:t>
            </a:fld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87C227-492C-48EB-BF70-7CCE7B4CDA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8" y="6041362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1299815"/>
            <a:ext cx="7559040" cy="49276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8AE84-FA5E-8AB5-4578-805524F4E7EA}"/>
              </a:ext>
            </a:extLst>
          </p:cNvPr>
          <p:cNvSpPr txBox="1"/>
          <p:nvPr/>
        </p:nvSpPr>
        <p:spPr>
          <a:xfrm>
            <a:off x="8371840" y="6041362"/>
            <a:ext cx="5080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6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6DE-BAB8-464C-AF64-B3B60BE4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18" y="248791"/>
            <a:ext cx="7618963" cy="1320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pc="-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 Visualization</a:t>
            </a:r>
            <a:endParaRPr lang="en-US" sz="4000" b="1" spc="-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59ED2-D01A-355E-D160-F6E176E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15</a:t>
            </a:fld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816450-9FB8-460D-87A3-700E255EFE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DBA31E-1DF6-41DB-BA3A-F0D0F5DEB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38" y="3363923"/>
            <a:ext cx="164782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0EE65-D996-711D-D7EF-7E74AEBA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985519"/>
            <a:ext cx="7750002" cy="5075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1C8B7-479C-AFDD-0290-1FBFA00FB8CC}"/>
              </a:ext>
            </a:extLst>
          </p:cNvPr>
          <p:cNvSpPr txBox="1"/>
          <p:nvPr/>
        </p:nvSpPr>
        <p:spPr>
          <a:xfrm>
            <a:off x="1849120" y="1350644"/>
            <a:ext cx="1188720" cy="549276"/>
          </a:xfrm>
          <a:prstGeom prst="rect">
            <a:avLst/>
          </a:prstGeom>
          <a:solidFill>
            <a:srgbClr val="C0C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A3FD-0832-C71E-F044-454C259C7DCD}"/>
              </a:ext>
            </a:extLst>
          </p:cNvPr>
          <p:cNvSpPr txBox="1"/>
          <p:nvPr/>
        </p:nvSpPr>
        <p:spPr>
          <a:xfrm>
            <a:off x="1849120" y="1904236"/>
            <a:ext cx="1259840" cy="930404"/>
          </a:xfrm>
          <a:prstGeom prst="rect">
            <a:avLst/>
          </a:prstGeom>
          <a:solidFill>
            <a:srgbClr val="C0C0C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6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5226-E08E-6839-EFC3-88CFB68A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14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62D67B-D852-46E1-93CD-12A682099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74" y="1270000"/>
            <a:ext cx="7214069" cy="4978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2CE0B-496C-169D-D8C6-F5B5F17C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16</a:t>
            </a:fld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91452-A730-468B-CD66-2521F7F9A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3080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5226-E08E-6839-EFC3-88CFB68A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Blynk link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50980-6684-B758-D401-4BB9E3BDD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62" y="1270000"/>
            <a:ext cx="6258901" cy="50389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2CE0B-496C-169D-D8C6-F5B5F17C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17</a:t>
            </a:fld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AE00-15AD-CA6F-9D0B-857747146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47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28D-4D46-4859-844F-E87E6C6C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14" y="553489"/>
            <a:ext cx="803563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75300-91B4-033D-0F9B-D11678B1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318" y="1682404"/>
            <a:ext cx="5521961" cy="3880773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CPU: Dual-core or Higher.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RAM: 1GB.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 Disk: 40GB.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Arduino IDE.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Sensor.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 Phone.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93885-A19C-AEF7-0C8B-BEA4B29A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18</a:t>
            </a:fld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E5461-3C24-4EDB-A5CD-0815A8790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6396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FC36-678D-5631-E802-4A8AA2D0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Web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C92B0-C205-01D8-568E-2548B08F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19</a:t>
            </a:fld>
            <a:endParaRPr lang="en-US" sz="2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5B69C2F-65EE-34C5-4C88-0F39D4BC7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54" y="2160588"/>
            <a:ext cx="6909929" cy="3881437"/>
          </a:xfrm>
        </p:spPr>
      </p:pic>
    </p:spTree>
    <p:extLst>
      <p:ext uri="{BB962C8B-B14F-4D97-AF65-F5344CB8AC3E}">
        <p14:creationId xmlns:p14="http://schemas.microsoft.com/office/powerpoint/2010/main" val="56438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05EA-78AF-8CC3-75A9-8C2666BC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08" y="839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1B26-19A0-B466-63E3-C3C4BF14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08" y="2343151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IOT Based Smart Poultry Farm &amp; Fish Farming System</a:t>
            </a:r>
            <a:endParaRPr lang="en-US" sz="4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3C415-E6A7-8ED1-0B43-42F70B6A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469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FC36-678D-5631-E802-4A8AA2D0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Application 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E8ED2E-53D5-6C77-0A80-33E7685CC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" b="38304"/>
          <a:stretch/>
        </p:blipFill>
        <p:spPr>
          <a:xfrm>
            <a:off x="2896446" y="2103119"/>
            <a:ext cx="4742730" cy="37655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C92B0-C205-01D8-568E-2548B08F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20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375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4216-45A7-42AF-8C3C-125BAB20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16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B0D8-3B2A-4F5D-8664-A9214B7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68" y="182937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IoT-based smart farming system for poultry and fish farming can improve productivity sustainability and animal welfare by enabling farmers to make informed decisions through real-time monitoring data analytics and automated control mechanisms thereby enhancing operational efficiency.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7AF17-9F9C-6643-B4E5-916310ED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21</a:t>
            </a:fld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5795-B8EC-4D1F-A354-C05B7640EF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3204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C574-7F64-4629-A998-4586DD02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9860"/>
            <a:ext cx="8596668" cy="3457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  <a:p>
            <a:pPr marL="0" indent="0" algn="ctr">
              <a:buNone/>
            </a:pPr>
            <a:endParaRPr lang="en-US" sz="5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247BB-EFD5-6A21-7CD8-72F5E853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6680" y="6041362"/>
            <a:ext cx="683339" cy="365125"/>
          </a:xfrm>
        </p:spPr>
        <p:txBody>
          <a:bodyPr/>
          <a:lstStyle/>
          <a:p>
            <a:fld id="{2293E4BE-15F1-4E36-99AB-1358AEFA86F3}" type="slidenum">
              <a:rPr lang="en-US" sz="2000" smtClean="0"/>
              <a:t>22</a:t>
            </a:fld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4A60D-EB17-42D8-983C-DDDFEC8176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2D46C-BBE1-4C32-8198-63320A7EF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4929" r="11996" b="8692"/>
          <a:stretch/>
        </p:blipFill>
        <p:spPr>
          <a:xfrm>
            <a:off x="4321144" y="3721839"/>
            <a:ext cx="941132" cy="10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B74-E469-4D9A-9EF0-21CF38D3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190" y="1855993"/>
            <a:ext cx="3049142" cy="8633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Supervised By</a:t>
            </a:r>
            <a:b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0E2DA-7D50-4DBB-9D97-9251F01CF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4233" r="6483" b="10889"/>
          <a:stretch/>
        </p:blipFill>
        <p:spPr>
          <a:xfrm>
            <a:off x="571316" y="1603512"/>
            <a:ext cx="4273443" cy="26888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F2F90-D70E-CD91-F63A-C85951DC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3</a:t>
            </a:fld>
            <a:endParaRPr lang="en-US" sz="2000" dirty="0"/>
          </a:p>
        </p:txBody>
      </p:sp>
      <p:sp>
        <p:nvSpPr>
          <p:cNvPr id="9" name="PlaceHolder 5">
            <a:extLst>
              <a:ext uri="{FF2B5EF4-FFF2-40B4-BE49-F238E27FC236}">
                <a16:creationId xmlns:a16="http://schemas.microsoft.com/office/drawing/2014/main" id="{A8809BC4-731A-4366-9EC8-61C8F5B7E343}"/>
              </a:ext>
            </a:extLst>
          </p:cNvPr>
          <p:cNvSpPr txBox="1"/>
          <p:nvPr/>
        </p:nvSpPr>
        <p:spPr>
          <a:xfrm>
            <a:off x="5883190" y="2719317"/>
            <a:ext cx="3764269" cy="1955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149400">
              <a:lnSpc>
                <a:spcPct val="115000"/>
              </a:lnSpc>
              <a:buClr>
                <a:srgbClr val="D4DCFF"/>
              </a:buClr>
            </a:pPr>
            <a:r>
              <a:rPr lang="en" b="1" strike="noStrike" spc="-1" dirty="0">
                <a:solidFill>
                  <a:srgbClr val="D4DC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</a:t>
            </a:r>
            <a:r>
              <a:rPr lang="en-US" sz="2600" strike="noStrike" spc="-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Shipon</a:t>
            </a:r>
            <a:r>
              <a:rPr lang="en-US" sz="2600" strike="noStrike" spc="-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600" strike="noStrike" spc="-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Tarafdar</a:t>
            </a:r>
            <a:endParaRPr lang="en-US" sz="2600" strike="noStrike" spc="-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None/>
            </a:pPr>
            <a:r>
              <a:rPr lang="en" sz="2600" strike="noStrike" spc="-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Lecturer</a:t>
            </a:r>
            <a:endParaRPr lang="en-US" sz="2600" strike="noStrike" spc="-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None/>
            </a:pPr>
            <a:r>
              <a:rPr lang="en" sz="2600" strike="noStrike" spc="-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Department of CSE</a:t>
            </a:r>
            <a:endParaRPr lang="en-US" sz="2600" strike="noStrike" spc="-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None/>
            </a:pPr>
            <a:r>
              <a:rPr lang="en" sz="2600" strike="noStrike" spc="-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City University</a:t>
            </a:r>
            <a:endParaRPr lang="en-US" sz="2600" strike="noStrike" spc="-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None/>
            </a:pPr>
            <a:r>
              <a:rPr lang="en" sz="1400" b="0" strike="noStrike" spc="-1" dirty="0">
                <a:solidFill>
                  <a:srgbClr val="D4DC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        </a:t>
            </a:r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None/>
            </a:pPr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7D54-DC30-43F2-A1D9-6D05D8DA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FCC7C2-923B-EFA4-7FBE-63B210F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72260-BA9B-4B81-BA8A-562930736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0" y="5208107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9DE62D-8433-D68A-3E25-7BA387846E9F}"/>
              </a:ext>
            </a:extLst>
          </p:cNvPr>
          <p:cNvSpPr/>
          <p:nvPr/>
        </p:nvSpPr>
        <p:spPr>
          <a:xfrm>
            <a:off x="1511449" y="2483687"/>
            <a:ext cx="3383280" cy="18906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Md Al-amin Hossen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1925102523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Department of CSE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City University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694550-5C5A-6A84-D496-09FC82672946}"/>
              </a:ext>
            </a:extLst>
          </p:cNvPr>
          <p:cNvSpPr/>
          <p:nvPr/>
        </p:nvSpPr>
        <p:spPr>
          <a:xfrm>
            <a:off x="5646228" y="2483687"/>
            <a:ext cx="3627774" cy="18906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Md Anwar Hossain Manik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2115602009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Department of CSE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City University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04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A407-7458-429E-891D-4D29CA83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722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F99E-E742-427E-A900-7B71AFFE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854" y="1927689"/>
            <a:ext cx="8596668" cy="3880773"/>
          </a:xfrm>
        </p:spPr>
        <p:txBody>
          <a:bodyPr>
            <a:norm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project introduces an IoT-based smart system for poultry and fish farming integrating sensors and automation to monitor environmental conditions.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system allows remote monitoring and control via a user-friendly mobile application Improving animal welfare productivity and sustainable practices thereby reducing manual labor.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689FA-E11A-2E83-6604-280B1347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E467C-F9F2-484B-8660-F304CB2BC5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6" y="5808462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6133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B045-6889-445B-B4FD-4D3D37AC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29D6-CA11-457B-A764-2302A68F8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7166186" cy="44760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5050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build a smart poultry farm by developing an IOT-based system.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5050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system provides a food feeder for the chickens, it can manage the temperature to give a water spray mechanism, and it can also minimize undesired gases from poultry through soil moisture.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5050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 the poultry farm a system measures temperature and humidity.</a:t>
            </a:r>
            <a:endParaRPr lang="en-US" sz="2400" b="1" i="0" dirty="0">
              <a:solidFill>
                <a:srgbClr val="050505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2CD24-6FDC-5A0D-80F6-DA8E6BD1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2050" name="Picture 2" descr="The Importance of Asking Why | Psychology Today">
            <a:extLst>
              <a:ext uri="{FF2B5EF4-FFF2-40B4-BE49-F238E27FC236}">
                <a16:creationId xmlns:a16="http://schemas.microsoft.com/office/drawing/2014/main" id="{CC740BD1-D14F-0ABF-0705-6FCDEB30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540" y="2106060"/>
            <a:ext cx="2408848" cy="30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CF6FA-3BCF-46C9-A3C2-418B8D3310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6" y="5625900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4580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76A9-C858-4EA0-A12F-F91A36F4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095B-9C41-47AE-A0FA-F0DBFC1B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874" y="1488613"/>
            <a:ext cx="8596668" cy="4137287"/>
          </a:xfrm>
        </p:spPr>
        <p:txBody>
          <a:bodyPr>
            <a:no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enhance productivity and efficiency by providing real-time monitoring and data analytics capabilities for crucial parameters such as temperature, humidity, water quality, and feeding patterns.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improve resource management by enabling automated control mechanisms for environmental conditions and feeding processes, thereby minimizing wastage and optimizing resource utilization.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enhance animal welfare by detecting anomalies and health issues early through predictive analytics, facilitating timely intervention and care.</a:t>
            </a:r>
            <a:endParaRPr lang="en-US" sz="25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71CF7-E3FD-D057-DEA0-103D183C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7</a:t>
            </a:fld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E786B-B52E-4C72-A71C-A27F9FD50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20" y="5625900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4831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F3FB-56B4-4D46-B4D4-0CBD0C8F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C14C-9F6B-44A3-A4B2-78EF34A3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732" y="1577565"/>
            <a:ext cx="8797969" cy="425231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Real-time Monitoring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Automated Control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Access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Alerts and Notifications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Integration Capabilities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Scalability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A4190-7C81-2CE8-1701-9887A5F0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8</a:t>
            </a:fld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34D4B-C509-431C-84D0-DAD8153D8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4" y="5477048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141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6DE-BAB8-464C-AF64-B3B60BE4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498" y="298084"/>
            <a:ext cx="79559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Comparison with previous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59ED2-D01A-355E-D160-F6E176E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E4BE-15F1-4E36-99AB-1358AEFA86F3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C47A19-9D12-471D-9C0D-A4A799E26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492"/>
          <a:stretch/>
        </p:blipFill>
        <p:spPr>
          <a:xfrm>
            <a:off x="1284644" y="1166215"/>
            <a:ext cx="7647688" cy="48362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FBC5F-49B7-46BF-9505-6DE080BBC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9" y="5484054"/>
            <a:ext cx="786009" cy="415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1737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1093</TotalTime>
  <Words>378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</vt:lpstr>
      <vt:lpstr>Comic Sans MS</vt:lpstr>
      <vt:lpstr>Times New Roman</vt:lpstr>
      <vt:lpstr>Trebuchet MS</vt:lpstr>
      <vt:lpstr>Wingdings</vt:lpstr>
      <vt:lpstr>Wingdings 3</vt:lpstr>
      <vt:lpstr>Facet</vt:lpstr>
      <vt:lpstr>PowerPoint Presentation</vt:lpstr>
      <vt:lpstr>Project on</vt:lpstr>
      <vt:lpstr>Supervised By </vt:lpstr>
      <vt:lpstr> Presented By</vt:lpstr>
      <vt:lpstr>Introduction</vt:lpstr>
      <vt:lpstr>Problem Statement </vt:lpstr>
      <vt:lpstr>Objective</vt:lpstr>
      <vt:lpstr>Features</vt:lpstr>
      <vt:lpstr>Comparison with previous works</vt:lpstr>
      <vt:lpstr>Methodology</vt:lpstr>
      <vt:lpstr>Block Diagram of Proposed System</vt:lpstr>
      <vt:lpstr>Use Case</vt:lpstr>
      <vt:lpstr>Some Component’s of our Project</vt:lpstr>
      <vt:lpstr>Here’s Our Project Circuit Diagram</vt:lpstr>
      <vt:lpstr>Project Visualization</vt:lpstr>
      <vt:lpstr>Code</vt:lpstr>
      <vt:lpstr>Blynk link Code</vt:lpstr>
      <vt:lpstr>Resources</vt:lpstr>
      <vt:lpstr>Web Result</vt:lpstr>
      <vt:lpstr>Application 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Saylab Hossain</dc:creator>
  <cp:lastModifiedBy>Md.Al-amin Hossen</cp:lastModifiedBy>
  <cp:revision>213</cp:revision>
  <dcterms:created xsi:type="dcterms:W3CDTF">2022-08-10T15:10:50Z</dcterms:created>
  <dcterms:modified xsi:type="dcterms:W3CDTF">2024-08-13T05:24:30Z</dcterms:modified>
</cp:coreProperties>
</file>