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196BD-6A6B-5BDA-B5CA-EE09A57A5814}" v="1" dt="2025-07-19T06:55:19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FFC3310C-C9E0-D648-B999-F7DA38C80910}"/>
    <pc:docChg chg="modSld">
      <pc:chgData name="Md. Al-Amin" userId="bcbe49e6-e4a7-45c5-8a0e-d548ae8c8143" providerId="ADAL" clId="{FFC3310C-C9E0-D648-B999-F7DA38C80910}" dt="2025-07-19T20:26:22.389" v="0" actId="20577"/>
      <pc:docMkLst>
        <pc:docMk/>
      </pc:docMkLst>
      <pc:sldChg chg="modSp mod">
        <pc:chgData name="Md. Al-Amin" userId="bcbe49e6-e4a7-45c5-8a0e-d548ae8c8143" providerId="ADAL" clId="{FFC3310C-C9E0-D648-B999-F7DA38C80910}" dt="2025-07-19T20:26:22.389" v="0" actId="20577"/>
        <pc:sldMkLst>
          <pc:docMk/>
          <pc:sldMk cId="2664565021" sldId="256"/>
        </pc:sldMkLst>
        <pc:spChg chg="mod">
          <ac:chgData name="Md. Al-Amin" userId="bcbe49e6-e4a7-45c5-8a0e-d548ae8c8143" providerId="ADAL" clId="{FFC3310C-C9E0-D648-B999-F7DA38C80910}" dt="2025-07-19T20:26:22.389" v="0" actId="20577"/>
          <ac:spMkLst>
            <pc:docMk/>
            <pc:sldMk cId="2664565021" sldId="256"/>
            <ac:spMk id="23" creationId="{0CADBF75-A870-4E01-9DB8-F57472A203D2}"/>
          </ac:spMkLst>
        </pc:spChg>
      </pc:sldChg>
    </pc:docChg>
  </pc:docChgLst>
  <pc:docChgLst>
    <pc:chgData name="Md. Al-Amin" userId="bcbe49e6-e4a7-45c5-8a0e-d548ae8c8143" providerId="ADAL" clId="{ADC196BD-6A6B-5BDA-B5CA-EE09A57A5814}"/>
    <pc:docChg chg="modSld">
      <pc:chgData name="Md. Al-Amin" userId="bcbe49e6-e4a7-45c5-8a0e-d548ae8c8143" providerId="ADAL" clId="{ADC196BD-6A6B-5BDA-B5CA-EE09A57A5814}" dt="2025-07-19T06:55:22.307" v="1" actId="404"/>
      <pc:docMkLst>
        <pc:docMk/>
      </pc:docMkLst>
      <pc:sldChg chg="modSp mod">
        <pc:chgData name="Md. Al-Amin" userId="bcbe49e6-e4a7-45c5-8a0e-d548ae8c8143" providerId="ADAL" clId="{ADC196BD-6A6B-5BDA-B5CA-EE09A57A5814}" dt="2025-07-19T06:55:22.307" v="1" actId="404"/>
        <pc:sldMkLst>
          <pc:docMk/>
          <pc:sldMk cId="2664565021" sldId="256"/>
        </pc:sldMkLst>
        <pc:spChg chg="mod">
          <ac:chgData name="Md. Al-Amin" userId="bcbe49e6-e4a7-45c5-8a0e-d548ae8c8143" providerId="ADAL" clId="{ADC196BD-6A6B-5BDA-B5CA-EE09A57A5814}" dt="2025-07-19T06:55:22.307" v="1" actId="404"/>
          <ac:spMkLst>
            <pc:docMk/>
            <pc:sldMk cId="2664565021" sldId="256"/>
            <ac:spMk id="2" creationId="{BBD2E2BA-AA4F-466E-8E55-AE64AF07742F}"/>
          </ac:spMkLst>
        </pc:spChg>
      </pc:sldChg>
    </pc:docChg>
  </pc:docChgLst>
  <pc:docChgLst>
    <pc:chgData name="Saikat Baul" userId="dae859d7-ea3e-4a5d-83a1-d953f3940120" providerId="ADAL" clId="{47536E6A-E83A-4ABD-960B-A54BE989C75D}"/>
    <pc:docChg chg="custSel modSld">
      <pc:chgData name="Saikat Baul" userId="dae859d7-ea3e-4a5d-83a1-d953f3940120" providerId="ADAL" clId="{47536E6A-E83A-4ABD-960B-A54BE989C75D}" dt="2025-04-08T04:31:07.125" v="28"/>
      <pc:docMkLst>
        <pc:docMk/>
      </pc:docMkLst>
      <pc:sldChg chg="addSp delSp modSp mod">
        <pc:chgData name="Saikat Baul" userId="dae859d7-ea3e-4a5d-83a1-d953f3940120" providerId="ADAL" clId="{47536E6A-E83A-4ABD-960B-A54BE989C75D}" dt="2025-04-08T04:31:07.125" v="28"/>
        <pc:sldMkLst>
          <pc:docMk/>
          <pc:sldMk cId="2664565021" sldId="256"/>
        </pc:sldMkLst>
      </pc:sldChg>
      <pc:sldChg chg="addSp delSp modSp mod">
        <pc:chgData name="Saikat Baul" userId="dae859d7-ea3e-4a5d-83a1-d953f3940120" providerId="ADAL" clId="{47536E6A-E83A-4ABD-960B-A54BE989C75D}" dt="2025-04-08T04:29:51.080" v="1"/>
        <pc:sldMkLst>
          <pc:docMk/>
          <pc:sldMk cId="3411684674" sldId="293"/>
        </pc:sldMkLst>
      </pc:sldChg>
      <pc:sldChg chg="addSp delSp modSp mod">
        <pc:chgData name="Saikat Baul" userId="dae859d7-ea3e-4a5d-83a1-d953f3940120" providerId="ADAL" clId="{47536E6A-E83A-4ABD-960B-A54BE989C75D}" dt="2025-04-08T04:29:56.822" v="3"/>
        <pc:sldMkLst>
          <pc:docMk/>
          <pc:sldMk cId="1875331694" sldId="294"/>
        </pc:sldMkLst>
      </pc:sldChg>
      <pc:sldChg chg="addSp delSp modSp mod">
        <pc:chgData name="Saikat Baul" userId="dae859d7-ea3e-4a5d-83a1-d953f3940120" providerId="ADAL" clId="{47536E6A-E83A-4ABD-960B-A54BE989C75D}" dt="2025-04-08T04:30:01.628" v="5"/>
        <pc:sldMkLst>
          <pc:docMk/>
          <pc:sldMk cId="796449256" sldId="295"/>
        </pc:sldMkLst>
      </pc:sldChg>
      <pc:sldChg chg="addSp delSp modSp mod">
        <pc:chgData name="Saikat Baul" userId="dae859d7-ea3e-4a5d-83a1-d953f3940120" providerId="ADAL" clId="{47536E6A-E83A-4ABD-960B-A54BE989C75D}" dt="2025-04-08T04:30:05.812" v="7"/>
        <pc:sldMkLst>
          <pc:docMk/>
          <pc:sldMk cId="3920310073" sldId="296"/>
        </pc:sldMkLst>
      </pc:sldChg>
      <pc:sldChg chg="addSp delSp modSp mod">
        <pc:chgData name="Saikat Baul" userId="dae859d7-ea3e-4a5d-83a1-d953f3940120" providerId="ADAL" clId="{47536E6A-E83A-4ABD-960B-A54BE989C75D}" dt="2025-04-08T04:30:09.632" v="9"/>
        <pc:sldMkLst>
          <pc:docMk/>
          <pc:sldMk cId="1602798882" sldId="297"/>
        </pc:sldMkLst>
      </pc:sldChg>
      <pc:sldChg chg="addSp delSp modSp mod">
        <pc:chgData name="Saikat Baul" userId="dae859d7-ea3e-4a5d-83a1-d953f3940120" providerId="ADAL" clId="{47536E6A-E83A-4ABD-960B-A54BE989C75D}" dt="2025-04-08T04:30:14.248" v="11"/>
        <pc:sldMkLst>
          <pc:docMk/>
          <pc:sldMk cId="1072264413" sldId="298"/>
        </pc:sldMkLst>
      </pc:sldChg>
      <pc:sldChg chg="addSp delSp modSp mod">
        <pc:chgData name="Saikat Baul" userId="dae859d7-ea3e-4a5d-83a1-d953f3940120" providerId="ADAL" clId="{47536E6A-E83A-4ABD-960B-A54BE989C75D}" dt="2025-04-08T04:30:18.857" v="13"/>
        <pc:sldMkLst>
          <pc:docMk/>
          <pc:sldMk cId="3606383565" sldId="299"/>
        </pc:sldMkLst>
      </pc:sldChg>
      <pc:sldChg chg="addSp delSp modSp mod">
        <pc:chgData name="Saikat Baul" userId="dae859d7-ea3e-4a5d-83a1-d953f3940120" providerId="ADAL" clId="{47536E6A-E83A-4ABD-960B-A54BE989C75D}" dt="2025-04-08T04:30:23.368" v="15"/>
        <pc:sldMkLst>
          <pc:docMk/>
          <pc:sldMk cId="1330040080" sldId="300"/>
        </pc:sldMkLst>
      </pc:sldChg>
      <pc:sldChg chg="addSp delSp modSp mod">
        <pc:chgData name="Saikat Baul" userId="dae859d7-ea3e-4a5d-83a1-d953f3940120" providerId="ADAL" clId="{47536E6A-E83A-4ABD-960B-A54BE989C75D}" dt="2025-04-08T04:30:27.294" v="17"/>
        <pc:sldMkLst>
          <pc:docMk/>
          <pc:sldMk cId="154580711" sldId="301"/>
        </pc:sldMkLst>
      </pc:sldChg>
      <pc:sldChg chg="addSp delSp modSp mod">
        <pc:chgData name="Saikat Baul" userId="dae859d7-ea3e-4a5d-83a1-d953f3940120" providerId="ADAL" clId="{47536E6A-E83A-4ABD-960B-A54BE989C75D}" dt="2025-04-08T04:30:31.424" v="19"/>
        <pc:sldMkLst>
          <pc:docMk/>
          <pc:sldMk cId="1975526382" sldId="302"/>
        </pc:sldMkLst>
      </pc:sldChg>
      <pc:sldChg chg="addSp delSp modSp mod">
        <pc:chgData name="Saikat Baul" userId="dae859d7-ea3e-4a5d-83a1-d953f3940120" providerId="ADAL" clId="{47536E6A-E83A-4ABD-960B-A54BE989C75D}" dt="2025-04-08T04:30:35.169" v="21"/>
        <pc:sldMkLst>
          <pc:docMk/>
          <pc:sldMk cId="3067382598" sldId="303"/>
        </pc:sldMkLst>
      </pc:sldChg>
      <pc:sldChg chg="addSp delSp modSp mod">
        <pc:chgData name="Saikat Baul" userId="dae859d7-ea3e-4a5d-83a1-d953f3940120" providerId="ADAL" clId="{47536E6A-E83A-4ABD-960B-A54BE989C75D}" dt="2025-04-08T04:30:39.384" v="23"/>
        <pc:sldMkLst>
          <pc:docMk/>
          <pc:sldMk cId="1267100803" sldId="304"/>
        </pc:sldMkLst>
      </pc:sldChg>
      <pc:sldChg chg="addSp delSp modSp mod">
        <pc:chgData name="Saikat Baul" userId="dae859d7-ea3e-4a5d-83a1-d953f3940120" providerId="ADAL" clId="{47536E6A-E83A-4ABD-960B-A54BE989C75D}" dt="2025-04-08T04:30:43.872" v="25"/>
        <pc:sldMkLst>
          <pc:docMk/>
          <pc:sldMk cId="3856782124" sldId="305"/>
        </pc:sldMkLst>
      </pc:sldChg>
      <pc:sldChg chg="addSp modSp">
        <pc:chgData name="Saikat Baul" userId="dae859d7-ea3e-4a5d-83a1-d953f3940120" providerId="ADAL" clId="{47536E6A-E83A-4ABD-960B-A54BE989C75D}" dt="2025-04-08T04:30:46.380" v="26"/>
        <pc:sldMkLst>
          <pc:docMk/>
          <pc:sldMk cId="64039236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20/07/2025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rgbClr val="C00000"/>
                </a:solidFill>
              </a:rPr>
              <a:t>Chapter 8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feature driven development (</a:t>
            </a:r>
            <a:r>
              <a:rPr lang="en-US" sz="3000" dirty="0" err="1">
                <a:solidFill>
                  <a:srgbClr val="002060"/>
                </a:solidFill>
              </a:rPr>
              <a:t>fdd</a:t>
            </a:r>
            <a:r>
              <a:rPr lang="en-US" sz="3000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D2E2BA-AA4F-466E-8E55-AE64AF07742F}"/>
              </a:ext>
            </a:extLst>
          </p:cNvPr>
          <p:cNvSpPr txBox="1">
            <a:spLocks/>
          </p:cNvSpPr>
          <p:nvPr/>
        </p:nvSpPr>
        <p:spPr>
          <a:xfrm>
            <a:off x="4596388" y="4973935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Md. Al-Amin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Assistant professor, CS,  AIUB</a:t>
            </a:r>
          </a:p>
          <a:p>
            <a:r>
              <a:rPr lang="en-US" sz="2400" cap="none" dirty="0" err="1">
                <a:solidFill>
                  <a:schemeClr val="tx1"/>
                </a:solidFill>
              </a:rPr>
              <a:t>alamin@aiub.edu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881053"/>
            <a:ext cx="11273245" cy="474181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#1: Develop an Overall Model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Form a modeling team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Domain walk-through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Build High-level object model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Record Notes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+mj-lt"/>
              </a:rPr>
              <a:t>Goal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 - for team members to gain a good, shared understanding of the problem domain and build </a:t>
            </a:r>
            <a:br>
              <a:rPr lang="en-US" sz="2000" dirty="0">
                <a:solidFill>
                  <a:srgbClr val="002060"/>
                </a:solidFill>
                <a:latin typeface="+mj-lt"/>
              </a:rPr>
            </a:br>
            <a:r>
              <a:rPr lang="en-US" sz="2000" dirty="0">
                <a:solidFill>
                  <a:srgbClr val="002060"/>
                </a:solidFill>
                <a:latin typeface="+mj-lt"/>
              </a:rPr>
              <a:t>a foundation</a:t>
            </a:r>
            <a:br>
              <a:rPr lang="en-US" sz="2000" dirty="0">
                <a:solidFill>
                  <a:srgbClr val="002060"/>
                </a:solidFill>
                <a:latin typeface="+mj-lt"/>
              </a:rPr>
            </a:br>
            <a:endParaRPr lang="en-US" sz="2000" dirty="0">
              <a:solidFill>
                <a:srgbClr val="00206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#2: Build a Features List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 All Features are organized in a three level hierarchy :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844858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7154" y="5259420"/>
            <a:ext cx="4132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000" dirty="0"/>
              <a:t>   Domain Subject Area</a:t>
            </a:r>
          </a:p>
          <a:p>
            <a:pPr lvl="3"/>
            <a:r>
              <a:rPr lang="en-US" sz="2000" dirty="0"/>
              <a:t>   Business Activity</a:t>
            </a:r>
          </a:p>
          <a:p>
            <a:pPr lvl="4"/>
            <a:r>
              <a:rPr lang="en-US" sz="2000" dirty="0"/>
              <a:t>      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9A1962-39F8-7F47-FB13-C802D8DADF92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5458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024745"/>
            <a:ext cx="10998925" cy="401029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#3: Plan by Feature</a:t>
            </a:r>
            <a:br>
              <a:rPr lang="en-US" sz="2000" b="1" dirty="0">
                <a:solidFill>
                  <a:srgbClr val="C00000"/>
                </a:solidFill>
                <a:latin typeface="+mj-lt"/>
              </a:rPr>
            </a:b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Construct initial schedule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Formed on level of individual features</a:t>
            </a:r>
          </a:p>
          <a:p>
            <a:pPr lvl="3">
              <a:buFontTx/>
              <a:buChar char="-"/>
            </a:pPr>
            <a:r>
              <a:rPr lang="en-US" sz="2000" dirty="0">
                <a:latin typeface="+mj-lt"/>
              </a:rPr>
              <a:t>Prioritize by business value</a:t>
            </a:r>
          </a:p>
          <a:p>
            <a:pPr lvl="3">
              <a:buFontTx/>
              <a:buChar char="-"/>
            </a:pPr>
            <a:r>
              <a:rPr lang="en-US" sz="2000" dirty="0">
                <a:latin typeface="+mj-lt"/>
              </a:rPr>
              <a:t>Also consider dependencies, difficulty, and risks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Assign responsibilities to team members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Determine Class Owners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Assign feature sets to chief programmers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91017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936862-E269-FD82-2ED0-EF7C1B8D37A5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97552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3" y="1998620"/>
            <a:ext cx="10816047" cy="451974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#4: Design by Feature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Form Feature Teams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Team members collaborate on the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full low level analysis and design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Certain features may require teams to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bring in domain experts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Teams need to update the model artifact to support their changes</a:t>
            </a:r>
            <a:endParaRPr lang="en-US" sz="2000" b="1" dirty="0">
              <a:solidFill>
                <a:srgbClr val="C00000"/>
              </a:solidFill>
              <a:latin typeface="Bell MT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Feature Team</a:t>
            </a:r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Chief Programmers pick teams based on the current feature in development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Chief Programmers lead picked team (usually 3 to 5 people)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Upon completion of the current feature the team disbands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Each team will concurrently work on their own independent iteration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Possible to be on multiple teams at once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91017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A01FD0-C051-5449-5E76-A874FDC5BDA5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06738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9" y="1998620"/>
            <a:ext cx="10842172" cy="37621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#5: Build by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Implement designed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Test feature</a:t>
            </a:r>
          </a:p>
          <a:p>
            <a:pPr lvl="2">
              <a:buFontTx/>
              <a:buChar char="-"/>
            </a:pPr>
            <a:r>
              <a:rPr lang="en-US" sz="2000" dirty="0">
                <a:latin typeface="+mj-lt"/>
              </a:rPr>
              <a:t>Unit-level</a:t>
            </a:r>
          </a:p>
          <a:p>
            <a:pPr lvl="2">
              <a:buFontTx/>
              <a:buChar char="-"/>
            </a:pPr>
            <a:r>
              <a:rPr lang="en-US" sz="2000" dirty="0">
                <a:latin typeface="+mj-lt"/>
              </a:rPr>
              <a:t>Feature-level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Mandated Code Inspections (formal review with checklist)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Integrate with regular build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91017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BF91A0-AA52-8F91-3745-11A11C8AED3C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26710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998620"/>
            <a:ext cx="11234058" cy="41278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latin typeface="+mj-lt"/>
              </a:rPr>
              <a:t>Mandated Code Inspections </a:t>
            </a:r>
            <a:r>
              <a:rPr lang="en-US" sz="2000" dirty="0">
                <a:latin typeface="+mj-lt"/>
              </a:rPr>
              <a:t>for Two Main Reasons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Research has shown that when it is done properly, inspections find more bugs as well as different types of bugs than any other form of testing.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It is also a great learning experience </a:t>
            </a:r>
          </a:p>
          <a:p>
            <a:pPr lvl="1"/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>
                <a:latin typeface="+mj-lt"/>
              </a:rPr>
              <a:t>Reporting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emphasizes the ability to provide accurate, meaningful, and timely progress information to all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stakeholders within and outside the project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Feature Milestones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91017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5C1ECE-AAED-159E-BBE0-5342FA8BC9F2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85678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FDDCA3-9EBB-683D-F8C2-65C16BF82702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</a:t>
            </a:r>
            <a:r>
              <a:rPr lang="en-GB" dirty="0" err="1"/>
              <a:t>fdd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972492"/>
            <a:ext cx="11051177" cy="4127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Original Creator: Jeff De Luca</a:t>
            </a:r>
          </a:p>
          <a:p>
            <a:pPr lvl="1"/>
            <a:r>
              <a:rPr lang="en-US" sz="2000" dirty="0">
                <a:latin typeface="+mj-lt"/>
              </a:rPr>
              <a:t>Singapore in late 1997</a:t>
            </a:r>
          </a:p>
          <a:p>
            <a:pPr lvl="1"/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FDD evolved from an actual project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 Bank Loan Automation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 Luca was Project manager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 50 member developer team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FADB6C-F947-B38A-5FBD-77EED1AE16AA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fdd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972492"/>
            <a:ext cx="11051177" cy="339634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Feature Driven Development (FDD)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is an agile software development process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uses a short-iteration model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combines key advantages of other popular agile approaches along with other industry-recognized best practices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was created to easily scale to much larger projects and teams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816F50-D918-5972-3AD2-4984CEC82CEA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87533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feature?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972492"/>
            <a:ext cx="11051177" cy="40448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delivers the system feature by feature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Feature is a small function expressed in client-valued terms which presents the customer requirements to be developed in software using small iteration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Features are to be “small” in the sense they will </a:t>
            </a:r>
            <a:r>
              <a:rPr lang="en-US" sz="2000" dirty="0">
                <a:solidFill>
                  <a:srgbClr val="FF0000"/>
                </a:solidFill>
              </a:rPr>
              <a:t>take no more than two weeks to complete Features </a:t>
            </a:r>
            <a:r>
              <a:rPr lang="en-US" sz="2000" dirty="0"/>
              <a:t>that appear to take longer are to be broken up into a set of smaller features. Two weeks is the maximum, most features take less time (1 - 5 days) </a:t>
            </a:r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Feature naming template: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	&lt;action&gt; the &lt;result&gt; &lt;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by|for|of|to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&gt; a(n) &lt;object&gt;</a:t>
            </a:r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Examples:    Calculate the total of a sale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         Validate the password of a user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        Authorize the sales transaction of a customer 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F0DC5C-3932-17FD-8404-13313A7D6911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7964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83" y="1894116"/>
            <a:ext cx="11220994" cy="44669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Times New Roman" pitchFamily="18" charset="0"/>
              </a:rPr>
              <a:t>Class (feature) assigned to specific developer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Times New Roman" pitchFamily="18" charset="0"/>
              </a:rPr>
              <a:t>Class owner responsible for all changes in implementing new features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Times New Roman" pitchFamily="18" charset="0"/>
              </a:rPr>
              <a:t>Collective Ownership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itchFamily="18" charset="0"/>
              </a:rPr>
              <a:t>  Any developer can modify any artifact at any time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Times New Roman" pitchFamily="18" charset="0"/>
              </a:rPr>
              <a:t>Advantages of Class Ownership are: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itchFamily="18" charset="0"/>
              </a:rPr>
              <a:t> 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Someone responsible for integrity of each class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Each class will have an expert available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Class owners can make changes much quicker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Easily lends to notion of code ownership (XP)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32B29-75EF-4893-DAC6-42726A8B10A7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9203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roles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3080" y="2083938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Bell MT" pitchFamily="18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FDD Primary Roles</a:t>
            </a: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latin typeface="+mj-lt"/>
            </a:endParaRPr>
          </a:p>
          <a:p>
            <a:endParaRPr lang="en-US" altLang="en-US" sz="2000" dirty="0">
              <a:solidFill>
                <a:srgbClr val="C000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  FDD Supporting Roles</a:t>
            </a:r>
            <a:endParaRPr lang="en-GB" altLang="en-US" sz="20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12124" y="2797629"/>
          <a:ext cx="69342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Project Manager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Chief Architect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Class Owners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+mj-lt"/>
                        </a:rPr>
                        <a:t>Domain Experts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+mj-lt"/>
                        </a:rPr>
                        <a:t>Chief Programmers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12124" y="4281616"/>
          <a:ext cx="739575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86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Arial" charset="0"/>
                        <a:buNone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Arial" charset="0"/>
                        <a:buNone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Language Guru (shared vocabulary)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Arial" charset="0"/>
                        <a:buNone/>
                      </a:pPr>
                      <a:r>
                        <a:rPr lang="en-US" sz="2000" b="0" dirty="0" err="1">
                          <a:solidFill>
                            <a:srgbClr val="002060"/>
                          </a:solidFill>
                          <a:latin typeface="+mj-lt"/>
                        </a:rPr>
                        <a:t>Toolsmith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 (making tools for application)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Arial" charset="0"/>
                        <a:buNone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Tester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Technical Writer (documentation)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531D-0433-8C7F-0049-5D5CE4C81106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60279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81053"/>
            <a:ext cx="9953897" cy="340940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#1: Develop an Overall Model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#2: Build a Features List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#3: Plan By Feature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#4: Design By Feature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#5: Build By Feature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CD13ED-89C7-0536-C61E-BC379C3E69E5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07226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881053"/>
            <a:ext cx="11273245" cy="45981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Project wide upfront design activities: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#1: Develop an Overall Model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#2: Build a Features List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#3: Plan By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Goal: not to design the system in its entirety but instead is to do just enough initial design that you are able to build on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Deliver the system feature by feature: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#4: Design By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#5: Build By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Goal: Deliver real, completed, client-valued function as often as possible 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B4CBBD-8D38-E32E-137A-AF1AB8994E97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60638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 descr="FDDimag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5577" y="1959430"/>
            <a:ext cx="11129553" cy="46634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A570-8D79-EBF6-CD38-DB0849F0A4C1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3300400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966</Words>
  <Application>Microsoft Macintosh PowerPoint</Application>
  <PresentationFormat>Widescreen</PresentationFormat>
  <Paragraphs>155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Bell MT</vt:lpstr>
      <vt:lpstr>Calibri</vt:lpstr>
      <vt:lpstr>Gill Sans MT</vt:lpstr>
      <vt:lpstr>Wingdings</vt:lpstr>
      <vt:lpstr>Wingdings 2</vt:lpstr>
      <vt:lpstr>Dividend</vt:lpstr>
      <vt:lpstr>PowerPoint Presentation</vt:lpstr>
      <vt:lpstr>History of fdd</vt:lpstr>
      <vt:lpstr>What is fdd?</vt:lpstr>
      <vt:lpstr>What is a feature?</vt:lpstr>
      <vt:lpstr>Class ownership</vt:lpstr>
      <vt:lpstr>Fdd roles</vt:lpstr>
      <vt:lpstr>Fdd process</vt:lpstr>
      <vt:lpstr>Fdd process</vt:lpstr>
      <vt:lpstr>Fdd process</vt:lpstr>
      <vt:lpstr>Fdd process</vt:lpstr>
      <vt:lpstr>Fdd process</vt:lpstr>
      <vt:lpstr>Fdd process</vt:lpstr>
      <vt:lpstr>Fdd process</vt:lpstr>
      <vt:lpstr>Fdd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Ch.07 - FDD</dc:title>
  <dc:subject>Software Engineering</dc:subject>
  <dc:creator>M. Mahmudul Hasan</dc:creator>
  <cp:lastModifiedBy>Md Al Amin</cp:lastModifiedBy>
  <cp:revision>13</cp:revision>
  <dcterms:created xsi:type="dcterms:W3CDTF">2019-05-13T08:37:20Z</dcterms:created>
  <dcterms:modified xsi:type="dcterms:W3CDTF">2025-07-19T20:26:23Z</dcterms:modified>
</cp:coreProperties>
</file>