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308" r:id="rId4"/>
    <p:sldId id="309" r:id="rId5"/>
    <p:sldId id="310" r:id="rId6"/>
    <p:sldId id="312" r:id="rId7"/>
    <p:sldId id="313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96BD-6A6B-5BDA-B5CA-EE09A57A5814}" v="1" dt="2025-07-19T06:56:12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at Baul" userId="dae859d7-ea3e-4a5d-83a1-d953f3940120" providerId="ADAL" clId="{A8C48D13-E94E-4113-9D1D-BE58C3F5C104}"/>
    <pc:docChg chg="custSel modSld">
      <pc:chgData name="Saikat Baul" userId="dae859d7-ea3e-4a5d-83a1-d953f3940120" providerId="ADAL" clId="{A8C48D13-E94E-4113-9D1D-BE58C3F5C104}" dt="2025-04-26T12:57:42.321" v="15"/>
      <pc:docMkLst>
        <pc:docMk/>
      </pc:docMkLst>
      <pc:sldChg chg="addSp delSp modSp mod">
        <pc:chgData name="Saikat Baul" userId="dae859d7-ea3e-4a5d-83a1-d953f3940120" providerId="ADAL" clId="{A8C48D13-E94E-4113-9D1D-BE58C3F5C104}" dt="2025-04-26T12:57:42.321" v="15"/>
        <pc:sldMkLst>
          <pc:docMk/>
          <pc:sldMk cId="2664565021" sldId="256"/>
        </pc:sldMkLst>
      </pc:sldChg>
      <pc:sldChg chg="addSp delSp modSp mod">
        <pc:chgData name="Saikat Baul" userId="dae859d7-ea3e-4a5d-83a1-d953f3940120" providerId="ADAL" clId="{A8C48D13-E94E-4113-9D1D-BE58C3F5C104}" dt="2025-04-26T12:56:59.221" v="3"/>
        <pc:sldMkLst>
          <pc:docMk/>
          <pc:sldMk cId="698006868" sldId="307"/>
        </pc:sldMkLst>
      </pc:sldChg>
      <pc:sldChg chg="addSp delSp modSp mod">
        <pc:chgData name="Saikat Baul" userId="dae859d7-ea3e-4a5d-83a1-d953f3940120" providerId="ADAL" clId="{A8C48D13-E94E-4113-9D1D-BE58C3F5C104}" dt="2025-04-26T12:57:03.491" v="5"/>
        <pc:sldMkLst>
          <pc:docMk/>
          <pc:sldMk cId="403525487" sldId="308"/>
        </pc:sldMkLst>
      </pc:sldChg>
      <pc:sldChg chg="addSp delSp modSp mod">
        <pc:chgData name="Saikat Baul" userId="dae859d7-ea3e-4a5d-83a1-d953f3940120" providerId="ADAL" clId="{A8C48D13-E94E-4113-9D1D-BE58C3F5C104}" dt="2025-04-26T12:57:07.828" v="7"/>
        <pc:sldMkLst>
          <pc:docMk/>
          <pc:sldMk cId="1215860651" sldId="309"/>
        </pc:sldMkLst>
      </pc:sldChg>
      <pc:sldChg chg="addSp delSp modSp mod">
        <pc:chgData name="Saikat Baul" userId="dae859d7-ea3e-4a5d-83a1-d953f3940120" providerId="ADAL" clId="{A8C48D13-E94E-4113-9D1D-BE58C3F5C104}" dt="2025-04-26T12:57:12.797" v="9"/>
        <pc:sldMkLst>
          <pc:docMk/>
          <pc:sldMk cId="2235815945" sldId="310"/>
        </pc:sldMkLst>
      </pc:sldChg>
      <pc:sldChg chg="addSp modSp">
        <pc:chgData name="Saikat Baul" userId="dae859d7-ea3e-4a5d-83a1-d953f3940120" providerId="ADAL" clId="{A8C48D13-E94E-4113-9D1D-BE58C3F5C104}" dt="2025-04-26T12:57:24.747" v="14"/>
        <pc:sldMkLst>
          <pc:docMk/>
          <pc:sldMk cId="64039236" sldId="311"/>
        </pc:sldMkLst>
      </pc:sldChg>
      <pc:sldChg chg="addSp delSp modSp mod">
        <pc:chgData name="Saikat Baul" userId="dae859d7-ea3e-4a5d-83a1-d953f3940120" providerId="ADAL" clId="{A8C48D13-E94E-4113-9D1D-BE58C3F5C104}" dt="2025-04-26T12:57:17.170" v="11"/>
        <pc:sldMkLst>
          <pc:docMk/>
          <pc:sldMk cId="1259879692" sldId="312"/>
        </pc:sldMkLst>
      </pc:sldChg>
      <pc:sldChg chg="addSp delSp modSp mod">
        <pc:chgData name="Saikat Baul" userId="dae859d7-ea3e-4a5d-83a1-d953f3940120" providerId="ADAL" clId="{A8C48D13-E94E-4113-9D1D-BE58C3F5C104}" dt="2025-04-26T12:57:22.153" v="13"/>
        <pc:sldMkLst>
          <pc:docMk/>
          <pc:sldMk cId="937038821" sldId="313"/>
        </pc:sldMkLst>
      </pc:sldChg>
    </pc:docChg>
  </pc:docChgLst>
  <pc:docChgLst>
    <pc:chgData name="Md. Al-Amin" userId="bcbe49e6-e4a7-45c5-8a0e-d548ae8c8143" providerId="ADAL" clId="{A14D645B-5945-F04C-8553-23D3CB439CC8}"/>
    <pc:docChg chg="modSld">
      <pc:chgData name="Md. Al-Amin" userId="bcbe49e6-e4a7-45c5-8a0e-d548ae8c8143" providerId="ADAL" clId="{A14D645B-5945-F04C-8553-23D3CB439CC8}" dt="2025-07-19T20:27:14.735" v="1" actId="20577"/>
      <pc:docMkLst>
        <pc:docMk/>
      </pc:docMkLst>
      <pc:sldChg chg="modSp mod">
        <pc:chgData name="Md. Al-Amin" userId="bcbe49e6-e4a7-45c5-8a0e-d548ae8c8143" providerId="ADAL" clId="{A14D645B-5945-F04C-8553-23D3CB439CC8}" dt="2025-07-19T20:27:14.735" v="1" actId="20577"/>
        <pc:sldMkLst>
          <pc:docMk/>
          <pc:sldMk cId="2664565021" sldId="256"/>
        </pc:sldMkLst>
        <pc:spChg chg="mod">
          <ac:chgData name="Md. Al-Amin" userId="bcbe49e6-e4a7-45c5-8a0e-d548ae8c8143" providerId="ADAL" clId="{A14D645B-5945-F04C-8553-23D3CB439CC8}" dt="2025-07-19T20:27:14.735" v="1" actId="20577"/>
          <ac:spMkLst>
            <pc:docMk/>
            <pc:sldMk cId="2664565021" sldId="256"/>
            <ac:spMk id="23" creationId="{0CADBF75-A870-4E01-9DB8-F57472A203D2}"/>
          </ac:spMkLst>
        </pc:spChg>
      </pc:sldChg>
    </pc:docChg>
  </pc:docChgLst>
  <pc:docChgLst>
    <pc:chgData name="Md. Al-Amin" userId="bcbe49e6-e4a7-45c5-8a0e-d548ae8c8143" providerId="ADAL" clId="{ADC196BD-6A6B-5BDA-B5CA-EE09A57A5814}"/>
    <pc:docChg chg="modSld">
      <pc:chgData name="Md. Al-Amin" userId="bcbe49e6-e4a7-45c5-8a0e-d548ae8c8143" providerId="ADAL" clId="{ADC196BD-6A6B-5BDA-B5CA-EE09A57A5814}" dt="2025-07-19T06:56:15.447" v="1" actId="404"/>
      <pc:docMkLst>
        <pc:docMk/>
      </pc:docMkLst>
      <pc:sldChg chg="modSp mod">
        <pc:chgData name="Md. Al-Amin" userId="bcbe49e6-e4a7-45c5-8a0e-d548ae8c8143" providerId="ADAL" clId="{ADC196BD-6A6B-5BDA-B5CA-EE09A57A5814}" dt="2025-07-19T06:56:15.447" v="1" actId="404"/>
        <pc:sldMkLst>
          <pc:docMk/>
          <pc:sldMk cId="2664565021" sldId="256"/>
        </pc:sldMkLst>
        <pc:spChg chg="mod">
          <ac:chgData name="Md. Al-Amin" userId="bcbe49e6-e4a7-45c5-8a0e-d548ae8c8143" providerId="ADAL" clId="{ADC196BD-6A6B-5BDA-B5CA-EE09A57A5814}" dt="2025-07-19T06:56:15.447" v="1" actId="404"/>
          <ac:spMkLst>
            <pc:docMk/>
            <pc:sldMk cId="2664565021" sldId="256"/>
            <ac:spMk id="4" creationId="{B1D683DC-FA46-81A5-D808-DB024F65F1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rgbClr val="C00000"/>
                </a:solidFill>
              </a:rPr>
              <a:t>Chapter 12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configuration Management</a:t>
            </a:r>
            <a:endParaRPr lang="en-US" sz="3000" dirty="0">
              <a:solidFill>
                <a:srgbClr val="00206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1D683DC-FA46-81A5-D808-DB024F65F1CB}"/>
              </a:ext>
            </a:extLst>
          </p:cNvPr>
          <p:cNvSpPr txBox="1">
            <a:spLocks/>
          </p:cNvSpPr>
          <p:nvPr/>
        </p:nvSpPr>
        <p:spPr>
          <a:xfrm>
            <a:off x="4596388" y="5097432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Md. Al-Amin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Assistant professor, CS,  AIUB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alamin@aiub.edu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911468"/>
            <a:ext cx="11110971" cy="3948419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A </a:t>
            </a:r>
            <a:r>
              <a:rPr lang="en-US" altLang="en-US" sz="2200" i="1" dirty="0"/>
              <a:t>baseline </a:t>
            </a:r>
            <a:r>
              <a:rPr lang="en-US" altLang="en-US" sz="2200" dirty="0"/>
              <a:t>is a software configuration management concept that helps you to </a:t>
            </a:r>
            <a:r>
              <a:rPr lang="en-US" altLang="en-US" sz="2200" dirty="0">
                <a:solidFill>
                  <a:srgbClr val="7030A0"/>
                </a:solidFill>
              </a:rPr>
              <a:t>control change without seriously impeding justifiable change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The IEEE (IEEE Std. No. 610.12-1990) defines a baseline as:</a:t>
            </a:r>
          </a:p>
          <a:p>
            <a:pPr marL="0" indent="0">
              <a:buNone/>
            </a:pPr>
            <a:r>
              <a:rPr lang="en-US" altLang="en-US" sz="2200" i="1" dirty="0"/>
              <a:t>	A specification or product that has been formally reviewed and agreed upon, that thereafter 	serves as the basis for further development, and that can be changed only through formal</a:t>
            </a:r>
            <a:br>
              <a:rPr lang="en-US" altLang="en-US" sz="2200" i="1" dirty="0"/>
            </a:br>
            <a:r>
              <a:rPr lang="en-US" altLang="en-US" sz="2200" i="1" dirty="0"/>
              <a:t>      change control procedures.</a:t>
            </a:r>
          </a:p>
          <a:p>
            <a:r>
              <a:rPr lang="en-US" altLang="en-US" sz="2200" dirty="0"/>
              <a:t>For example, the elements of a design model have been documented and reviewed.  Errors are found and corrected. Once all parts of the model have been reviewed, corrected, and</a:t>
            </a:r>
            <a:br>
              <a:rPr lang="en-US" altLang="en-US" sz="2200" dirty="0"/>
            </a:br>
            <a:r>
              <a:rPr lang="en-US" altLang="en-US" sz="2200" dirty="0"/>
              <a:t>then approved, the design model becomes a baseline.</a:t>
            </a: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4AD822-EFAC-5A6C-70C6-92358231C7A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980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73498"/>
            <a:ext cx="11110971" cy="3532171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The items that comprise all information produced as part of the software development process are collectively called a </a:t>
            </a:r>
            <a:r>
              <a:rPr lang="en-US" altLang="en-US" sz="2200" i="1" dirty="0"/>
              <a:t>software configuration</a:t>
            </a:r>
            <a:r>
              <a:rPr lang="en-US" altLang="en-US" sz="2200" dirty="0"/>
              <a:t>.</a:t>
            </a:r>
            <a:endParaRPr lang="en-US" altLang="en-US" sz="2200" i="1" dirty="0"/>
          </a:p>
          <a:p>
            <a:r>
              <a:rPr lang="en-US" altLang="en-US" sz="2200" dirty="0"/>
              <a:t>A database that acts as the center for both accumulation and storage of software engineering information</a:t>
            </a:r>
          </a:p>
          <a:p>
            <a:r>
              <a:rPr lang="en-US" altLang="en-US" sz="2200" dirty="0"/>
              <a:t>The SCM repository is the set of mechanisms and data structures that allow a software team to manage change in an effective manner</a:t>
            </a:r>
          </a:p>
          <a:p>
            <a:pPr marL="0" indent="0">
              <a:buNone/>
            </a:pP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8FF2A-D0E2-5771-F211-D683ABA295A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40352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of SCM  repository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00" y="1893194"/>
            <a:ext cx="8462493" cy="496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93E6-1A89-70C7-9D94-621501A4BAA2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2158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 layers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7" y="2201214"/>
            <a:ext cx="46482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96248" y="1972493"/>
            <a:ext cx="6242758" cy="47631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S/w configuration items (SCIs) flow outward through these layers throughout their lifetime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When a new SCI is created, it must be identified, however, if no changes are requested for the SCI, the changer control layer does not apply.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Each SCI created is assigned to a specific version of s/w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000" dirty="0"/>
              <a:t>A version control captures all changes to all files in the configuration along with the reason for changes and details of who made the changes and when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The record of all these SCI’s (i.e. name, creation date,  version, etc.) is maintained for configuration auditing purpose.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5F0A-6703-16FD-56B2-2DA64A26B388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2358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518458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Need for change is recognized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request from user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Developers Evaluates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report is generated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control authority decides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If (Request is queued for action)….else (change request is denied)</a:t>
            </a: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 user is informed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Assign individuals to configuration objects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“Check out” configuration objects (items)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Make the change ( in 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CE25-8344-80E8-550F-09354AEB16B9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2598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3616937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Establish a baseline for testing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Perform quality assurance and testing activities (regression testing)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Promote changes for inclusion in next release (revision)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Rebuild appropriate version of software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Review the change to all configuration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Include changes in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Distribute the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F1C5-0852-1A7E-11A1-822D99E80609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93703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8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7FD735-5AB6-BA5E-EB23-A4BD7567BC13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580</Words>
  <Application>Microsoft Macintosh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Calibri</vt:lpstr>
      <vt:lpstr>Gill Sans MT</vt:lpstr>
      <vt:lpstr>Wingdings 2</vt:lpstr>
      <vt:lpstr>Dividend</vt:lpstr>
      <vt:lpstr>PowerPoint Presentation</vt:lpstr>
      <vt:lpstr>Baseline</vt:lpstr>
      <vt:lpstr>SCM  repository</vt:lpstr>
      <vt:lpstr>Content of SCM  repository</vt:lpstr>
      <vt:lpstr>SCM  layers</vt:lpstr>
      <vt:lpstr>Change  control  process</vt:lpstr>
      <vt:lpstr>Change  control 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Ch.13 - Software Configuration Management</dc:title>
  <dc:subject>Software Engineering</dc:subject>
  <dc:creator>M. Mahmudul Hasan</dc:creator>
  <cp:lastModifiedBy>Md Al Amin</cp:lastModifiedBy>
  <cp:revision>26</cp:revision>
  <dcterms:created xsi:type="dcterms:W3CDTF">2019-05-13T08:37:20Z</dcterms:created>
  <dcterms:modified xsi:type="dcterms:W3CDTF">2025-07-19T20:27:16Z</dcterms:modified>
</cp:coreProperties>
</file>