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60"/>
  </p:normalViewPr>
  <p:slideViewPr>
    <p:cSldViewPr>
      <p:cViewPr varScale="1">
        <p:scale>
          <a:sx n="69" d="100"/>
          <a:sy n="69" d="100"/>
        </p:scale>
        <p:origin x="-882" y="-90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033240" y="459011"/>
            <a:ext cx="485396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033263" y="520701"/>
            <a:ext cx="4853941" cy="1586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429500" y="685801"/>
            <a:ext cx="4457703" cy="4515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441883" y="766112"/>
            <a:ext cx="2555748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503795" y="810481"/>
            <a:ext cx="2555748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033260" y="611409"/>
            <a:ext cx="3982212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589459" y="633792"/>
            <a:ext cx="208026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07160"/>
            <a:ext cx="11887200" cy="20179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" y="324045"/>
            <a:ext cx="11887201" cy="11626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338266" y="292100"/>
            <a:ext cx="3548935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2" y="2"/>
            <a:ext cx="11887199" cy="304798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74059" y="1295402"/>
            <a:ext cx="10995660" cy="1470025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D25500"/>
                </a:solidFill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21331" y="3124200"/>
            <a:ext cx="6438900" cy="1752600"/>
          </a:xfrm>
        </p:spPr>
        <p:txBody>
          <a:bodyPr anchor="ctr">
            <a:normAutofit/>
          </a:bodyPr>
          <a:lstStyle>
            <a:lvl1pPr marL="64008" indent="0" algn="ctr">
              <a:buNone/>
              <a:defRPr sz="2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" y="6388100"/>
            <a:ext cx="1248156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896600" y="1136"/>
            <a:ext cx="891540" cy="303664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654" y="6094018"/>
            <a:ext cx="939081" cy="722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6340" y="1143000"/>
            <a:ext cx="24765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1143000"/>
            <a:ext cx="812292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85800"/>
            <a:ext cx="1069848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32511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244443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1981202"/>
            <a:ext cx="1010412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3367088"/>
            <a:ext cx="1010412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85800"/>
            <a:ext cx="1069848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765301"/>
            <a:ext cx="525018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765301"/>
            <a:ext cx="525018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6510" y="6413500"/>
            <a:ext cx="1244443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43000"/>
            <a:ext cx="108966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2244971"/>
            <a:ext cx="5254142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37596" y="2244971"/>
            <a:ext cx="525430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2708519"/>
            <a:ext cx="5254142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3798" y="2708519"/>
            <a:ext cx="525430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143000"/>
            <a:ext cx="1069848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58784" y="612648"/>
            <a:ext cx="1244443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35140" y="612648"/>
            <a:ext cx="172364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27157" y="2272"/>
            <a:ext cx="9906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9545" y="1101971"/>
            <a:ext cx="4398264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959545" y="2010727"/>
            <a:ext cx="4398264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8120" y="776287"/>
            <a:ext cx="6633058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2567" y="1109161"/>
            <a:ext cx="76284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4772" y="1143000"/>
            <a:ext cx="59436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4976" y="3274310"/>
            <a:ext cx="336804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654" y="6094018"/>
            <a:ext cx="939081" cy="72237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366820"/>
            <a:ext cx="118872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2"/>
            <a:ext cx="118872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3" y="308278"/>
            <a:ext cx="118872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033240" y="360248"/>
            <a:ext cx="485396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033263" y="440114"/>
            <a:ext cx="485394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029541" y="497504"/>
            <a:ext cx="3982212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585740" y="588943"/>
            <a:ext cx="208026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1810456" y="-2001"/>
            <a:ext cx="74914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1757825" y="-2001"/>
            <a:ext cx="3566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1733057" y="-2001"/>
            <a:ext cx="11887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668050" y="-2001"/>
            <a:ext cx="3566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590380" y="380"/>
            <a:ext cx="71323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535518" y="380"/>
            <a:ext cx="11887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94360" y="1143000"/>
            <a:ext cx="1069848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94360" y="2249424"/>
            <a:ext cx="1069848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62497" y="612648"/>
            <a:ext cx="1244443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35140" y="612648"/>
            <a:ext cx="1723644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627157" y="2272"/>
            <a:ext cx="9906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6797" y="1295402"/>
            <a:ext cx="7510185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Simulation and Modeling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333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Transform the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physical behavior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a system into a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mathematical model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that can be transformed into an efficient algorithm for simulation purpose.</a:t>
            </a:r>
          </a:p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Apply the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verification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validation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techniques to compare the defined model with real system data.</a:t>
            </a:r>
          </a:p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Apply the principles of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continuous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discrete-events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 system simulation.</a:t>
            </a:r>
          </a:p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Convert abstract model of a system into suitable algorithm that is finally converted into an executable computer program using a suitable programming language.</a:t>
            </a:r>
          </a:p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Apply Artificial Intelligence (A.I.) concepts like Fuzzy Sets and neural networks to model and solve complex systems.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52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Simulation?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Simulation can be defined as a technique for studying </a:t>
            </a:r>
            <a:r>
              <a:rPr lang="en-US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real-world </a:t>
            </a:r>
            <a:r>
              <a:rPr lang="en-US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dynamic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by imitating their behavior using a mathematical model of the system implemented on a computer.</a:t>
            </a:r>
          </a:p>
          <a:p>
            <a:pPr lvl="1"/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process of interest is usually called a </a:t>
            </a:r>
            <a:r>
              <a:rPr lang="en-US" sz="2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set of assumptions that we make constitutes the </a:t>
            </a:r>
            <a:r>
              <a:rPr lang="en-US" sz="2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These assumptions take the form of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mathematical or logical relationships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the relationships are simple, we use analytical solution, otherwise we have to use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simulation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by numerical methods. 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7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 Areas of Simulation?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Designing and analyzing manufacturing systems.</a:t>
            </a:r>
          </a:p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Evaluating hardware and software requirements for a computer Systems</a:t>
            </a:r>
          </a:p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Evaluating a new military weapons system or tactic.</a:t>
            </a:r>
          </a:p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Determining ordering policies for an inventory system.</a:t>
            </a:r>
          </a:p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E-business/workflow systems</a:t>
            </a:r>
          </a:p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Analyzing financial or economic systems.</a:t>
            </a:r>
          </a:p>
          <a:p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Evaluating designs for service organizations such as hospitals, post offices,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or fast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-food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restaurants.</a:t>
            </a:r>
          </a:p>
          <a:p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Designing and operating transportation facilities such as freeways,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airports, subways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ports.</a:t>
            </a:r>
          </a:p>
          <a:p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Designing communications systems and message protocols for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them. 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7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System?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system is defined to be a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collection of entities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e.g., people or machines,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that act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interact together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accomplish some tasks.</a:t>
            </a:r>
          </a:p>
          <a:p>
            <a:pPr lvl="1"/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depends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on the objectives of a particular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study.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We categorize systems to be of two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types- </a:t>
            </a:r>
          </a:p>
          <a:p>
            <a:pPr lvl="1"/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Discrete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the state variables change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instantaneously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at separated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points in time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Continuous : the state variables change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continuously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with respect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time </a:t>
            </a:r>
          </a:p>
        </p:txBody>
      </p:sp>
    </p:spTree>
    <p:extLst>
      <p:ext uri="{BB962C8B-B14F-4D97-AF65-F5344CB8AC3E}">
        <p14:creationId xmlns:p14="http://schemas.microsoft.com/office/powerpoint/2010/main" val="123251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61" y="1752600"/>
            <a:ext cx="5536439" cy="4305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What is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Experiment with the Actual System: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is rarely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feasible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do this, because such an experiment would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often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be too costly or too disruptive to the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</a:t>
            </a:r>
          </a:p>
          <a:p>
            <a:pPr marL="109728" indent="0">
              <a:buNone/>
            </a:pP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Experiment with a Model of </a:t>
            </a: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System</a:t>
            </a: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200" b="1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build a model as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representation of the system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study it as a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substitute for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actual system.</a:t>
            </a:r>
          </a:p>
          <a:p>
            <a:pPr marL="109728" indent="0">
              <a:buNone/>
            </a:pP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Physical Model: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also called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iconic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model. It is thought </a:t>
            </a:r>
          </a:p>
          <a:p>
            <a:pPr marL="109728" indent="0"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be an image of the actual object.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75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61" y="1752600"/>
            <a:ext cx="5536439" cy="4305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What is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Mathematical Model: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representing a system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terms of logical and quantitative relationships that</a:t>
            </a:r>
          </a:p>
          <a:p>
            <a:pPr marL="109728" indent="0">
              <a:buNone/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are then manipulated and changed to see how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reacts.</a:t>
            </a:r>
          </a:p>
          <a:p>
            <a:pPr marL="109728" indent="0">
              <a:buNone/>
            </a:pP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Analytical Solution: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model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simple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enough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it may be possible to work with its relationships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nd quantities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get an exact, 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analytical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solution.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Simulation: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the model is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complex, the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model must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be studied by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means of simulation, i.e. , numerically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exercising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model .</a:t>
            </a:r>
          </a:p>
        </p:txBody>
      </p:sp>
    </p:spTree>
    <p:extLst>
      <p:ext uri="{BB962C8B-B14F-4D97-AF65-F5344CB8AC3E}">
        <p14:creationId xmlns:p14="http://schemas.microsoft.com/office/powerpoint/2010/main" val="629093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dullah">
  <a:themeElements>
    <a:clrScheme name="Custom 1">
      <a:dk1>
        <a:srgbClr val="5C2E14"/>
      </a:dk1>
      <a:lt1>
        <a:srgbClr val="FFFFFF"/>
      </a:lt1>
      <a:dk2>
        <a:srgbClr val="214B2B"/>
      </a:dk2>
      <a:lt2>
        <a:srgbClr val="DEDEDE"/>
      </a:lt2>
      <a:accent1>
        <a:srgbClr val="53548A"/>
      </a:accent1>
      <a:accent2>
        <a:srgbClr val="57B56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Abdullah</Template>
  <TotalTime>172</TotalTime>
  <Words>512</Words>
  <Application>Microsoft Office PowerPoint</Application>
  <PresentationFormat>Custom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Abdullah</vt:lpstr>
      <vt:lpstr>Computer Simulation and Modeling</vt:lpstr>
      <vt:lpstr>Objectives</vt:lpstr>
      <vt:lpstr>What is Simulation?</vt:lpstr>
      <vt:lpstr>Application Areas of Simulation?</vt:lpstr>
      <vt:lpstr>What is System?</vt:lpstr>
      <vt:lpstr>What is System?</vt:lpstr>
      <vt:lpstr>What is System?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Simulation and Modeling</dc:title>
  <dc:creator>Muhammad</dc:creator>
  <cp:lastModifiedBy>Muhammad</cp:lastModifiedBy>
  <cp:revision>18</cp:revision>
  <dcterms:created xsi:type="dcterms:W3CDTF">2006-08-16T00:00:00Z</dcterms:created>
  <dcterms:modified xsi:type="dcterms:W3CDTF">2023-06-04T03:44:59Z</dcterms:modified>
</cp:coreProperties>
</file>