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80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88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Random Number Generators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Poisson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Poisson distribution is the limiting case of the binomial distribution where </a:t>
                </a:r>
                <a:r>
                  <a:rPr lang="en-US" sz="24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→ 0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expected value 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l-GR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where 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→ </a:t>
                </a:r>
                <a:r>
                  <a:rPr lang="el-GR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→ 0 and 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The standard deviation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λ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. The pdf is given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by</a:t>
                </a:r>
              </a:p>
              <a:p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Possible applications: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Number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of events that occur in an interval of time when the events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are occurring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at a constant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rate; number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of items in a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batch of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random size; number of items demanded from an inventory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80510"/>
            <a:ext cx="436696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85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Poisson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95475"/>
            <a:ext cx="7315200" cy="487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6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of a Good Random-Number Generator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“good” arithmetic random-number generator should possess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several properties: 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numbers produced should appear to be distributed uniformly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[0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1] and should not exhibit any correlation with each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other.</a:t>
            </a:r>
          </a:p>
          <a:p>
            <a:pPr lvl="1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a practical standpoint, we would naturally like the </a:t>
            </a:r>
          </a:p>
          <a:p>
            <a:pPr marL="41148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generator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be fast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avoid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need for a lot of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storage.</a:t>
            </a:r>
          </a:p>
          <a:p>
            <a:pPr lvl="1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would like to be able to reproduce a given stream of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numbers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debugging or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easier.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should be provision in the generator for easily producing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separate “streams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 of random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numbers.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would like the generator to be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portable.</a:t>
            </a:r>
          </a:p>
          <a:p>
            <a:pPr marL="41148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819400"/>
            <a:ext cx="31337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52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sequence of integers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. . . is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defined by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recursive formula</a:t>
            </a:r>
          </a:p>
          <a:p>
            <a:pPr marL="109728" indent="0" algn="ctr">
              <a:spcAft>
                <a:spcPts val="600"/>
              </a:spcAft>
              <a:buNone/>
            </a:pPr>
            <a:r>
              <a:rPr lang="it-IT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aZ</a:t>
            </a:r>
            <a:r>
              <a:rPr lang="it-IT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it-IT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it-IT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)(mod </a:t>
            </a:r>
            <a:r>
              <a:rPr lang="it-IT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(the modulus),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(the multiplier),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(the increment), and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(the seed)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nonnegative integers.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remainder of the above equation, we can say </a:t>
            </a:r>
            <a:r>
              <a:rPr lang="pl-PL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pl-PL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l-PL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pl-PL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l-PL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pl-PL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obtain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desired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numbers </a:t>
            </a: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(for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1, 2, . . . ) on [0, 1], we let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109728" indent="0">
              <a:spcAft>
                <a:spcPts val="600"/>
              </a:spcAft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06" y="4572000"/>
            <a:ext cx="80092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1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05000"/>
            <a:ext cx="99822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LCG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period if and only if the following three conditions hold: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AutoNum type="alphaLcParenBoth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only positive integer that (exactly) divides both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1.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AutoNum type="alphaLcParenBoth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prime number (divisible by only itself and 1) that divides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divides a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1. </a:t>
            </a:r>
          </a:p>
          <a:p>
            <a:pPr marL="914400" lvl="1" indent="-457200">
              <a:lnSpc>
                <a:spcPct val="150000"/>
              </a:lnSpc>
              <a:buAutoNum type="alphaLcParenBoth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 divides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then 4 divides a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94360" y="838200"/>
            <a:ext cx="1069848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Linear </a:t>
            </a:r>
            <a:r>
              <a:rPr lang="en-US" b="1" dirty="0" err="1" smtClean="0">
                <a:latin typeface="+mn-lt"/>
              </a:rPr>
              <a:t>Congruential</a:t>
            </a:r>
            <a:r>
              <a:rPr lang="en-US" b="1" dirty="0" smtClean="0">
                <a:latin typeface="+mn-lt"/>
              </a:rPr>
              <a:t> Generators</a:t>
            </a:r>
            <a:endParaRPr lang="en-US" b="1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 the LCG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16,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5,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3, and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7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5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Discrete Distribution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Bernoulli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Variable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 two possible outcomes: 0 or 1.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 single coin toss, the probability you win one dollar is 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The random variable that represents your winnings after one coin toss is a Bernoulli random variable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Possible applications: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Used to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generate other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discrete random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variates, e.g., binomial, geometric, and negative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binomial.</a:t>
            </a:r>
          </a:p>
          <a:p>
            <a:pPr marL="109728" indent="0">
              <a:spcAft>
                <a:spcPts val="600"/>
              </a:spcAft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3448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72600" y="493609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&gt; 0.5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20433"/>
            <a:ext cx="3108907" cy="103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73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Binomial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you toss the coin 5 times, your winnings could be any whole number of dollars from zero dollars to five dollars, inclusive.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probability that you win five dollars is 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because each coin toss is independent of the others, and for each coin toss the probability of heads is 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Possible applications: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Number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successes in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independent Bernoulli trials with probability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success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each trial; number of “defective” items in a batch of size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; number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items in a batch (e.g., a group of people) of random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size; number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items demanded from an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inventory.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0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Binomial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the probability that you win exactly three dollars in five tosses?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probability 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(1−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binomial random variable with parameter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equivalent to a Bernoulli random variable, i.e. there is only one trial.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114800"/>
            <a:ext cx="30670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072370"/>
            <a:ext cx="30575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5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450</TotalTime>
  <Words>468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Abdullah</vt:lpstr>
      <vt:lpstr>Computer Simulation and Modeling</vt:lpstr>
      <vt:lpstr>Properties of a Good Random-Number Generator</vt:lpstr>
      <vt:lpstr>Linear Congruential Generators</vt:lpstr>
      <vt:lpstr>PowerPoint Presentation</vt:lpstr>
      <vt:lpstr>Exercise</vt:lpstr>
      <vt:lpstr>Computer Simulation and Modeling</vt:lpstr>
      <vt:lpstr>Bernoulli Random Variable</vt:lpstr>
      <vt:lpstr>Binomial Distribution</vt:lpstr>
      <vt:lpstr>Binomial Distribution</vt:lpstr>
      <vt:lpstr>Poisson Distribution</vt:lpstr>
      <vt:lpstr>Poisson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Modeling</dc:title>
  <dc:creator>Muhammad</dc:creator>
  <cp:lastModifiedBy>Muhammad</cp:lastModifiedBy>
  <cp:revision>60</cp:revision>
  <dcterms:created xsi:type="dcterms:W3CDTF">2006-08-16T00:00:00Z</dcterms:created>
  <dcterms:modified xsi:type="dcterms:W3CDTF">2023-11-26T04:10:52Z</dcterms:modified>
</cp:coreProperties>
</file>