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Lecture-02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7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Compatibility Testing:</a:t>
            </a:r>
            <a:r>
              <a:rPr lang="en-US" dirty="0"/>
              <a:t> Tests the website across different browsers, devices, and screen sizes.</a:t>
            </a:r>
          </a:p>
          <a:p>
            <a:r>
              <a:rPr lang="en-US" b="1" dirty="0"/>
              <a:t>Security Testing:</a:t>
            </a:r>
            <a:r>
              <a:rPr lang="en-US" dirty="0"/>
              <a:t> Identifies vulnerabilities and protects against attacks.</a:t>
            </a:r>
          </a:p>
          <a:p>
            <a:r>
              <a:rPr lang="en-US" b="1" dirty="0"/>
              <a:t>Regression Testing:</a:t>
            </a:r>
            <a:r>
              <a:rPr lang="en-US" dirty="0"/>
              <a:t> Ensures new changes don’t break existing functionality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22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Hosting:</a:t>
            </a:r>
            <a:r>
              <a:rPr lang="en-US" dirty="0"/>
              <a:t> Choose a reliable hosting provider (e.g., AWS, Google Cloud, </a:t>
            </a:r>
            <a:r>
              <a:rPr lang="en-US" dirty="0" err="1"/>
              <a:t>Bluehost</a:t>
            </a:r>
            <a:r>
              <a:rPr lang="en-US" dirty="0"/>
              <a:t>) to store website files and data.</a:t>
            </a:r>
          </a:p>
          <a:p>
            <a:r>
              <a:rPr lang="en-US" b="1" dirty="0"/>
              <a:t>Domain Registration:</a:t>
            </a:r>
            <a:r>
              <a:rPr lang="en-US" dirty="0"/>
              <a:t> Register a domain name that users will type to access your site.</a:t>
            </a:r>
          </a:p>
          <a:p>
            <a:r>
              <a:rPr lang="en-US" b="1" dirty="0"/>
              <a:t>Upload Files:</a:t>
            </a:r>
            <a:r>
              <a:rPr lang="en-US" dirty="0"/>
              <a:t> Transfer website files to the hosting server via FTP or using deployment tools.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9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Configure Server:</a:t>
            </a:r>
            <a:r>
              <a:rPr lang="en-US" dirty="0"/>
              <a:t> Set up server environment, databases, and SSL certificates for security.</a:t>
            </a:r>
          </a:p>
          <a:p>
            <a:r>
              <a:rPr lang="en-US" b="1" dirty="0"/>
              <a:t>Final Testing:</a:t>
            </a:r>
            <a:r>
              <a:rPr lang="en-US" dirty="0"/>
              <a:t> Perform a final round of testing on the live site to ensure everything works correctly.</a:t>
            </a:r>
          </a:p>
          <a:p>
            <a:r>
              <a:rPr lang="en-US" b="1" dirty="0"/>
              <a:t>Launch:</a:t>
            </a:r>
            <a:r>
              <a:rPr lang="en-US" dirty="0"/>
              <a:t> Officially publish the website for public access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0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Bug Fixes:</a:t>
            </a:r>
            <a:r>
              <a:rPr lang="en-US" dirty="0"/>
              <a:t> Address any issues or errors reported by users or detected through monitoring.</a:t>
            </a:r>
          </a:p>
          <a:p>
            <a:r>
              <a:rPr lang="en-US" b="1" dirty="0"/>
              <a:t>Performance Optimization:</a:t>
            </a:r>
            <a:r>
              <a:rPr lang="en-US" dirty="0"/>
              <a:t> Improve site speed, server response, and resource usage.</a:t>
            </a:r>
          </a:p>
          <a:p>
            <a:r>
              <a:rPr lang="en-US" b="1" dirty="0"/>
              <a:t>Security Updates:</a:t>
            </a:r>
            <a:r>
              <a:rPr lang="en-US" dirty="0"/>
              <a:t> Apply patches and updates to fix vulnerabilities and protect against threats.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Content Updates:</a:t>
            </a:r>
            <a:r>
              <a:rPr lang="en-US" dirty="0"/>
              <a:t> Refresh content to keep the website relevant and engaging.</a:t>
            </a:r>
          </a:p>
          <a:p>
            <a:r>
              <a:rPr lang="en-US" b="1" dirty="0"/>
              <a:t>Feature Enhancements:</a:t>
            </a:r>
            <a:r>
              <a:rPr lang="en-US" dirty="0"/>
              <a:t> Add new features based on user feedback or business growth.</a:t>
            </a:r>
          </a:p>
          <a:p>
            <a:r>
              <a:rPr lang="en-US" b="1" dirty="0"/>
              <a:t>Backup &amp; Recovery:</a:t>
            </a:r>
            <a:r>
              <a:rPr lang="en-US" dirty="0"/>
              <a:t> Regularly back up data and have recovery plans in place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3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Development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Deployment</a:t>
            </a:r>
          </a:p>
          <a:p>
            <a:r>
              <a:rPr lang="en-US" dirty="0" smtClean="0"/>
              <a:t>Maintenance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9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r>
              <a:rPr lang="en-US" b="1" dirty="0"/>
              <a:t>Requirement Gathering:</a:t>
            </a:r>
            <a:r>
              <a:rPr lang="en-US" dirty="0"/>
              <a:t> Understand what the client or stakeholders want.</a:t>
            </a:r>
          </a:p>
          <a:p>
            <a:r>
              <a:rPr lang="en-US" b="1" dirty="0"/>
              <a:t>Define Goals:</a:t>
            </a:r>
            <a:r>
              <a:rPr lang="en-US" dirty="0"/>
              <a:t> What should the website </a:t>
            </a:r>
            <a:r>
              <a:rPr lang="en-US" dirty="0" smtClean="0"/>
              <a:t>achieve?</a:t>
            </a:r>
          </a:p>
          <a:p>
            <a:r>
              <a:rPr lang="en-US" b="1" dirty="0" smtClean="0"/>
              <a:t>Identify </a:t>
            </a:r>
            <a:r>
              <a:rPr lang="en-US" b="1" dirty="0"/>
              <a:t>Target Audience:</a:t>
            </a:r>
            <a:r>
              <a:rPr lang="en-US" dirty="0"/>
              <a:t> Know who will use the website to tailor the design and functionality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8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r>
              <a:rPr lang="en-US" b="1" dirty="0"/>
              <a:t>Project Scope:</a:t>
            </a:r>
            <a:r>
              <a:rPr lang="en-US" dirty="0"/>
              <a:t> Determine the features, pages, and limitations of the project.</a:t>
            </a:r>
          </a:p>
          <a:p>
            <a:r>
              <a:rPr lang="en-US" b="1" dirty="0"/>
              <a:t>Resource Allocation:</a:t>
            </a:r>
            <a:r>
              <a:rPr lang="en-US" dirty="0"/>
              <a:t> Assign roles, tools, and budget needed to complete the project.</a:t>
            </a:r>
          </a:p>
          <a:p>
            <a:r>
              <a:rPr lang="en-US" b="1" dirty="0"/>
              <a:t>Timeline Creation:</a:t>
            </a:r>
            <a:r>
              <a:rPr lang="en-US" dirty="0"/>
              <a:t> Set milestones and deadlines to track progress.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9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Wireframing:</a:t>
            </a:r>
            <a:r>
              <a:rPr lang="en-US" dirty="0"/>
              <a:t> Creating simple sketches or blueprints of page layouts to define structure and content placement.</a:t>
            </a:r>
          </a:p>
          <a:p>
            <a:r>
              <a:rPr lang="en-US" b="1" dirty="0"/>
              <a:t>Prototyping:</a:t>
            </a:r>
            <a:r>
              <a:rPr lang="en-US" dirty="0"/>
              <a:t> Developing interactive mockups that simulate user flow and functionality.</a:t>
            </a:r>
          </a:p>
          <a:p>
            <a:r>
              <a:rPr lang="en-US" b="1" dirty="0"/>
              <a:t>UI Design:</a:t>
            </a:r>
            <a:r>
              <a:rPr lang="en-US" dirty="0"/>
              <a:t> Crafting the look and feel — colors, typography, buttons, images, and style</a:t>
            </a:r>
            <a:r>
              <a:rPr lang="en-US" dirty="0" smtClean="0"/>
              <a:t>.</a:t>
            </a:r>
          </a:p>
          <a:p>
            <a:r>
              <a:rPr lang="en-US" b="1" dirty="0"/>
              <a:t>UX Design:</a:t>
            </a:r>
            <a:r>
              <a:rPr lang="en-US" dirty="0"/>
              <a:t> Ensuring the website is user-friendly, intuitive, and meets user needs efficiently.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6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Responsive </a:t>
            </a:r>
            <a:r>
              <a:rPr lang="en-US" b="1" dirty="0"/>
              <a:t>Design:</a:t>
            </a:r>
            <a:r>
              <a:rPr lang="en-US" dirty="0"/>
              <a:t> Designing for multiple devices and screen sizes (desktop, tablet, mobile).</a:t>
            </a:r>
          </a:p>
          <a:p>
            <a:r>
              <a:rPr lang="en-US" b="1" dirty="0"/>
              <a:t>Database Design:</a:t>
            </a:r>
            <a:r>
              <a:rPr lang="en-US" dirty="0"/>
              <a:t> Planning the structure of the database to efficiently store and manage data.</a:t>
            </a:r>
          </a:p>
          <a:p>
            <a:pPr lvl="1"/>
            <a:r>
              <a:rPr lang="en-US" dirty="0"/>
              <a:t>Define tables, relationships, keys (primary/foreign)</a:t>
            </a:r>
          </a:p>
          <a:p>
            <a:pPr lvl="1"/>
            <a:r>
              <a:rPr lang="en-US" dirty="0"/>
              <a:t>Normalize data to avoid redundancy</a:t>
            </a:r>
          </a:p>
          <a:p>
            <a:pPr lvl="1"/>
            <a:r>
              <a:rPr lang="en-US" dirty="0"/>
              <a:t>Plan for scalability and </a:t>
            </a:r>
            <a:r>
              <a:rPr lang="en-US" dirty="0" smtClean="0"/>
              <a:t>security</a:t>
            </a:r>
          </a:p>
          <a:p>
            <a:r>
              <a:rPr lang="en-US" b="1" dirty="0"/>
              <a:t>Popular Design Tools:</a:t>
            </a:r>
            <a:endParaRPr lang="en-US" dirty="0"/>
          </a:p>
          <a:p>
            <a:r>
              <a:rPr lang="en-US" dirty="0" err="1"/>
              <a:t>Figma</a:t>
            </a:r>
            <a:r>
              <a:rPr lang="en-US" dirty="0"/>
              <a:t>, Adobe XD, Sketch, </a:t>
            </a:r>
            <a:r>
              <a:rPr lang="en-US" dirty="0" err="1"/>
              <a:t>InVision</a:t>
            </a:r>
            <a:r>
              <a:rPr lang="en-US" dirty="0"/>
              <a:t> (for UI/UX)</a:t>
            </a:r>
          </a:p>
          <a:p>
            <a:r>
              <a:rPr lang="en-US" dirty="0"/>
              <a:t>MySQL Workbench, </a:t>
            </a:r>
            <a:r>
              <a:rPr lang="en-US" dirty="0" err="1"/>
              <a:t>ERDPlus</a:t>
            </a:r>
            <a:r>
              <a:rPr lang="en-US" dirty="0"/>
              <a:t> (for database design)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7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Frontend Development:</a:t>
            </a:r>
            <a:endParaRPr lang="en-US" dirty="0"/>
          </a:p>
          <a:p>
            <a:r>
              <a:rPr lang="en-US" dirty="0"/>
              <a:t>Building the user interface using HTML, CSS, and JavaScript</a:t>
            </a:r>
          </a:p>
          <a:p>
            <a:r>
              <a:rPr lang="en-US" dirty="0"/>
              <a:t>Implementing responsive design for different devices</a:t>
            </a:r>
          </a:p>
          <a:p>
            <a:r>
              <a:rPr lang="en-US" dirty="0"/>
              <a:t>Using frameworks/libraries like React, Angular, or Vue.js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2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Backend Development:</a:t>
            </a:r>
            <a:endParaRPr lang="en-US" dirty="0"/>
          </a:p>
          <a:p>
            <a:r>
              <a:rPr lang="en-US" dirty="0"/>
              <a:t>Creating the server-side logic and APIs</a:t>
            </a:r>
          </a:p>
          <a:p>
            <a:r>
              <a:rPr lang="en-US" dirty="0"/>
              <a:t>Managing database interactions and user authentication</a:t>
            </a:r>
          </a:p>
          <a:p>
            <a:r>
              <a:rPr lang="en-US" dirty="0"/>
              <a:t>Technologies include Node.js, Python (</a:t>
            </a:r>
            <a:r>
              <a:rPr lang="en-US" dirty="0" err="1"/>
              <a:t>Django</a:t>
            </a:r>
            <a:r>
              <a:rPr lang="en-US" dirty="0"/>
              <a:t>, Flask), Ruby on Rails, PHP, Java</a:t>
            </a:r>
          </a:p>
          <a:p>
            <a:r>
              <a:rPr lang="en-US" b="1" dirty="0"/>
              <a:t>Integration:</a:t>
            </a:r>
            <a:endParaRPr lang="en-US" dirty="0"/>
          </a:p>
          <a:p>
            <a:r>
              <a:rPr lang="en-US" dirty="0"/>
              <a:t>Connecting frontend and backend components</a:t>
            </a:r>
          </a:p>
          <a:p>
            <a:r>
              <a:rPr lang="en-US" dirty="0"/>
              <a:t>Integrating third-party services (payment gateways, analytics)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7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Functional Testing:</a:t>
            </a:r>
            <a:r>
              <a:rPr lang="en-US" dirty="0"/>
              <a:t> Verifies that all features and functionalities work correctly.</a:t>
            </a:r>
          </a:p>
          <a:p>
            <a:r>
              <a:rPr lang="en-US" b="1" dirty="0"/>
              <a:t>Usability Testing:</a:t>
            </a:r>
            <a:r>
              <a:rPr lang="en-US" dirty="0"/>
              <a:t> Ensures the website is user-friendly and intuitive.</a:t>
            </a:r>
          </a:p>
          <a:p>
            <a:r>
              <a:rPr lang="en-US" b="1" dirty="0"/>
              <a:t>Performance Testing:</a:t>
            </a:r>
            <a:r>
              <a:rPr lang="en-US" dirty="0"/>
              <a:t> Checks website speed, load times, and responsiveness under different conditions.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7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588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Web Engineering</vt:lpstr>
      <vt:lpstr>Web Development Process</vt:lpstr>
      <vt:lpstr>Planning</vt:lpstr>
      <vt:lpstr>Planning</vt:lpstr>
      <vt:lpstr>Design</vt:lpstr>
      <vt:lpstr>Design</vt:lpstr>
      <vt:lpstr>Development</vt:lpstr>
      <vt:lpstr>Development</vt:lpstr>
      <vt:lpstr>Testing</vt:lpstr>
      <vt:lpstr>Testing</vt:lpstr>
      <vt:lpstr>Deployment</vt:lpstr>
      <vt:lpstr>Deployment</vt:lpstr>
      <vt:lpstr>Maintenance</vt:lpstr>
      <vt:lpstr>Maintenance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Faruk Hossen</dc:creator>
  <cp:lastModifiedBy>Faruk Hossen</cp:lastModifiedBy>
  <cp:revision>17</cp:revision>
  <dcterms:created xsi:type="dcterms:W3CDTF">2006-08-16T00:00:00Z</dcterms:created>
  <dcterms:modified xsi:type="dcterms:W3CDTF">2025-07-10T06:23:55Z</dcterms:modified>
</cp:coreProperties>
</file>