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0249" autoAdjust="0"/>
  </p:normalViewPr>
  <p:slideViewPr>
    <p:cSldViewPr>
      <p:cViewPr>
        <p:scale>
          <a:sx n="78" d="100"/>
          <a:sy n="78" d="100"/>
        </p:scale>
        <p:origin x="-27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5-07-25T13:38:17.9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12526 7937,'25'25,"-25"0,0 0,0 0,25 0,-25 24,25 1,-25-1,0 1,0 0,0 24,0 25,0-24,0-26,0 26,0-1,-25 0,25 1,0-1,0 1,0-26,0 1,-25 0,25-1,-25 1,25-1,-24 1</inkml:trace>
  <inkml:trace contextRef="#ctx0" brushRef="#br0" timeOffset="6327.9097">12998 8483,'0'25,"0"0,0 24,0 51,0 24,0 0,0-25,-25 0,0 25,0 0,25-49,0-1,-25-24,25 24,0-49,0 0,0-1,-24 1,-1-25,0 0,0 0,25-25,0-24,0-1,0-24,0-1,0 1,0 0,0-26,0 51,25-26,0 1,0-1,-25 26,24-1,1 25,-25 1,0-1,25 25,-25-25,50 25,-26-25,51 0,-50 25,-1 0,1 0,-25-24,50 24,0-25,-1 25,-24 0,0 0,24 0,-49 25,0-1,0 1,0 0,0 0,0 0,0 24,-24-49,24 25,-50 0,25 0,-24-1,-1 1,-25 25,51-50,-1 0,0 0,0 0,0 0,1 0,24-25,-25 0,25 0,-25 1,0-1</inkml:trace>
  <inkml:trace contextRef="#ctx0" brushRef="#br0" timeOffset="10280.2864">13568 8880,'0'-25,"0"0,0 1,0-51,25-24,25 25,-1-1,-24-24,0 49,0-24,-25 24,0 1,0-1,-50 100,0-25,1 24,-26 1,51-50,24 25,-25-1,25 1,0 0,0 0,0 0,25-25,-25 24,24-24,1 0,0 0,0 0,24 0,26 0,-75-24,25 24,-25-25,0 50,0 24,0-24,0 49,0-24,0 0,0-26,0 1,0 0,24-25,-24 25,25-25,0 0,0-25,24-25,51 1,-1-50,0 24,-25 1,-24-1,0 26,-25 24,-25 0,0 0,0 50,0 0,-25-25,0 50,25 24,-25 0,0-24,25 24,0-24,0-25,0 0,0-1,0 1,0 0,0 0,25-25,0 0,0 0,0 0,24-50,-24 50,0-49,0-1,-25 25,0 0,0 1,0-1,0 0,-25 0,0 0,0 25,25-24,-25 24,25-25,25 0,50 25,24-25,-25 0,-24 25,24-24,1 24,-1-25,-24 25,-26 0,1 0,-50 0,25 49,-49-24,49 25,-25 24,0-24,25 24,0-49,0 0,0 0,0-1,0 1,0 0,25-25,-25-25,50 0,-50 1,49-1,-49-25,0 1,25-1,0-24,-25-1,0 1,0-1,0 26,0-50,0 24,-25 1,25-1,0 1,-25 24,25 1,-49 24,49-25,-25 25,25 50,0 0,0 0,0 0,0 24,0-24,25 0,-1 49,1-24,-25-1,25 26,-25-25,25-1,0 26,-25-1,0-49,24 0,-24 24,25-24,-25 0,25 0,-25-1,0 1,25 0,0 0,-1-25,1 0,0 0,-25-25,25 25,-25-50,0 1,0-1,0 1,0 24,0 0,0 0,0 50,0 0,25 24,-25 1,0 24,25-24,-25 24,24-24,26 24,-25-24,-25 0,49-50,-49 24,25-24,-25-24,0-26,25-24,0-1,-25 50,25-24,-25-1,0 1,0-26,0 1,0 24,0 1,0 24,24 50,-24-1,25 26,0 49,0-49,-25-1,25 1,-25 24,24-49,1 0,0 0,0-25,0 25,24-25</inkml:trace>
  <inkml:trace contextRef="#ctx0" brushRef="#br0" timeOffset="11951.1509">16123 8235,'0'-25,"25"50,-25 0,0 25,0-26,25 1,-25 0,24 0,-24 0,25-1,-25 1,25-25,-25 25,25-25,-25 25,25-25,-1 0,1 0,-25-25,0 0,25-49,0-1,0 26,-25-1,25 1,-1-26,-24 26,0-26,0 25,25-24,-25 0,0-26,25 1,-25-25,0-25,0 25,0 25,0 25,0 49,0 0,0 0,-25 25,25 75,0-1,50 1,-25 24,-25-25,24 1,-24 49,25-50,0 0,-25 26,0-26,0 0,25 1,0-25,-25-1,24 1,-24-25,25-1,-25 1,0 0,25-25,-25 25,0 0,0-1,0 1,0 0,-25 0,0 0,25-1,0 1,0 0,-24-25,24 25,-25-25,0 0,0 0,0 0,25-25,-24 0</inkml:trace>
  <inkml:trace contextRef="#ctx0" brushRef="#br0" timeOffset="12591.6479">16421 8136,'0'-25,"49"25,51-25,-1 25,-25-24,-24-1,-1 25,-49-25</inkml:trace>
  <inkml:trace contextRef="#ctx0" brushRef="#br0" timeOffset="15094.8331">11906 8260,'-25'0,"25"-25,-24 25,-1 0,25-25,-25 25,25-24,-50-1,26 25,-26-50,-49 25,-25-24,-75-1,50 25,25 25,0-25,75 25,-1 0,-24 0,49 0,0 0,0 0,-24 0,24 0,0 25,0-25,-24 25,-1 0,50 0,-49 0,-26-25,50 24,1 1,-1 0,0 0,0 0,25-1,-25-24,25 25,0 25,0-25,0-1,0 1,0 0,0 0,0 0,0 49,0-24,0-1,0-24,0 25,0-26,0 51,0-50,0 24,0 1,0-25,0-1,0 26,25 0,0-1,0 1,0 0,-1-1,-24-24,25 25,0-26,-25 1,50 25,-26-25,26 24,24-49,-24 25,0 0,-26 0,51-25,-1 49,1-24,24-25,-25 0,25 25,-24-25,-1 0,26 0,-26 0,-24 0,-1 0,-24 0,0 0,-25-25,49 25,-49-25,25 25,0-25,0 25,-25-24,25-1,-1 0,1 25,0-50,0 26,0 24,-25-50,24 50,-24-25,25 0,-25 1,0-1,0 0,25 0,-25-24,25 24,-25 0,0-25,0 26,25 24,-25-25,0 0,0 0,0 0,24-24,-24 24,0-25,0 1,0-1,-24 0,24-24,0 24,-25-24,0 0,0-1,25 26,0 24,-49-25,49 1,-25 49,25-25,-25 0,25 0,-25 0,0 25,1-49,-1 24,-25-25,25 25,1 25,-1-24,0 24,25-25,-25 25,0-25,1 25</inkml:trace>
  <inkml:trace contextRef="#ctx0" brushRef="#br0" timeOffset="20352.0386">17438 7094,'0'25,"-25"74,25-24,-50 73,25 1,-24 25,24-50,0 99,-24-24,24 98,-25-74,25 26,1-51,-1-24,0-75,25 0,0 25,-25-25,0-24,25-26,0 1,0 0</inkml:trace>
  <inkml:trace contextRef="#ctx0" brushRef="#br0" timeOffset="22039.1625">18157 7764,'25'49,"-25"1,0 24,0 1,0-1,0 50,0-49,25-26,-25 1,0 0,0-26,0-48,0-1,0 0,0-25,0-24,-25 24,25 26,0-1,0 0,0 0,0 0,0 1,0-1,0-25,0 25,0 0,0 1,0-1,0 0,0 0,0-24,0 24,0 0,0 0,-25 50,0 25,-24-1,-1 1,0-1,26 26,-51-1,26-24,24 0,-25-26,50 1,-25-25,25 25</inkml:trace>
  <inkml:trace contextRef="#ctx0" brushRef="#br0" timeOffset="22911.9723">17934 8607,'49'0,"1"0,49-25,0 1,50-1,-50 0,-24 25,-1-25,-24 25,0-25,-1 1,-24 24</inkml:trace>
  <inkml:trace contextRef="#ctx0" brushRef="#br0" timeOffset="24391.8625">18281 7789,'-25'0,"-24"74,24 0,-25-24,25 25,25-1,-24 25,-1 25,25-25,-25 1,25-26,0-24,0-1,0 26,0-51,0 1,0 0,0 0,0 24,0-24,25 0,-25 0,25 0,-1-25,1 0,0 0,49 0,-24-25,-25 25,0 0,-25-25,0 0,24 0</inkml:trace>
  <inkml:trace contextRef="#ctx0" brushRef="#br0" timeOffset="25111.6317">18033 7119,'0'25,"0"0,0 24,0-24,0 25,0-26,0-73,0 24,0 0</inkml:trace>
  <inkml:trace contextRef="#ctx0" brushRef="#br0" timeOffset="27263.2963">18951 7615,'-25'0,"0"25,-24-25,-1 25,0-1,1 1,-26 25,26-1,24 1,0-50,0 25,25 0,0-1,-25 1,25 0,0 25,-24-1,24-24,0 0,0 0,0 24,24-24,-24 0,0 0,25-25,-25 25,25-25,0 0,0 0,0 0,-25-50,49 25,-24-24,-25-26,50 1,-50 49,0 0,24 0,-24 0,25 1,-25-1,0 0,0 0,0-24,0 24,25-25,-25-24,0 24,0 1,25 24,-25-25,0 25,0 1,0-1,0 0,0-25,0 26,0-1,0 0,0 0,0 0,0 1,0-1,0 0,0 0,0-24,0 24,0 0,0-25,0 26,-25 24,0 0,0 0,25 24,0 1,0 0,-24 0,24 0,-25 24,25 1,0-1,0 1,0-25,0 24,0-24,25 0,-25 0,24 24,-24 26,25-50,-25-1,25 1,0 0,-25 0,25 0,-25-1,24 26,1-25,-25 0,25-1,0 1,-25 0,25 0,-25 24,24 1,-24-25,25 0,0 0,0 24,-25-24,25 0,-1-25,-24 25,25-25,-25 24,25-24,-25 25,25-25,0 25,-1 0,26 0,24-25,-24 0,0 0,24 0,1 0,-26 0,1 0,-25 0</inkml:trace>
  <inkml:trace contextRef="#ctx0" brushRef="#br0" timeOffset="48431.4185">12502 10616,'0'-24,"-25"24,-25 0,1 0,-26-25,-24 25,-75 0,-49 0,-50 0,-49 0,-1 0,1 25,-100-25,-49 24,99 1,99 25,174-50,49 0,25 25,0-25,1 24,-26 1,25 0,-49 74,-25-24,24 49,1 0,49-25,0 25,0-25,25 0,0-49,0 24,0 26,0-26,0 0,50 1,-25-26,24 1,1 0,24-1,26 26,24-1,24 25,51 25,-50-49,0-1,24-24,26-25,49-25,-25 0,0 0,50 0,-75 0,51-50,-26-24,0-26,-49 1,-1 25,-49-25,-74 74,0-50,24 26,0-26,1 1,-26 24,1 25,0-24,-50-1,0 1,0-1,0-24,0-1,0 26,0-1,0 25,0-24,-25 24,25-50,-25 26,0-26,0 1,25-1,-24 26,-1-1,0 1,25-26,0 26,-50 24,26-25,24 25,-25 1,0-26</inkml:trace>
  <inkml:trace contextRef="#ctx0" brushRef="#br0" timeOffset="49231.8566">13370 10145,'0'25,"0"25,0 49,0 0,0 50,0-25,0 49,0 26,0-1,0 75,0-50,-25-49,0 0,0-75,25-25,0-24,0 0,0-1,0 1,0-25</inkml:trace>
  <inkml:trace contextRef="#ctx0" brushRef="#br0" timeOffset="50560.0928">14536 11956,'-25'0,"50"0,-1 0,1 0,25 0,24 0,25 0,50 0,50 0,-26 0,-24 25,74-25,-24 0,-50 0,-50 0,-25 0,1 0,-51 0</inkml:trace>
  <inkml:trace contextRef="#ctx0" brushRef="#br0" timeOffset="51279.0661">17239 10368,'0'25,"0"25,-25 24,1 25,-1 50,25-25,0 50,-25-25,0-25,0 25,25-25,-24 24,24-48,-25-51,25 1,-25 24,25 1,-25-26,25 1,0 0,0-26,0 26,0-25,0 0,-25-1,25 1,0 0,-24 0,-1 0</inkml:trace>
  <inkml:trace contextRef="#ctx0" brushRef="#br0" timeOffset="52256.0732">17934 12105,'25'0,"-1"24,51 1,49-25,124 25,50-25,24 0,-24 0,24 0,-49 0,-50 0,-24 0,-75 0,-50 0,-74 25</inkml:trace>
  <inkml:trace contextRef="#ctx0" brushRef="#br0" timeOffset="59918.3819">15032 11757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5-07-25T13:41:56.2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9847 6648,'-24'0,"-26"0,-24 0,-50 0,49 0,26 24,-75 1,74 0,-24 25,49-26,25 26,-50-25,50 25,-49 49,-1-25,0-24,25-1,25 26,0-50,0-1,0 1,0 0,0 0,0 0,25-25,-25 24,50-24,-25 25,0-25,-25 25,24-25,1 0,0 0,0 0,0 0,24 0,1 0,49 0,-25 0,-24 0,49-25,0-24,-49 24,-25 25,0-25,-1-25,1 26,-25-26,0 0,25-24,-25 49,0 0,0 1,0-1,0-25,0 25,0 1,0-51,0 50,0 0,-25 1,25-1,0 0,-25 0,25 0,0 1,-24-1,24 50,0 24,0 50,0 1,24-1,-24 50,25 24,0-49,0 50,0 0,-1-1,-24-49,25 50,0 0,-25-26,25-48,-25-1,0-25,25-24,-25-1,0 26,0-1,0-24,0 24,0-24,0-25,0 0,0-1,0 26,-25-50,25 25,-25-25,0 0,0 0,1 0,-51 0,-24 0,-75 0,26 0,73 0,-24-25,25 0,-1 25,50-25,1 25,24-24,-25 24,25-25,0 0,-25 0,25 0,-25-24,25-1,0-24,0-1,0-24,50 0,-1-25,51 25,-1-50,25-25,-50 75,25 0,1-1,-26 1,-24 25,24-1,0-24,-24 50,25-1,-51-24,26 49,-25 0,0-25,-1 26,1-1,-25 0,25 0,-25 0,25 1,0-1,-25 0,0 0,0-24,24 24,-24 0,25 0,-25 0,0 1,0-26,0 25,25 25,-25-50,0 1,0 24,0 0,0 0,0 1,-25-1,0 25,1 0,-1 0,-25 0,25 0,-24 0,24 25,25 24,0-24,0 0,-25 24,25 26,0-25,0-1,0 1,0-1,0 1,0 24,0-24,25 0,25 24,-50-24,0-1,49 1,-24-25,0-1,0 26,-1-50,-24 25,25-25,-25 25,25-25,25 0,-50-25,24 25,-24-50,50 50,-25-74,24 24,-24 1,0-26,25 1,-26-25,26 24,-25 1,0-25,-25 24,24-24,-24 24,0 1,0 24,0-24,0 24,0 1,0-1,0 1,0-26,0 50,0 1,0-1,0 0,0 0,-24 0,24 1,-25-1,25 0,0 50,0 0,0-1,0 26,0 24,0 1,25-1,-1 50,-24-49,0-1,25 25,0 0,0 26,0-76,-25 1,0-1,24 1,-24-25,25 0,-25-1,0 1,25 0,0 25,0-26,-25 1,0 0,0 0,0 0,0-1,24 1</inkml:trace>
  <inkml:trace contextRef="#ctx0" brushRef="#br0" timeOffset="735.9824">10616 6995,'-24'0,"48"-25,26 0,124 1,24-1,1 0,-26 0,-74 25,-49 0,0 0,-1-25</inkml:trace>
  <inkml:trace contextRef="#ctx0" brushRef="#br0" timeOffset="3439.4146">12675 6921,'50'49,"-50"26,25 49,-1-25,1 50,25 24,-50-49,49 50,-49-25,25 0,0 74,-25-149,25 1,-25-51,0 1,0 0,0 0,-25-25,0-50,0-49,1-25,-1-50,25 50,-25 0,0 0,0 0,25 0,0 0,0-25,0 75,0 0,0 24,0-24,0 24,0 0,25 1,-25 24,25-25,-25 25,0 1,25 24,-25-25,25 0,-1 25,-24-25,25 25,-25-25,25 25,25 0,-26 0,1 0,0 0,0 0,0 0,24 0,-24 0,0 0,-25 25,0 0,25-25,-25 25,0 24,0 26,0-1,0 1,0-1,-25 1,25-26,0 1,-25-25,0 24,-24-24,24-25,-25 50,1-50,-1 49,0-24,1-25,49 25,-25 0,-25-25,1 0,-1 0,25 0,1 0,-1 0,0 0,0 0,-99 0,75 0,-26-25,26 0,24 0,25 0,25 25,24 0,-24 0,49 25,-49-25,0 25,25 0,-26-25,1 0,0 25,25-25,-1 24,26-24,-26 25,26-25,-1 0,-24 0,-1 0,-24 0,25 0,24-49,25-26,25 1,-49-1,24-24,-25 74,-24-24,0 24,-50-25,24 26,1-1,-25 0,0 0,0-24,0 24,0 0,0 0,0 0,0 0,0 1,-25-1,1 25,-51 49,26 1,-1 25,50-1,-25-24,25 24,-25 0,25 1,0-1,0-49,0 0,0 24,25-24,-25 0,25 0,0-25,0 0,-1 0,26 0,-25 0,-25-25,0 0,49 0,-49-49,25 49,-25 0,0-24,25-1,-25 1,0-1,0 0,0 1,0-1,0 25,0 1,0-1,-25 25,0 0,1-25</inkml:trace>
  <inkml:trace contextRef="#ctx0" brushRef="#br0" timeOffset="5376.7269">13915 7516,'25'-50,"0"-49,-25 25,0-26,0-24,74-74,-24 24,24 1,1-1,-50 50,24 74,-49 26,25 24,0 0,0 0,0 24,-1 26,26 0,-25-26,0 26,-25-25,24 24,1-24,0 0,0 0,0 24,-1-24,-24 25,0-1,0 1,0 24,0 26,-49-26,24 25,25-49,-25-50,0 25,1 0,-51-1,26-24,24 0,0 25,0-25,0 0,0 0,1 0,48 0,1 0,0 0,0 25,0-25,0 25,-1-25,1 0,0 0,0 25,0-25,-1 0,1 0,0 0,0-75,24-49,26 0,-26-50,1-24,0 0,-1 24,-24 50,0-25,0-25,-1 26,1 24,-25-25,0 50,0 24,0-24,0 49,0-24,0 49,0-24,0 73,25 76,-25 73,25 26,24 49,-24-25,0 50,25 0,-50-50,24-25,26-24,-50-25,50-75,-50 1,25-1,-25-24,0-1,24 1,1-50,0 25,-25-1,0 1,-25-25,0-25,-49 1,24-26,1-24,-51-26</inkml:trace>
  <inkml:trace contextRef="#ctx0" brushRef="#br0" timeOffset="5960.4397">14833 6672,'25'0,"25"0,123 0,50 0,75 0,-99-24,-100-1,0 0,-49 0,-26 25,1 0</inkml:trace>
  <inkml:trace contextRef="#ctx0" brushRef="#br0" timeOffset="8144.1445">17388 6598,'25'0,"0"25,-25 24,0 1,0 24,0 100,0-25,24 0,-24 49,0-74,25 99,0-99,0 50,-25-50,0 50,25-50,-25-75,0 1,0-25,0-50,0-49,0-50,-25 0,25-25,0-25,0 50,0-25,25 25,24-49,1 24,24-25,1 25,-1 25,1 25,-1 25,-24 24,-1 0,1 1,-25-1,-1 50,1 0,0 0,25 25,-1 0,-24 0,0-1,0 1,24 25,-24-1,0 1,-25-25,0 0,0 24,0-24,0 25,0-25,0 49,-50-24,-49 24,-25 0,-50 1,-24-1,49 1,-24-51,24 1,49-25,51 0,-26 0,26 0,24 0,0 0,0-25,1 25,-1 0,0-24,25-1,-25 25,0-25,1 25,24-25</inkml:trace>
  <inkml:trace contextRef="#ctx0" brushRef="#br0" timeOffset="10342.9749">18579 6499,'-50'0,"50"25,0-1,0 26,-25 0,25 24,-25-24,25 24,0-24,0 24,0 1,0-1,0 0,0 1,0-26,0 26,0-26,0-24,25 0,-25 25,25-50,0 24,-25 1,25-25,-25 25,25-25,-25 25,24-25,1 0,0 0,0 0,24 0,51 0,-51 0,50-50,-24 25,-1-49,1 24,-51 1,1 24,-25 0,0 0,25 1,-25-26,0 0,0 1,0-1,0 1,0-1,0 0,0 1,-25 24,0 0,1-25,-1 26,0-1,0 25,25 49,0-24,0 25,0 0,0 24,0-24,0 24,0-24,25 24,0-24,-25-1,49 1,-24 24,0-49,0 0,0-25,-1 0,1 0,25 0,-1-50,1 1,-25-1,0 0,24-24,-49 24,25-24,0 0,0 24,-25-24,25-1,-25 1,24 24,-24 25,0 0,0-24,0-26,0 1,0 0,0-1,-24 1,24 24,0 1,-50-1,50 0,-25-24,25 24,0 1,-25-1,25 25,0-24,0 24,-24 25,24 25,24 24,-24 26,50 24,-25-25,0 1,24 49,1-25,-1 75,-24-26,0-24,0 25,0 0,-1 0,1 0,-25 0,25-25,0-25,-25 0,25-74,-1 0,-24-1,-24-24</inkml:trace>
  <inkml:trace contextRef="#ctx0" brushRef="#br0" timeOffset="11071.9319">19472 7045,'0'-25,"0"0,0 0,49 25,26 0,74-49,123 24,-24-25,-74 25,-50 0,-50 25,-24 0,-25 0</inkml:trace>
  <inkml:trace contextRef="#ctx0" brushRef="#br0" timeOffset="12046.2129">21059 6722,'-149'50,"1"-1,73 26,-24-1,24 50,26-25,49-24,0 24,0-25,0-24,0 49,0-24,25-26,-1 1,-24-25,25-1,0-24,25-24,49-26,0-49,0 0,-24 24,24-49,-25 0,1 25,-26 0,1 24,-25 26,-25 24</inkml:trace>
  <inkml:trace contextRef="#ctx0" brushRef="#br0" timeOffset="13121.7094">21034 6672,'0'50,"0"0,0-26,0 26,0 25,0-1,0 50,0 50,0-75,25 50,-25-50,0-25,0-24,0-25,25-1,0-48</inkml:trace>
  <inkml:trace contextRef="#ctx0" brushRef="#br0" timeOffset="16263.4702">22944 6424,'-24'0,"-1"25,0 0,0 0,25 0,-25 24,-24 50,-26 25,1 25,-25 25,49-25,50-25,0 0,-25-50,25-24,0-25,25-1,0 1,0-25,-1 0,51-74,-1-1,26-73,24-51,49 26,-74-1,1-49,-26-25,25 0,-49-75,-50 75,0 50,-25-50,-25-25,-24 74,0 50,-26 25,1 50,25 0,-25-1,49 50,25 1,0 24,1 0,-1 24,0 1,-25 74,25-24,1-1,24 25,0 50,0 50,0-26,24-24,26 74,0-99,24 25,25 0,-74-25,50 0,24-25,-25 25,-49-74,49 24,-24-24,-25-25,0 24,24-24,-49 25,50 24,-25-49,-1 0,-24 0,25-25,-25 24,25-24,-25-24,25-26,0 0,-1 1,-24-26,25 1,-25 0,0-1,0 1,0 24,0 1,0 24,0 0,-25 25,25-25,-24 25,-1-25,0 25,0 0,25 25,-49 25,24 24,0 1,0 49,25-50,0 0,0 1,0-26,50 1,-25 0,-1-26,1-24,0 0,0-49,49-1,-24 1,-1-51,-49 51,50-50,0-25,24-50,-49 0,0-24,0-1,-25 1,0 24,-25-49,0-25,25-25,-25 50,0 0,25 24,-24 75,-1 50,25 24,-25 25,25 50,0 50,0-1,0 50,0 25,50 25,-26 24,1 0,50 75,-26-49,1 48,-1 1,1-25,0-24,-26-51,1-24,0-50,25-24,-26-1,-24-24,25-26,-25 1,25-25,0 25,0-25,-1-50,26-24,-25 0,0-1,-25 1,24-25,-24 24,0-24,0 0,0 24,0 1,0-25,0 74,0-25,-24 50,-1-25,25 1,-25-1,25 50,0-1,0 51,0 49,-25 25,25-25,0-50,0 25,25 1,-25-26,25 0,0-24,-1-25,1 0,0-25,25 0,-1 0,1 0,0-50,24-24,-49 24,24-24,-24-50,-25 24,0-73,0-26,0 50,0-99,0 0,0-24,0-1,0 74,-25 26,1 49,24 49,-25 1,0-1,0 26,25 74,0 24,0 1,50 49,-1 50,26 49,-1 50,50 0,-124-24,0 48,0-24,0-24,0-100,0 0,0-50,0-24,0 24,0-24,0-1,0-24,-25-25,1 0,-1 0,0-25</inkml:trace>
  <inkml:trace contextRef="#ctx0" brushRef="#br0" timeOffset="16846.4611">24904 6201,'0'-25,"25"25,49-49,1-1,49-24,24-25,-123-26,-25-23,0 24,0 49,0-24,0 74,0 0,0 1,0-1</inkml:trace>
  <inkml:trace contextRef="#ctx0" brushRef="#br0" timeOffset="17591.4833">23614 5631,'25'0,"49"0,125-50,173-24,124-50,-99 24,-224 26,-148 49,-25 0,-25 25</inkml:trace>
  <inkml:trace contextRef="#ctx0" brushRef="#br0" timeOffset="26744.0786">9054 9922,'25'0,"-1"0,26 0,49 0,100 0,123 0,125 0,-26 0,175-75,-175 51,1-1,-149 25,-149 0,0 0,-99 0,-25-25</inkml:trace>
  <inkml:trace contextRef="#ctx0" brushRef="#br0" timeOffset="33359.8448">12998 9079,'0'24,"49"-24,125 0,124 0,74 0,-25-24,0-26,-49 25,-75 25,-99-25,-50 25,-24 0,-25 0,0 0,0 0,-1 0,1 0,25 0,24 0,-49 0,0 0</inkml:trace>
  <inkml:trace contextRef="#ctx0" brushRef="#br0" timeOffset="43600.2548">17462 8930,'0'-25,"25"25,50-25,49 25,74-25,75 0,49 1,51-1,48-25,75 1,0 24,50 0,25-25,-75 26,-174-1,-99 25,-99-25,-99 25</inkml:trace>
  <inkml:trace contextRef="#ctx0" brushRef="#br0" timeOffset="55982.8059">22870 8086,'25'0,"0"0,123-24,150-51,124-24,99 0,24-50,-24 0,-521 75,0-1,0 50,0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024" units="cm"/>
          <inkml:channel name="Y" type="integer" max="768" units="cm"/>
        </inkml:traceFormat>
        <inkml:channelProperties>
          <inkml:channelProperty channel="X" name="resolution" value="37.78598" units="1/cm"/>
          <inkml:channelProperty channel="Y" name="resolution" value="37.83251" units="1/cm"/>
        </inkml:channelProperties>
      </inkml:inkSource>
      <inkml:timestamp xml:id="ts0" timeString="2025-07-25T13:45:10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12923 13643,'-25'24,"1"-24,-1 0,0 0,0 0,0 0,-49 0,0 0,24 0,0 0,-24 0,-25 0,-25 0,24 0,26 0,0 0,-50 0,49 0,-98 0,-175-49,26 49,123 0,100 0,25 0,-25 0,-50 0,50 0,74 0</inkml:trace>
  <inkml:trace contextRef="#ctx0" brushRef="#br0" timeOffset="1014.8646">10269 13395,'25'-25,"-25"50,0-1,-25 1,25 25,-25-50,1 49,24-24,-25 0,25 0,-25-25,25 25,-25-25,25 24,0 1,25-25,-25 25,25 0,24 0,51-1,24 26,0 0,0-26,-50 26,0-50,-24 0,0 25,-1-25,-49 25,-25-25</inkml:trace>
  <inkml:trace contextRef="#ctx0" brushRef="#br0" timeOffset="2575.1422">9079 13618,'0'25,"0"24,0-24,24 49,-24-24,0 0,0-1,0 26,0-26,0 26,0-51,0 1,0 0,0 49,0-49,0 0,0 0,0 25,0-26,0 1,0 0,0 0,0 0,0 24,0 50,0-24,0-26,0 26,0-50,-24-1,24 1,-25 25,0-1,25 1,-50-25,50 24,-25 1,1 0,-1-1,0 1,0 49,-24-49,-1-1,25 1,-24 24,-1-24,25 0,-24-1,24 1,-25-25,25 24,-24-24,24 0,0 0,25-1,-25-24,1 25,-1 0,0-25,-25 25,1 0,-26 24,1-49,49 0,-25 0,50 25,-24-25,-1 0,0 25</inkml:trace>
  <inkml:trace contextRef="#ctx0" brushRef="#br0" timeOffset="5991.4008">7491 15652,'0'-25,"0"0,25 0,-25 1,0-1,0 0,0 0,0 0,0 1,0-1,25 0,-25 0,0 0,0 0,0 1,0-1,0 0,0 0,0 0,0 1,0-1,0 0,0 0,0 0,0 1,0-1,0 0,0 0,24 25,-24-25,0 1,0-1,0 0,0-25,0 26,0-1,25 0,-25 0</inkml:trace>
  <inkml:trace contextRef="#ctx0" brushRef="#br0" timeOffset="7680.1056">7293 14784,'24'0,"1"0,-25-25,25 0,0 0,0 25,-25-25,24 25,1-24,-25-1,25 25,0-25,0 0,-1 25,-24-25,25 1,0 24,0 0,-25 24,25-24,-1 25,1 25,0-50,0 25,-25-1,25 1,-1 0,1-25,-25 25,25 0,0-1,-25 1,25-25,-1 25,-24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 and Challenges of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1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Can your app handle thousands or millions of users?</a:t>
            </a:r>
          </a:p>
          <a:p>
            <a:r>
              <a:rPr lang="en-US" b="1" dirty="0"/>
              <a:t>Causes</a:t>
            </a:r>
            <a:r>
              <a:rPr lang="en-US" dirty="0"/>
              <a:t>:</a:t>
            </a:r>
          </a:p>
          <a:p>
            <a:r>
              <a:rPr lang="en-US" dirty="0"/>
              <a:t>Poor architecture</a:t>
            </a:r>
          </a:p>
          <a:p>
            <a:r>
              <a:rPr lang="en-US" dirty="0"/>
              <a:t>No load </a:t>
            </a:r>
            <a:r>
              <a:rPr lang="en-US" dirty="0" smtClean="0"/>
              <a:t>balancing</a:t>
            </a:r>
          </a:p>
          <a:p>
            <a:r>
              <a:rPr lang="en-US" b="1" dirty="0"/>
              <a:t>Solution</a:t>
            </a:r>
            <a:r>
              <a:rPr lang="en-US" dirty="0"/>
              <a:t>: Cloud hosting, horizontal scaling, </a:t>
            </a:r>
            <a:r>
              <a:rPr lang="en-US" dirty="0" err="1"/>
              <a:t>microservices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58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Common Threats</a:t>
            </a:r>
            <a:r>
              <a:rPr lang="en-US" dirty="0"/>
              <a:t>:</a:t>
            </a:r>
          </a:p>
          <a:p>
            <a:r>
              <a:rPr lang="en-US" dirty="0"/>
              <a:t>SQL Injection</a:t>
            </a:r>
          </a:p>
          <a:p>
            <a:r>
              <a:rPr lang="en-US" dirty="0"/>
              <a:t>XSS, CSRF</a:t>
            </a:r>
          </a:p>
          <a:p>
            <a:r>
              <a:rPr lang="en-US" dirty="0"/>
              <a:t>Insecure authentication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Input validation</a:t>
            </a:r>
          </a:p>
          <a:p>
            <a:r>
              <a:rPr lang="en-US" dirty="0" err="1"/>
              <a:t>OAuth</a:t>
            </a:r>
            <a:r>
              <a:rPr lang="en-US" dirty="0"/>
              <a:t>/JWT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API and Integration Issues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Integration with third-party services (payments, email, etc.)</a:t>
            </a:r>
          </a:p>
          <a:p>
            <a:r>
              <a:rPr lang="en-US" b="1" dirty="0"/>
              <a:t>Challenge</a:t>
            </a:r>
            <a:r>
              <a:rPr lang="en-US" dirty="0"/>
              <a:t>: API limits, data format mismatch, deprecated endpoints</a:t>
            </a:r>
          </a:p>
          <a:p>
            <a:r>
              <a:rPr lang="en-US" b="1" dirty="0"/>
              <a:t>Solution</a:t>
            </a:r>
            <a:r>
              <a:rPr lang="en-US" dirty="0"/>
              <a:t>: Use API gateways, error handling, 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5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Cross-Browser and Device Compatibility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UI looks different across devices/browsers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Responsive design</a:t>
            </a:r>
          </a:p>
          <a:p>
            <a:r>
              <a:rPr lang="en-US" dirty="0"/>
              <a:t>Cross-browser testing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0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Symptoms</a:t>
            </a:r>
            <a:r>
              <a:rPr lang="en-US" dirty="0"/>
              <a:t>: Slow load times, lagging UX</a:t>
            </a:r>
          </a:p>
          <a:p>
            <a:r>
              <a:rPr lang="en-US" b="1" dirty="0"/>
              <a:t>Causes</a:t>
            </a:r>
            <a:r>
              <a:rPr lang="en-US" dirty="0"/>
              <a:t>:</a:t>
            </a:r>
          </a:p>
          <a:p>
            <a:r>
              <a:rPr lang="en-US" dirty="0" smtClean="0"/>
              <a:t>Unoptimized </a:t>
            </a:r>
            <a:r>
              <a:rPr lang="en-US" dirty="0"/>
              <a:t>images</a:t>
            </a:r>
          </a:p>
          <a:p>
            <a:r>
              <a:rPr lang="en-US" dirty="0"/>
              <a:t>Large JS bundles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Code </a:t>
            </a:r>
            <a:r>
              <a:rPr lang="en-US" dirty="0" smtClean="0"/>
              <a:t>minification</a:t>
            </a:r>
            <a:endParaRPr lang="en-US" dirty="0"/>
          </a:p>
          <a:p>
            <a:r>
              <a:rPr lang="en-US" dirty="0"/>
              <a:t>CDN</a:t>
            </a:r>
          </a:p>
          <a:p>
            <a:r>
              <a:rPr lang="en-US" dirty="0"/>
              <a:t>Lazy loading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6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Maintainability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Hard-to-read and fragile code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Clean architecture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Git version control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36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</a:t>
            </a:r>
            <a:r>
              <a:rPr lang="en-US" dirty="0"/>
              <a:t>: Bugs slipping into production</a:t>
            </a:r>
          </a:p>
          <a:p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Integration testing</a:t>
            </a:r>
          </a:p>
          <a:p>
            <a:r>
              <a:rPr lang="en-US" dirty="0"/>
              <a:t>Automated pipelines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8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User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</a:t>
            </a:r>
            <a:r>
              <a:rPr lang="en-US" dirty="0"/>
              <a:t>: Client-side changes during development cycles.</a:t>
            </a:r>
          </a:p>
          <a:p>
            <a:r>
              <a:rPr lang="en-US" b="1" dirty="0"/>
              <a:t>Solution</a:t>
            </a:r>
            <a:r>
              <a:rPr lang="en-US" dirty="0"/>
              <a:t>: Use flexible development models like Agile/Scrum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91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81550" y="2967335"/>
            <a:ext cx="25808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THANKS</a:t>
            </a:r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1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/>
              <a:t>(Frontend)</a:t>
            </a:r>
          </a:p>
          <a:p>
            <a:r>
              <a:rPr lang="en-US" dirty="0" smtClean="0"/>
              <a:t>Server </a:t>
            </a:r>
            <a:r>
              <a:rPr lang="en-US" dirty="0"/>
              <a:t>(Backend)</a:t>
            </a:r>
          </a:p>
          <a:p>
            <a:r>
              <a:rPr lang="en-US" dirty="0" smtClean="0"/>
              <a:t>Database</a:t>
            </a:r>
            <a:endParaRPr lang="en-US" dirty="0"/>
          </a:p>
          <a:p>
            <a:r>
              <a:rPr lang="en-US" dirty="0" smtClean="0"/>
              <a:t>APIs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Sc\Downloads\ChatGPT Image Jul 25, 2025, 11_12_25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524000"/>
            <a:ext cx="3886200" cy="435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0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(Frontend)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that users interact with</a:t>
            </a:r>
          </a:p>
          <a:p>
            <a:r>
              <a:rPr lang="en-US" b="1" dirty="0"/>
              <a:t>Technologies</a:t>
            </a:r>
            <a:r>
              <a:rPr lang="en-US" dirty="0"/>
              <a:t>:</a:t>
            </a:r>
          </a:p>
          <a:p>
            <a:r>
              <a:rPr lang="en-US" dirty="0"/>
              <a:t>HTML (Structure)</a:t>
            </a:r>
          </a:p>
          <a:p>
            <a:r>
              <a:rPr lang="en-US" dirty="0"/>
              <a:t>CSS (Styling)</a:t>
            </a:r>
          </a:p>
          <a:p>
            <a:r>
              <a:rPr lang="en-US" dirty="0"/>
              <a:t>JavaScript (Interactivity)</a:t>
            </a:r>
          </a:p>
          <a:p>
            <a:r>
              <a:rPr lang="en-US" b="1" dirty="0"/>
              <a:t>Frameworks</a:t>
            </a:r>
            <a:r>
              <a:rPr lang="en-US" dirty="0"/>
              <a:t>: React, Angular, </a:t>
            </a:r>
            <a:r>
              <a:rPr lang="en-US" dirty="0" err="1"/>
              <a:t>Vue</a:t>
            </a:r>
            <a:endParaRPr lang="en-US" dirty="0"/>
          </a:p>
        </p:txBody>
      </p:sp>
      <p:pic>
        <p:nvPicPr>
          <p:cNvPr id="2050" name="Picture 2" descr="C:\Users\Sc\Downloads\ChatGPT Image Jul 25, 2025, 11_24_00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2209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5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(Backend)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Handles business logic, user requests, and communicates with the database</a:t>
            </a:r>
          </a:p>
          <a:p>
            <a:r>
              <a:rPr lang="en-US" b="1" dirty="0"/>
              <a:t>Technologies</a:t>
            </a:r>
            <a:r>
              <a:rPr lang="en-US" dirty="0"/>
              <a:t>:</a:t>
            </a:r>
          </a:p>
          <a:p>
            <a:r>
              <a:rPr lang="en-US" dirty="0"/>
              <a:t>Node.js, Python (</a:t>
            </a:r>
            <a:r>
              <a:rPr lang="en-US" dirty="0" err="1"/>
              <a:t>Django</a:t>
            </a:r>
            <a:r>
              <a:rPr lang="en-US" dirty="0"/>
              <a:t>/Flask), PHP, Java (Spring)</a:t>
            </a:r>
          </a:p>
          <a:p>
            <a:r>
              <a:rPr lang="en-US" b="1" dirty="0"/>
              <a:t>Functions</a:t>
            </a:r>
            <a:r>
              <a:rPr lang="en-US" dirty="0"/>
              <a:t>: Authentication, authorization, </a:t>
            </a:r>
            <a:r>
              <a:rPr lang="en-US" dirty="0" smtClean="0"/>
              <a:t>routing</a:t>
            </a:r>
            <a:endParaRPr lang="en-US" dirty="0"/>
          </a:p>
        </p:txBody>
      </p:sp>
      <p:pic>
        <p:nvPicPr>
          <p:cNvPr id="3074" name="Picture 2" descr="C:\Users\Sc\Downloads\ChatGPT Image Jul 25, 2025, 11_53_48 A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927381"/>
            <a:ext cx="4419600" cy="170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3000240" y="2491560"/>
              <a:ext cx="4402800" cy="2143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0880" y="2482200"/>
                <a:ext cx="4421520" cy="216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69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 and manage data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r>
              <a:rPr lang="en-US" dirty="0"/>
              <a:t>SQL (e.g., MySQL, </a:t>
            </a:r>
            <a:r>
              <a:rPr lang="en-US" dirty="0" err="1"/>
              <a:t>PostgreSQL</a:t>
            </a:r>
            <a:r>
              <a:rPr lang="en-US" dirty="0"/>
              <a:t>)</a:t>
            </a:r>
          </a:p>
          <a:p>
            <a:r>
              <a:rPr lang="en-US" dirty="0" err="1"/>
              <a:t>NoSQL</a:t>
            </a:r>
            <a:r>
              <a:rPr lang="en-US" dirty="0"/>
              <a:t> (e.g., </a:t>
            </a:r>
            <a:r>
              <a:rPr lang="en-US" dirty="0" err="1"/>
              <a:t>MongoDB</a:t>
            </a:r>
            <a:r>
              <a:rPr lang="en-US" dirty="0"/>
              <a:t>, Firebase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8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 between frontend and backend</a:t>
            </a:r>
          </a:p>
          <a:p>
            <a:r>
              <a:rPr lang="en-US" b="1" dirty="0"/>
              <a:t>Types</a:t>
            </a:r>
            <a:r>
              <a:rPr lang="en-US" dirty="0"/>
              <a:t>:</a:t>
            </a:r>
          </a:p>
          <a:p>
            <a:r>
              <a:rPr lang="en-US" dirty="0"/>
              <a:t>RESTful APIs</a:t>
            </a:r>
          </a:p>
          <a:p>
            <a:r>
              <a:rPr lang="en-US" dirty="0"/>
              <a:t>GraphQL</a:t>
            </a:r>
          </a:p>
          <a:p>
            <a:r>
              <a:rPr lang="en-US" b="1" dirty="0"/>
              <a:t>Use Cases</a:t>
            </a:r>
            <a:r>
              <a:rPr lang="en-US" dirty="0"/>
              <a:t>: Fetching data, updating </a:t>
            </a:r>
            <a:r>
              <a:rPr lang="en-US" dirty="0" smtClean="0"/>
              <a:t>records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3223440" y="1258920"/>
              <a:ext cx="5911920" cy="2313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4080" y="1249560"/>
                <a:ext cx="5930640" cy="23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159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sends request via browser</a:t>
            </a:r>
          </a:p>
          <a:p>
            <a:r>
              <a:rPr lang="en-US" dirty="0"/>
              <a:t>Request hits server</a:t>
            </a:r>
          </a:p>
          <a:p>
            <a:r>
              <a:rPr lang="en-US" dirty="0"/>
              <a:t>Server processes and queries database</a:t>
            </a:r>
          </a:p>
          <a:p>
            <a:r>
              <a:rPr lang="en-US" dirty="0"/>
              <a:t>Response sent back to </a:t>
            </a:r>
            <a:r>
              <a:rPr lang="en-US" dirty="0" smtClean="0"/>
              <a:t>client</a:t>
            </a:r>
            <a:endParaRPr lang="en-US" dirty="0"/>
          </a:p>
        </p:txBody>
      </p:sp>
      <p:pic>
        <p:nvPicPr>
          <p:cNvPr id="4098" name="Picture 2" descr="C:\Users\Sc\Downloads\ImageOfHTTPRequestResponse-660x374.png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3886200"/>
            <a:ext cx="45561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2625480" y="4813200"/>
              <a:ext cx="2027160" cy="1045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16120" y="4803840"/>
                <a:ext cx="2045880" cy="106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246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Includes:</a:t>
            </a:r>
          </a:p>
          <a:p>
            <a:r>
              <a:rPr lang="en-US" dirty="0"/>
              <a:t>HTTPS</a:t>
            </a:r>
          </a:p>
          <a:p>
            <a:r>
              <a:rPr lang="en-US" dirty="0"/>
              <a:t>Authentication (JWT, </a:t>
            </a:r>
            <a:r>
              <a:rPr lang="en-US" dirty="0" err="1"/>
              <a:t>OAuth</a:t>
            </a:r>
            <a:r>
              <a:rPr lang="en-US" dirty="0"/>
              <a:t>)</a:t>
            </a:r>
          </a:p>
          <a:p>
            <a:r>
              <a:rPr lang="en-US" dirty="0"/>
              <a:t>Input validation</a:t>
            </a:r>
          </a:p>
          <a:p>
            <a:r>
              <a:rPr lang="en-US" dirty="0"/>
              <a:t>CSRF/XSS protection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1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Web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challenges developers face when building web apps</a:t>
            </a:r>
          </a:p>
          <a:p>
            <a:r>
              <a:rPr lang="en-US" b="1" dirty="0"/>
              <a:t>Categories</a:t>
            </a:r>
            <a:r>
              <a:rPr lang="en-US" dirty="0"/>
              <a:t>:</a:t>
            </a:r>
          </a:p>
          <a:p>
            <a:r>
              <a:rPr lang="en-US" dirty="0"/>
              <a:t>Technical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Business/Process</a:t>
            </a:r>
          </a:p>
          <a:p>
            <a:r>
              <a:rPr lang="en-US" dirty="0"/>
              <a:t>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5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365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Web Engineering</vt:lpstr>
      <vt:lpstr>Components of Web Application</vt:lpstr>
      <vt:lpstr>Client (Frontend)</vt:lpstr>
      <vt:lpstr>Server (Backend)</vt:lpstr>
      <vt:lpstr>Database </vt:lpstr>
      <vt:lpstr>APIs</vt:lpstr>
      <vt:lpstr>Communication Flow</vt:lpstr>
      <vt:lpstr>Security Components</vt:lpstr>
      <vt:lpstr>Challenges of Web Application</vt:lpstr>
      <vt:lpstr>Scalability</vt:lpstr>
      <vt:lpstr>Security</vt:lpstr>
      <vt:lpstr>API and Integration Issues </vt:lpstr>
      <vt:lpstr>Cross-Browser and Device Compatibility</vt:lpstr>
      <vt:lpstr>Performance Optimization</vt:lpstr>
      <vt:lpstr>Code Maintainability</vt:lpstr>
      <vt:lpstr>Testing and Debugging</vt:lpstr>
      <vt:lpstr>Meeting User Expectations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Sc</dc:creator>
  <cp:lastModifiedBy>Sc</cp:lastModifiedBy>
  <cp:revision>11</cp:revision>
  <dcterms:created xsi:type="dcterms:W3CDTF">2006-08-16T00:00:00Z</dcterms:created>
  <dcterms:modified xsi:type="dcterms:W3CDTF">2025-07-25T14:03:41Z</dcterms:modified>
</cp:coreProperties>
</file>